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6" r:id="rId2"/>
    <p:sldId id="551" r:id="rId3"/>
    <p:sldId id="544" r:id="rId4"/>
    <p:sldId id="257" r:id="rId5"/>
    <p:sldId id="546" r:id="rId6"/>
    <p:sldId id="525" r:id="rId7"/>
    <p:sldId id="547" r:id="rId8"/>
    <p:sldId id="548" r:id="rId9"/>
    <p:sldId id="549" r:id="rId10"/>
    <p:sldId id="529" r:id="rId11"/>
    <p:sldId id="540" r:id="rId12"/>
    <p:sldId id="535" r:id="rId13"/>
    <p:sldId id="539" r:id="rId14"/>
    <p:sldId id="545" r:id="rId15"/>
    <p:sldId id="533" r:id="rId16"/>
    <p:sldId id="532" r:id="rId17"/>
    <p:sldId id="526" r:id="rId18"/>
    <p:sldId id="550" r:id="rId1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1" autoAdjust="0"/>
    <p:restoredTop sz="96224" autoAdjust="0"/>
  </p:normalViewPr>
  <p:slideViewPr>
    <p:cSldViewPr snapToGrid="0">
      <p:cViewPr varScale="1">
        <p:scale>
          <a:sx n="74" d="100"/>
          <a:sy n="74" d="100"/>
        </p:scale>
        <p:origin x="1579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19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C38345E-9109-4016-9D24-B80DECCAF61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32DEB2-8D0D-428E-A7B4-A0A100CCAF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EEFC33C-FE1F-4096-A298-52400AAE986F}" type="datetimeFigureOut">
              <a:rPr lang="en-AU" smtClean="0"/>
              <a:t>6/06/2019</a:t>
            </a:fld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992993-BE2D-438F-95C9-DEC04CE327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183596-E083-470C-9B78-8DA9A4A6AD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98C9FA3-ECC2-47F7-BE5C-F7F5315DC52D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174992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C2E2E40-F124-4468-B439-78467FA3110F}" type="datetimeFigureOut">
              <a:rPr lang="en-AU" smtClean="0"/>
              <a:t>6/06/2019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A8374BD-4577-4D68-9850-87D16B10ECD1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1121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i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2154296" y="4366424"/>
            <a:ext cx="6516000" cy="1041441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+mj-lt"/>
              <a:buNone/>
              <a:defRPr sz="5300" b="0" cap="all" spc="-200" baseline="0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  <a:lvl2pPr marL="630900" indent="-342900">
              <a:buFont typeface="+mj-lt"/>
              <a:buAutoNum type="arabicPeriod"/>
              <a:defRPr/>
            </a:lvl2pPr>
            <a:lvl3pPr marL="918900" indent="-342900">
              <a:buFont typeface="+mj-lt"/>
              <a:buAutoNum type="arabicPeriod"/>
              <a:defRPr/>
            </a:lvl3pPr>
            <a:lvl4pPr marL="1206900" indent="-342900">
              <a:buFont typeface="+mj-lt"/>
              <a:buAutoNum type="arabicPeriod"/>
              <a:defRPr/>
            </a:lvl4pPr>
            <a:lvl5pPr marL="14949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AU" dirty="0"/>
              <a:t>Title slide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17149" y="4309058"/>
            <a:ext cx="1296000" cy="363537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88000"/>
              </a:lnSpc>
              <a:spcBef>
                <a:spcPts val="0"/>
              </a:spcBef>
              <a:buNone/>
              <a:defRPr sz="1400" b="0" cap="all" spc="-1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AU" dirty="0"/>
              <a:t>Date goes here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157049" y="5759444"/>
            <a:ext cx="6516000" cy="7461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all" spc="-1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AU" dirty="0"/>
              <a:t>Presenter’s names and titles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762FB5-511D-4A84-A4BD-5955B50C734B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75" y="6124066"/>
            <a:ext cx="993745" cy="41769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C00A64-2582-4962-9A30-04D8FD4B43E9}"/>
              </a:ext>
            </a:extLst>
          </p:cNvPr>
          <p:cNvCxnSpPr>
            <a:cxnSpLocks/>
          </p:cNvCxnSpPr>
          <p:nvPr userDrawn="1"/>
        </p:nvCxnSpPr>
        <p:spPr>
          <a:xfrm>
            <a:off x="1895475" y="2"/>
            <a:ext cx="0" cy="6524625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erson that is standing in the dirt&#10;&#10;Description generated with very high confidence">
            <a:extLst>
              <a:ext uri="{FF2B5EF4-FFF2-40B4-BE49-F238E27FC236}">
                <a16:creationId xmlns:a16="http://schemas.microsoft.com/office/drawing/2014/main" id="{348A0360-340B-4A47-A0FB-0F88972F07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2995" b="14396"/>
          <a:stretch/>
        </p:blipFill>
        <p:spPr>
          <a:xfrm>
            <a:off x="0" y="-1"/>
            <a:ext cx="9144000" cy="389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1176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haR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/>
              <a:t>Key Control Performance Standard Author Guide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2F404-894A-4B1F-B0F7-BEBB14876E8D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4932559" y="1819277"/>
            <a:ext cx="3852000" cy="619619"/>
          </a:xfrm>
        </p:spPr>
        <p:txBody>
          <a:bodyPr anchor="t" anchorCtr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600" b="1" spc="-2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chart, table or diagram title. It can go over two lines.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 hasCustomPrompt="1"/>
          </p:nvPr>
        </p:nvSpPr>
        <p:spPr>
          <a:xfrm>
            <a:off x="4932559" y="2444750"/>
            <a:ext cx="3852000" cy="3498850"/>
          </a:xfrm>
          <a:solidFill>
            <a:schemeClr val="bg1">
              <a:lumMod val="95000"/>
            </a:schemeClr>
          </a:solidFill>
        </p:spPr>
        <p:txBody>
          <a:bodyPr vert="horz" wrap="square" lIns="90000" tIns="180000" rIns="90000" bIns="360000" rtlCol="0">
            <a:noAutofit/>
          </a:bodyPr>
          <a:lstStyle>
            <a:lvl1pPr marL="0" indent="0" algn="ctr">
              <a:buNone/>
              <a:defRPr lang="en-US" sz="1600" spc="-20" baseline="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AU" dirty="0"/>
            </a:lvl5pPr>
          </a:lstStyle>
          <a:p>
            <a:pPr lvl="0"/>
            <a:r>
              <a:rPr lang="en-US" dirty="0"/>
              <a:t>Click icon to add chart, table or diagram</a:t>
            </a:r>
            <a:endParaRPr lang="en-AU" dirty="0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2523B858-184A-48DA-960E-FDBD777DEF3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38150" y="1803399"/>
            <a:ext cx="3852000" cy="41400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add text. Increase List Level to access bullet level 2. Remove the bullet on the Home tab to turn off the bulleted list.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5C4C970-0462-480E-A280-26CB6BF33D5B}"/>
              </a:ext>
            </a:extLst>
          </p:cNvPr>
          <p:cNvCxnSpPr>
            <a:cxnSpLocks/>
          </p:cNvCxnSpPr>
          <p:nvPr userDrawn="1"/>
        </p:nvCxnSpPr>
        <p:spPr>
          <a:xfrm>
            <a:off x="4611687" y="1803400"/>
            <a:ext cx="0" cy="415925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A4B09632-BAE0-46B5-9976-3CBC03596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2" y="665035"/>
            <a:ext cx="6840000" cy="7710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201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/>
              <a:t>Key Control Performance Standard Author Guide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2F404-894A-4B1F-B0F7-BEBB14876E8D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448494" y="1810649"/>
            <a:ext cx="3852000" cy="360000"/>
          </a:xfrm>
        </p:spPr>
        <p:txBody>
          <a:bodyPr anchor="t" anchorCtr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600" b="1" spc="-2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Single line chart, table or diagram title.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 hasCustomPrompt="1"/>
          </p:nvPr>
        </p:nvSpPr>
        <p:spPr>
          <a:xfrm>
            <a:off x="448494" y="2178949"/>
            <a:ext cx="3852000" cy="2584451"/>
          </a:xfrm>
          <a:solidFill>
            <a:schemeClr val="bg1">
              <a:lumMod val="95000"/>
            </a:schemeClr>
          </a:solidFill>
        </p:spPr>
        <p:txBody>
          <a:bodyPr vert="horz" wrap="square" lIns="90000" tIns="180000" rIns="90000" bIns="360000" rtlCol="0">
            <a:noAutofit/>
          </a:bodyPr>
          <a:lstStyle>
            <a:lvl1pPr marL="0" indent="0" algn="ctr">
              <a:buNone/>
              <a:defRPr lang="en-US" sz="1600" spc="-20" baseline="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AU" dirty="0"/>
            </a:lvl5pPr>
          </a:lstStyle>
          <a:p>
            <a:pPr lvl="0"/>
            <a:r>
              <a:rPr lang="en-US" dirty="0"/>
              <a:t>Click icon to add chart, table or diagram</a:t>
            </a:r>
            <a:endParaRPr lang="en-AU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14332" y="665035"/>
            <a:ext cx="6840000" cy="77107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slide title</a:t>
            </a:r>
            <a:endParaRPr lang="en-AU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215BC67-1E03-4947-BDB2-2C213D6A15D9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933225" y="1810649"/>
            <a:ext cx="3852000" cy="360000"/>
          </a:xfrm>
        </p:spPr>
        <p:txBody>
          <a:bodyPr anchor="t" anchorCtr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600" b="1" spc="-2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Single line chart, table or diagram title. 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735D5C11-953A-4B09-B88F-59DBD2E899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933225" y="2178949"/>
            <a:ext cx="3852000" cy="2584451"/>
          </a:xfrm>
          <a:solidFill>
            <a:schemeClr val="bg1">
              <a:lumMod val="95000"/>
            </a:schemeClr>
          </a:solidFill>
        </p:spPr>
        <p:txBody>
          <a:bodyPr vert="horz" wrap="square" lIns="90000" tIns="180000" rIns="90000" bIns="360000" rtlCol="0">
            <a:noAutofit/>
          </a:bodyPr>
          <a:lstStyle>
            <a:lvl1pPr marL="0" indent="0" algn="ctr">
              <a:buNone/>
              <a:defRPr lang="en-US" sz="1600" spc="-20" baseline="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AU" dirty="0"/>
            </a:lvl5pPr>
          </a:lstStyle>
          <a:p>
            <a:pPr lvl="0"/>
            <a:r>
              <a:rPr lang="en-US" dirty="0"/>
              <a:t>Click icon to add chart, table or diagram</a:t>
            </a:r>
            <a:endParaRPr lang="en-AU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D5A3BFE-E47D-46FB-A6B2-C6FE8439CE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8494" y="4845051"/>
            <a:ext cx="3852000" cy="109855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add text. Increase List Level to access bullet level 2. Remove the bullet on the Home tab to turn off the bulleted list.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BD5462A-D2B4-4A3D-90A2-F23443BFF6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33225" y="4845051"/>
            <a:ext cx="3852000" cy="109855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add text. Increase List Level to access bullet level 2. Remove the bullet on the Home tab to turn off the bulleted list.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0CD295-2C5C-4EE8-90F6-D5BAAF13C057}"/>
              </a:ext>
            </a:extLst>
          </p:cNvPr>
          <p:cNvCxnSpPr>
            <a:cxnSpLocks/>
          </p:cNvCxnSpPr>
          <p:nvPr userDrawn="1"/>
        </p:nvCxnSpPr>
        <p:spPr>
          <a:xfrm>
            <a:off x="4611687" y="1803400"/>
            <a:ext cx="0" cy="415925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109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har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/>
              <a:t>Key Control Performance Standard Author Guide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2F404-894A-4B1F-B0F7-BEBB14876E8D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 hasCustomPrompt="1"/>
          </p:nvPr>
        </p:nvSpPr>
        <p:spPr>
          <a:xfrm>
            <a:off x="448494" y="1810649"/>
            <a:ext cx="3852000" cy="1710000"/>
          </a:xfrm>
          <a:solidFill>
            <a:schemeClr val="bg1">
              <a:lumMod val="95000"/>
            </a:schemeClr>
          </a:solidFill>
        </p:spPr>
        <p:txBody>
          <a:bodyPr vert="horz" wrap="square" lIns="90000" tIns="180000" rIns="90000" bIns="360000" rtlCol="0">
            <a:noAutofit/>
          </a:bodyPr>
          <a:lstStyle>
            <a:lvl1pPr marL="0" indent="0" algn="ctr">
              <a:buNone/>
              <a:defRPr lang="en-US" sz="1600" spc="-20" baseline="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AU" dirty="0"/>
            </a:lvl5pPr>
          </a:lstStyle>
          <a:p>
            <a:pPr lvl="0"/>
            <a:r>
              <a:rPr lang="en-US" dirty="0"/>
              <a:t>Click icon to add chart, table or diagram</a:t>
            </a:r>
            <a:endParaRPr lang="en-AU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14332" y="665035"/>
            <a:ext cx="6840000" cy="77107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slide title</a:t>
            </a:r>
            <a:endParaRPr lang="en-AU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D5A3BFE-E47D-46FB-A6B2-C6FE8439CE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8494" y="3569599"/>
            <a:ext cx="3852000" cy="252000"/>
          </a:xfrm>
        </p:spPr>
        <p:txBody>
          <a:bodyPr/>
          <a:lstStyle>
            <a:lvl1pPr marL="0" indent="0">
              <a:buNone/>
              <a:defRPr sz="12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4D69AA58-1703-4B72-BA82-617B95FE38D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933225" y="1810649"/>
            <a:ext cx="3852000" cy="1710000"/>
          </a:xfrm>
          <a:solidFill>
            <a:schemeClr val="bg1">
              <a:lumMod val="95000"/>
            </a:schemeClr>
          </a:solidFill>
        </p:spPr>
        <p:txBody>
          <a:bodyPr vert="horz" wrap="square" lIns="90000" tIns="180000" rIns="90000" bIns="360000" rtlCol="0">
            <a:noAutofit/>
          </a:bodyPr>
          <a:lstStyle>
            <a:lvl1pPr marL="0" indent="0" algn="ctr">
              <a:buNone/>
              <a:defRPr lang="en-US" sz="1600" spc="-20" baseline="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AU" dirty="0"/>
            </a:lvl5pPr>
          </a:lstStyle>
          <a:p>
            <a:pPr lvl="0"/>
            <a:r>
              <a:rPr lang="en-US" dirty="0"/>
              <a:t>Click icon to add chart, table or diagram</a:t>
            </a:r>
            <a:endParaRPr lang="en-AU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EFEB7E12-32BD-4DE8-8F74-2532F02062B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3225" y="3569599"/>
            <a:ext cx="3852000" cy="252000"/>
          </a:xfrm>
        </p:spPr>
        <p:txBody>
          <a:bodyPr/>
          <a:lstStyle>
            <a:lvl1pPr marL="0" indent="0">
              <a:buNone/>
              <a:defRPr sz="12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907182E6-DBBD-4655-9C42-A5A408F2EC9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48494" y="4092304"/>
            <a:ext cx="3852000" cy="1710000"/>
          </a:xfrm>
          <a:solidFill>
            <a:schemeClr val="bg1">
              <a:lumMod val="95000"/>
            </a:schemeClr>
          </a:solidFill>
        </p:spPr>
        <p:txBody>
          <a:bodyPr vert="horz" wrap="square" lIns="90000" tIns="180000" rIns="90000" bIns="360000" rtlCol="0">
            <a:noAutofit/>
          </a:bodyPr>
          <a:lstStyle>
            <a:lvl1pPr marL="0" indent="0" algn="ctr">
              <a:buNone/>
              <a:defRPr lang="en-US" sz="1600" spc="-20" baseline="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AU" dirty="0"/>
            </a:lvl5pPr>
          </a:lstStyle>
          <a:p>
            <a:pPr lvl="0"/>
            <a:r>
              <a:rPr lang="en-US" dirty="0"/>
              <a:t>Click icon to add chart, table or diagram</a:t>
            </a:r>
            <a:endParaRPr lang="en-AU" dirty="0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1C0E55F0-D9F7-4C7A-9C7E-4F66022315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494" y="5851254"/>
            <a:ext cx="3852000" cy="252000"/>
          </a:xfrm>
        </p:spPr>
        <p:txBody>
          <a:bodyPr/>
          <a:lstStyle>
            <a:lvl1pPr marL="0" indent="0">
              <a:buNone/>
              <a:defRPr sz="12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F0B8B140-7DF4-4019-9804-1E2DB84E2985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4933225" y="4092304"/>
            <a:ext cx="3852000" cy="1710000"/>
          </a:xfrm>
          <a:solidFill>
            <a:schemeClr val="bg1">
              <a:lumMod val="95000"/>
            </a:schemeClr>
          </a:solidFill>
        </p:spPr>
        <p:txBody>
          <a:bodyPr vert="horz" wrap="square" lIns="90000" tIns="180000" rIns="90000" bIns="360000" rtlCol="0">
            <a:noAutofit/>
          </a:bodyPr>
          <a:lstStyle>
            <a:lvl1pPr marL="0" indent="0" algn="ctr">
              <a:buNone/>
              <a:defRPr lang="en-US" sz="1600" spc="-20" baseline="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AU" dirty="0"/>
            </a:lvl5pPr>
          </a:lstStyle>
          <a:p>
            <a:pPr lvl="0"/>
            <a:r>
              <a:rPr lang="en-US" dirty="0"/>
              <a:t>Click icon to add chart, table or diagram</a:t>
            </a:r>
            <a:endParaRPr lang="en-AU" dirty="0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8798B37F-29D0-4C5E-95EB-6D60DEA97C6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33225" y="5851254"/>
            <a:ext cx="3852000" cy="252000"/>
          </a:xfrm>
        </p:spPr>
        <p:txBody>
          <a:bodyPr/>
          <a:lstStyle>
            <a:lvl1pPr marL="0" indent="0">
              <a:buNone/>
              <a:defRPr sz="12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Caption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3F72EAF-A48E-472B-8120-C646110175DA}"/>
              </a:ext>
            </a:extLst>
          </p:cNvPr>
          <p:cNvCxnSpPr>
            <a:cxnSpLocks/>
          </p:cNvCxnSpPr>
          <p:nvPr userDrawn="1"/>
        </p:nvCxnSpPr>
        <p:spPr>
          <a:xfrm>
            <a:off x="4611687" y="1803402"/>
            <a:ext cx="0" cy="4321175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972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A522FF-2CDB-4B46-B702-A0B9B9E1B8CF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56" y="6210488"/>
            <a:ext cx="997664" cy="41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40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|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29B575-3A62-4540-9D2D-5692FDC041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399" t="8518" r="55695" b="72716"/>
          <a:stretch/>
        </p:blipFill>
        <p:spPr>
          <a:xfrm>
            <a:off x="7216775" y="1593850"/>
            <a:ext cx="1628633" cy="1930458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60000" y="1440004"/>
            <a:ext cx="270426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9138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AU" sz="2000" b="1" dirty="0">
                <a:latin typeface="+mn-lt"/>
                <a:cs typeface="Arial" pitchFamily="34" charset="0"/>
              </a:rPr>
              <a:t>Primary colour palette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60002" y="2874383"/>
            <a:ext cx="207909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9138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AU" sz="2000" b="1" dirty="0">
                <a:latin typeface="+mn-lt"/>
                <a:cs typeface="Arial" pitchFamily="34" charset="0"/>
              </a:rPr>
              <a:t>Auxiliary colours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51898" y="1767459"/>
            <a:ext cx="1002578" cy="962060"/>
          </a:xfrm>
          <a:prstGeom prst="rect">
            <a:avLst/>
          </a:prstGeom>
          <a:solidFill>
            <a:schemeClr val="accent1"/>
          </a:solidFill>
          <a:ln>
            <a:solidFill>
              <a:schemeClr val="bg2"/>
            </a:solidFill>
          </a:ln>
          <a:effectLst/>
          <a:extLst/>
        </p:spPr>
        <p:txBody>
          <a:bodyPr lIns="78885" tIns="41020" rIns="0" bIns="41020"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9138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AU" sz="1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Orica Navy</a:t>
            </a:r>
          </a:p>
          <a:p>
            <a:pPr>
              <a:lnSpc>
                <a:spcPct val="90000"/>
              </a:lnSpc>
            </a:pPr>
            <a:r>
              <a:rPr lang="en-AU" sz="1200" dirty="0">
                <a:solidFill>
                  <a:schemeClr val="bg1"/>
                </a:solidFill>
                <a:latin typeface="+mn-lt"/>
                <a:cs typeface="Arial" pitchFamily="34" charset="0"/>
              </a:rPr>
              <a:t>R 0</a:t>
            </a:r>
          </a:p>
          <a:p>
            <a:pPr>
              <a:lnSpc>
                <a:spcPct val="90000"/>
              </a:lnSpc>
            </a:pPr>
            <a:r>
              <a:rPr lang="en-AU" sz="1200" dirty="0">
                <a:solidFill>
                  <a:schemeClr val="bg1"/>
                </a:solidFill>
                <a:latin typeface="+mn-lt"/>
                <a:cs typeface="Arial" pitchFamily="34" charset="0"/>
              </a:rPr>
              <a:t>G 51</a:t>
            </a:r>
          </a:p>
          <a:p>
            <a:pPr>
              <a:lnSpc>
                <a:spcPct val="90000"/>
              </a:lnSpc>
            </a:pPr>
            <a:r>
              <a:rPr lang="en-AU" sz="1200" dirty="0">
                <a:solidFill>
                  <a:schemeClr val="bg1"/>
                </a:solidFill>
                <a:latin typeface="+mn-lt"/>
                <a:cs typeface="Arial" pitchFamily="34" charset="0"/>
              </a:rPr>
              <a:t>B 102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448230" y="1767459"/>
            <a:ext cx="1002578" cy="9620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  <a:extLst/>
        </p:spPr>
        <p:txBody>
          <a:bodyPr lIns="78885" tIns="41020" rIns="0" bIns="41020"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9138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AU" sz="1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Orica Blue </a:t>
            </a:r>
          </a:p>
          <a:p>
            <a:pPr>
              <a:lnSpc>
                <a:spcPct val="90000"/>
              </a:lnSpc>
            </a:pPr>
            <a:r>
              <a:rPr lang="en-AU" sz="1200" dirty="0">
                <a:solidFill>
                  <a:schemeClr val="bg1"/>
                </a:solidFill>
                <a:latin typeface="+mn-lt"/>
                <a:cs typeface="Arial" pitchFamily="34" charset="0"/>
              </a:rPr>
              <a:t>R 0</a:t>
            </a:r>
          </a:p>
          <a:p>
            <a:pPr>
              <a:lnSpc>
                <a:spcPct val="90000"/>
              </a:lnSpc>
            </a:pPr>
            <a:r>
              <a:rPr lang="en-AU" sz="1200" dirty="0">
                <a:solidFill>
                  <a:schemeClr val="bg1"/>
                </a:solidFill>
                <a:latin typeface="+mn-lt"/>
                <a:cs typeface="Arial" pitchFamily="34" charset="0"/>
              </a:rPr>
              <a:t>G 153</a:t>
            </a:r>
          </a:p>
          <a:p>
            <a:pPr>
              <a:lnSpc>
                <a:spcPct val="90000"/>
              </a:lnSpc>
            </a:pPr>
            <a:r>
              <a:rPr lang="en-AU" sz="1200" dirty="0">
                <a:solidFill>
                  <a:schemeClr val="bg1"/>
                </a:solidFill>
                <a:latin typeface="+mn-lt"/>
                <a:cs typeface="Arial" pitchFamily="34" charset="0"/>
              </a:rPr>
              <a:t>B 204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2544560" y="1767459"/>
            <a:ext cx="1004491" cy="96206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78885" tIns="41020" rIns="0" bIns="41020"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9138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b="1" dirty="0">
                <a:latin typeface="+mn-lt"/>
                <a:cs typeface="Arial" pitchFamily="34" charset="0"/>
              </a:rPr>
              <a:t>White 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3642803" y="1767459"/>
            <a:ext cx="1004491" cy="9620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txBody>
          <a:bodyPr lIns="78885" tIns="41020" rIns="0" bIns="41020"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9138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Black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351898" y="3208913"/>
            <a:ext cx="811296" cy="77850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extLst/>
        </p:spPr>
        <p:txBody>
          <a:bodyPr lIns="78885" tIns="41020" rIns="0" bIns="41020"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9138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b="1" dirty="0">
                <a:solidFill>
                  <a:prstClr val="white"/>
                </a:solidFill>
                <a:latin typeface="+mn-lt"/>
                <a:cs typeface="Arial" pitchFamily="34" charset="0"/>
              </a:rPr>
              <a:t>50% tint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dirty="0">
                <a:solidFill>
                  <a:prstClr val="white"/>
                </a:solidFill>
                <a:latin typeface="+mn-lt"/>
                <a:cs typeface="Arial" pitchFamily="34" charset="0"/>
              </a:rPr>
              <a:t>R 108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dirty="0">
                <a:solidFill>
                  <a:prstClr val="white"/>
                </a:solidFill>
                <a:latin typeface="+mn-lt"/>
                <a:cs typeface="Arial" pitchFamily="34" charset="0"/>
              </a:rPr>
              <a:t>G 188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dirty="0">
                <a:solidFill>
                  <a:prstClr val="white"/>
                </a:solidFill>
                <a:latin typeface="+mn-lt"/>
                <a:cs typeface="Arial" pitchFamily="34" charset="0"/>
              </a:rPr>
              <a:t>B 227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2964972" y="3208913"/>
            <a:ext cx="812844" cy="77850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  <a:extLst/>
        </p:spPr>
        <p:txBody>
          <a:bodyPr lIns="78885" tIns="41020" rIns="0" bIns="41020"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9138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b="1" dirty="0">
                <a:solidFill>
                  <a:prstClr val="white"/>
                </a:solidFill>
                <a:latin typeface="+mn-lt"/>
                <a:cs typeface="Arial" pitchFamily="34" charset="0"/>
              </a:rPr>
              <a:t>Grey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dirty="0">
                <a:solidFill>
                  <a:prstClr val="white"/>
                </a:solidFill>
                <a:latin typeface="+mn-lt"/>
                <a:cs typeface="Arial" pitchFamily="34" charset="0"/>
              </a:rPr>
              <a:t>R 187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dirty="0">
                <a:solidFill>
                  <a:prstClr val="white"/>
                </a:solidFill>
                <a:latin typeface="+mn-lt"/>
                <a:cs typeface="Arial" pitchFamily="34" charset="0"/>
              </a:rPr>
              <a:t>G 189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dirty="0">
                <a:solidFill>
                  <a:prstClr val="white"/>
                </a:solidFill>
                <a:latin typeface="+mn-lt"/>
                <a:cs typeface="Arial" pitchFamily="34" charset="0"/>
              </a:rPr>
              <a:t>B 192</a:t>
            </a:r>
          </a:p>
        </p:txBody>
      </p:sp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1221375" y="3208913"/>
            <a:ext cx="812844" cy="77850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  <a:extLst/>
        </p:spPr>
        <p:txBody>
          <a:bodyPr lIns="78885" tIns="41020" rIns="0" bIns="41020"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9138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b="1" dirty="0">
                <a:solidFill>
                  <a:prstClr val="white"/>
                </a:solidFill>
                <a:latin typeface="+mn-lt"/>
                <a:cs typeface="Arial" pitchFamily="34" charset="0"/>
              </a:rPr>
              <a:t>30% tint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dirty="0">
                <a:solidFill>
                  <a:prstClr val="white"/>
                </a:solidFill>
                <a:latin typeface="+mn-lt"/>
                <a:cs typeface="Arial" pitchFamily="34" charset="0"/>
              </a:rPr>
              <a:t>R 166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dirty="0">
                <a:solidFill>
                  <a:prstClr val="white"/>
                </a:solidFill>
                <a:latin typeface="+mn-lt"/>
                <a:cs typeface="Arial" pitchFamily="34" charset="0"/>
              </a:rPr>
              <a:t>G 210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dirty="0">
                <a:solidFill>
                  <a:prstClr val="white"/>
                </a:solidFill>
                <a:latin typeface="+mn-lt"/>
                <a:cs typeface="Arial" pitchFamily="34" charset="0"/>
              </a:rPr>
              <a:t>B 236</a:t>
            </a:r>
          </a:p>
        </p:txBody>
      </p:sp>
      <p:sp>
        <p:nvSpPr>
          <p:cNvPr id="19" name="Text Box 34"/>
          <p:cNvSpPr txBox="1">
            <a:spLocks noChangeArrowheads="1"/>
          </p:cNvSpPr>
          <p:nvPr/>
        </p:nvSpPr>
        <p:spPr bwMode="auto">
          <a:xfrm>
            <a:off x="2092401" y="3208913"/>
            <a:ext cx="814393" cy="77850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lIns="78885" tIns="41020" rIns="0" bIns="41020"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9138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b="1" dirty="0">
                <a:solidFill>
                  <a:prstClr val="white"/>
                </a:solidFill>
                <a:latin typeface="+mn-lt"/>
                <a:cs typeface="Arial" pitchFamily="34" charset="0"/>
              </a:rPr>
              <a:t>Green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dirty="0">
                <a:solidFill>
                  <a:prstClr val="white"/>
                </a:solidFill>
                <a:latin typeface="+mn-lt"/>
                <a:cs typeface="Arial" pitchFamily="34" charset="0"/>
              </a:rPr>
              <a:t>R 189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dirty="0">
                <a:solidFill>
                  <a:prstClr val="white"/>
                </a:solidFill>
                <a:latin typeface="+mn-lt"/>
                <a:cs typeface="Arial" pitchFamily="34" charset="0"/>
              </a:rPr>
              <a:t>G 219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dirty="0">
                <a:solidFill>
                  <a:prstClr val="white"/>
                </a:solidFill>
                <a:latin typeface="+mn-lt"/>
                <a:cs typeface="Arial" pitchFamily="34" charset="0"/>
              </a:rPr>
              <a:t>B 148</a:t>
            </a:r>
          </a:p>
        </p:txBody>
      </p:sp>
      <p:sp>
        <p:nvSpPr>
          <p:cNvPr id="21" name="Text Box 27"/>
          <p:cNvSpPr txBox="1">
            <a:spLocks noChangeArrowheads="1"/>
          </p:cNvSpPr>
          <p:nvPr/>
        </p:nvSpPr>
        <p:spPr bwMode="auto">
          <a:xfrm>
            <a:off x="5487119" y="1707392"/>
            <a:ext cx="1461147" cy="196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8885" tIns="41020" rIns="78885" bIns="41020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9138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AU" sz="1200" dirty="0">
                <a:latin typeface="+mn-lt"/>
                <a:cs typeface="Arial" pitchFamily="34" charset="0"/>
              </a:rPr>
              <a:t>Both the </a:t>
            </a:r>
            <a:r>
              <a:rPr lang="en-AU" sz="1200" b="1" dirty="0">
                <a:latin typeface="+mn-lt"/>
                <a:cs typeface="Arial" pitchFamily="34" charset="0"/>
              </a:rPr>
              <a:t>Primary</a:t>
            </a:r>
            <a:r>
              <a:rPr lang="en-AU" sz="1200" dirty="0">
                <a:latin typeface="+mn-lt"/>
                <a:cs typeface="Arial" pitchFamily="34" charset="0"/>
              </a:rPr>
              <a:t> and </a:t>
            </a:r>
            <a:r>
              <a:rPr lang="en-AU" sz="1200" b="1" dirty="0">
                <a:latin typeface="+mn-lt"/>
                <a:cs typeface="Arial" pitchFamily="34" charset="0"/>
              </a:rPr>
              <a:t>Auxiliary</a:t>
            </a:r>
            <a:r>
              <a:rPr lang="en-AU" sz="1200" dirty="0">
                <a:latin typeface="+mn-lt"/>
                <a:cs typeface="Arial" pitchFamily="34" charset="0"/>
              </a:rPr>
              <a:t> colours can be found in the top row of all colour menus under </a:t>
            </a:r>
            <a:r>
              <a:rPr lang="en-AU" sz="1200" b="1" dirty="0">
                <a:latin typeface="+mn-lt"/>
                <a:ea typeface="TheAcademy Bold" pitchFamily="18" charset="0"/>
              </a:rPr>
              <a:t>Theme Colors</a:t>
            </a:r>
            <a:r>
              <a:rPr lang="en-AU" sz="1200" dirty="0">
                <a:latin typeface="+mn-lt"/>
                <a:cs typeface="Arial" pitchFamily="34" charset="0"/>
              </a:rPr>
              <a:t>.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AU" sz="1200" dirty="0">
                <a:latin typeface="+mn-lt"/>
                <a:cs typeface="Arial" pitchFamily="34" charset="0"/>
              </a:rPr>
              <a:t>Don’t use the tints that PowerPoint automatically generates. 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7002734" y="1803400"/>
            <a:ext cx="153919" cy="163258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0147" tIns="40074" rIns="80147" bIns="40074" numCol="1" rtlCol="0" anchor="ctr" anchorCtr="0" compatLnSpc="1">
            <a:prstTxWarp prst="textNoShape">
              <a:avLst/>
            </a:prstTxWarp>
          </a:bodyPr>
          <a:lstStyle/>
          <a:p>
            <a:pPr algn="ctr" defTabSz="91417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AU" sz="1100" b="1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5349063" y="2970190"/>
            <a:ext cx="153919" cy="163258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0147" tIns="40074" rIns="80147" bIns="40074" numCol="1" rtlCol="0" anchor="ctr" anchorCtr="0" compatLnSpc="1">
            <a:prstTxWarp prst="textNoShape">
              <a:avLst/>
            </a:prstTxWarp>
          </a:bodyPr>
          <a:lstStyle/>
          <a:p>
            <a:pPr algn="ctr" defTabSz="91417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AU" sz="1100" b="1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5349063" y="1767459"/>
            <a:ext cx="153919" cy="163258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0147" tIns="40074" rIns="80147" bIns="40074" numCol="1" rtlCol="0" anchor="ctr" anchorCtr="0" compatLnSpc="1">
            <a:prstTxWarp prst="textNoShape">
              <a:avLst/>
            </a:prstTxWarp>
          </a:bodyPr>
          <a:lstStyle/>
          <a:p>
            <a:pPr algn="ctr" defTabSz="91417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AU" sz="1100" b="1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7002734" y="2196861"/>
            <a:ext cx="153919" cy="163258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0147" tIns="40074" rIns="80147" bIns="40074" numCol="1" rtlCol="0" anchor="ctr" anchorCtr="0" compatLnSpc="1">
            <a:prstTxWarp prst="textNoShape">
              <a:avLst/>
            </a:prstTxWarp>
          </a:bodyPr>
          <a:lstStyle/>
          <a:p>
            <a:pPr algn="ctr" defTabSz="91417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AU" sz="1100" b="1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89698" y="3633031"/>
            <a:ext cx="1335026" cy="3278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AU" sz="800" i="1" dirty="0"/>
              <a:t>A screen shot of colour options which appear in all colour drop down menus</a:t>
            </a:r>
          </a:p>
        </p:txBody>
      </p:sp>
      <p:sp>
        <p:nvSpPr>
          <p:cNvPr id="27" name="Rectangle 29"/>
          <p:cNvSpPr>
            <a:spLocks noChangeArrowheads="1"/>
          </p:cNvSpPr>
          <p:nvPr/>
        </p:nvSpPr>
        <p:spPr bwMode="auto">
          <a:xfrm>
            <a:off x="7211165" y="1803400"/>
            <a:ext cx="1639941" cy="187325"/>
          </a:xfrm>
          <a:prstGeom prst="rect">
            <a:avLst/>
          </a:prstGeom>
          <a:noFill/>
          <a:ln w="19050">
            <a:solidFill>
              <a:schemeClr val="accent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147" tIns="40074" rIns="80147" bIns="40074" anchor="ctr"/>
          <a:lstStyle/>
          <a:p>
            <a:pPr>
              <a:lnSpc>
                <a:spcPct val="90000"/>
              </a:lnSpc>
            </a:pPr>
            <a:endParaRPr lang="en-AU" sz="1800" dirty="0"/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351899" y="4478125"/>
            <a:ext cx="3484098" cy="1351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9138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GB" sz="2000" b="1" dirty="0">
                <a:latin typeface="+mn-lt"/>
                <a:cs typeface="Arial" pitchFamily="34" charset="0"/>
              </a:rPr>
              <a:t>About our colours</a:t>
            </a:r>
          </a:p>
          <a:p>
            <a:pPr>
              <a:lnSpc>
                <a:spcPct val="90000"/>
              </a:lnSpc>
              <a:spcBef>
                <a:spcPts val="300"/>
              </a:spcBef>
              <a:buClr>
                <a:schemeClr val="accent1"/>
              </a:buClr>
            </a:pPr>
            <a:r>
              <a:rPr lang="en-GB" sz="1200" dirty="0">
                <a:latin typeface="+mn-lt"/>
                <a:cs typeface="Arial" pitchFamily="34" charset="0"/>
              </a:rPr>
              <a:t>The Orica </a:t>
            </a:r>
            <a:r>
              <a:rPr lang="en-GB" sz="1200" b="1" dirty="0">
                <a:latin typeface="+mn-lt"/>
                <a:cs typeface="Arial" pitchFamily="34" charset="0"/>
              </a:rPr>
              <a:t>Primary colour palette </a:t>
            </a:r>
            <a:r>
              <a:rPr lang="en-GB" sz="1200" dirty="0">
                <a:latin typeface="+mn-lt"/>
                <a:cs typeface="Arial" pitchFamily="34" charset="0"/>
              </a:rPr>
              <a:t>consists of our two Corporate blues, Orica Navy and Orica Blue, and black and white.</a:t>
            </a:r>
          </a:p>
          <a:p>
            <a:pPr>
              <a:lnSpc>
                <a:spcPct val="90000"/>
              </a:lnSpc>
              <a:spcBef>
                <a:spcPts val="300"/>
              </a:spcBef>
              <a:buClr>
                <a:schemeClr val="accent1"/>
              </a:buClr>
            </a:pPr>
            <a:r>
              <a:rPr lang="en-GB" sz="1200" dirty="0">
                <a:latin typeface="+mn-lt"/>
                <a:cs typeface="Arial" pitchFamily="34" charset="0"/>
              </a:rPr>
              <a:t>The </a:t>
            </a:r>
            <a:r>
              <a:rPr lang="en-GB" sz="1200" b="1" dirty="0">
                <a:latin typeface="+mn-lt"/>
                <a:cs typeface="Arial" pitchFamily="34" charset="0"/>
              </a:rPr>
              <a:t>Auxiliary colours </a:t>
            </a:r>
            <a:r>
              <a:rPr lang="en-GB" sz="1200" dirty="0">
                <a:latin typeface="+mn-lt"/>
                <a:cs typeface="Arial" pitchFamily="34" charset="0"/>
              </a:rPr>
              <a:t>can only be used as highlights in graphics and diagrams. They are not used in large areas.</a:t>
            </a:r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5340098" y="4478127"/>
            <a:ext cx="3441393" cy="1389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9138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GB" sz="2000" b="1" dirty="0">
                <a:latin typeface="+mn-lt"/>
                <a:cs typeface="Arial" pitchFamily="34" charset="0"/>
              </a:rPr>
              <a:t>Please don’t</a:t>
            </a:r>
          </a:p>
          <a:p>
            <a:pPr marL="92075" indent="-92075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200" dirty="0">
                <a:latin typeface="+mn-lt"/>
                <a:cs typeface="Arial" pitchFamily="34" charset="0"/>
              </a:rPr>
              <a:t>use colours outside the specified colour palette</a:t>
            </a:r>
          </a:p>
          <a:p>
            <a:pPr marL="92075" indent="-92075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200" dirty="0">
                <a:latin typeface="+mn-lt"/>
                <a:cs typeface="Arial" pitchFamily="34" charset="0"/>
              </a:rPr>
              <a:t>create non-specified tints or use the tints that PowerPoint automatically generates in the </a:t>
            </a:r>
            <a:br>
              <a:rPr lang="en-GB" sz="1200" dirty="0">
                <a:latin typeface="+mn-lt"/>
                <a:cs typeface="Arial" pitchFamily="34" charset="0"/>
              </a:rPr>
            </a:br>
            <a:r>
              <a:rPr lang="en-GB" sz="1200" dirty="0">
                <a:latin typeface="+mn-lt"/>
                <a:cs typeface="Arial" pitchFamily="34" charset="0"/>
              </a:rPr>
              <a:t>drop down colour options</a:t>
            </a:r>
          </a:p>
          <a:p>
            <a:pPr marL="92075" indent="-92075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200" dirty="0">
                <a:latin typeface="+mn-lt"/>
                <a:cs typeface="Arial" pitchFamily="34" charset="0"/>
              </a:rPr>
              <a:t>use auxiliary colours as brand colours </a:t>
            </a:r>
            <a:br>
              <a:rPr lang="en-GB" sz="1200" dirty="0">
                <a:latin typeface="+mn-lt"/>
                <a:cs typeface="Arial" pitchFamily="34" charset="0"/>
              </a:rPr>
            </a:br>
            <a:r>
              <a:rPr lang="en-GB" sz="1200" dirty="0">
                <a:latin typeface="+mn-lt"/>
                <a:cs typeface="Arial" pitchFamily="34" charset="0"/>
              </a:rPr>
              <a:t>(for example in large areas).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306ACF99-6180-4A80-8E4E-B7A85DB25DE8}"/>
              </a:ext>
            </a:extLst>
          </p:cNvPr>
          <p:cNvSpPr txBox="1">
            <a:spLocks/>
          </p:cNvSpPr>
          <p:nvPr userDrawn="1"/>
        </p:nvSpPr>
        <p:spPr>
          <a:xfrm>
            <a:off x="414332" y="664367"/>
            <a:ext cx="6840000" cy="7710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76000"/>
              </a:lnSpc>
              <a:spcBef>
                <a:spcPct val="0"/>
              </a:spcBef>
              <a:buNone/>
              <a:defRPr sz="3800" b="1" i="0" kern="1200" cap="none" spc="-100" baseline="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800" dirty="0"/>
              <a:t>Colours</a:t>
            </a:r>
            <a:endParaRPr lang="en-AU" sz="3800" dirty="0"/>
          </a:p>
        </p:txBody>
      </p:sp>
    </p:spTree>
    <p:extLst>
      <p:ext uri="{BB962C8B-B14F-4D97-AF65-F5344CB8AC3E}">
        <p14:creationId xmlns:p14="http://schemas.microsoft.com/office/powerpoint/2010/main" val="1005686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| Full slide images &amp;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12496B8-A554-49F4-9DBE-46C5AD02C10C}"/>
              </a:ext>
            </a:extLst>
          </p:cNvPr>
          <p:cNvSpPr txBox="1"/>
          <p:nvPr userDrawn="1"/>
        </p:nvSpPr>
        <p:spPr>
          <a:xfrm>
            <a:off x="414333" y="1472776"/>
            <a:ext cx="2610000" cy="4724824"/>
          </a:xfrm>
          <a:prstGeom prst="rect">
            <a:avLst/>
          </a:prstGeom>
          <a:noFill/>
          <a:ln>
            <a:noFill/>
          </a:ln>
        </p:spPr>
        <p:txBody>
          <a:bodyPr wrap="square" lIns="90000" tIns="72000" rIns="72000" bIns="72000" rtlCol="0" anchor="t">
            <a:noAutofit/>
          </a:bodyPr>
          <a:lstStyle/>
          <a:p>
            <a:pPr>
              <a:spcAft>
                <a:spcPts val="800"/>
              </a:spcAft>
            </a:pPr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The image can be added to the background of the </a:t>
            </a:r>
            <a:r>
              <a:rPr lang="en-AU" sz="1200" i="1" dirty="0">
                <a:latin typeface="Arial" panose="020B0604020202020204" pitchFamily="34" charset="0"/>
                <a:cs typeface="Arial" panose="020B0604020202020204" pitchFamily="34" charset="0"/>
              </a:rPr>
              <a:t>Full slide image + white </a:t>
            </a:r>
            <a:r>
              <a:rPr lang="en-AU" sz="1200" i="0" dirty="0">
                <a:latin typeface="Arial" panose="020B0604020202020204" pitchFamily="34" charset="0"/>
                <a:cs typeface="Arial" panose="020B0604020202020204" pitchFamily="34" charset="0"/>
              </a:rPr>
              <a:t>logo layout. It will to</a:t>
            </a:r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 sit behind the logo, slide number and other content.</a:t>
            </a:r>
          </a:p>
          <a:p>
            <a:r>
              <a:rPr lang="en-AU" sz="105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THE BACKGROUND IMAGE</a:t>
            </a:r>
          </a:p>
          <a:p>
            <a:pPr marL="177800" indent="-177800">
              <a:buFont typeface="+mj-lt"/>
              <a:buAutoNum type="arabicPeriod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Select the cover slide in the thumbnail pane</a:t>
            </a:r>
          </a:p>
          <a:p>
            <a:pPr marL="177800" indent="-177800">
              <a:buFont typeface="+mj-lt"/>
              <a:buAutoNum type="arabicPeriod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Right click and choose </a:t>
            </a:r>
            <a:r>
              <a:rPr lang="en-AU" sz="1050" i="1" dirty="0">
                <a:latin typeface="Arial" panose="020B0604020202020204" pitchFamily="34" charset="0"/>
                <a:cs typeface="Arial" panose="020B0604020202020204" pitchFamily="34" charset="0"/>
              </a:rPr>
              <a:t>Format Background</a:t>
            </a:r>
          </a:p>
          <a:p>
            <a:pPr marL="177800" indent="-177800">
              <a:buFont typeface="+mj-lt"/>
              <a:buAutoNum type="arabicPeriod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The Format Background pane will open to the right.</a:t>
            </a:r>
          </a:p>
          <a:p>
            <a:pPr marL="177800" indent="-177800">
              <a:buFont typeface="+mj-lt"/>
              <a:buAutoNum type="arabicPeriod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Picture or texture fill will already be selected.</a:t>
            </a:r>
          </a:p>
          <a:p>
            <a:pPr marL="177800" indent="-177800">
              <a:buFont typeface="+mj-lt"/>
              <a:buAutoNum type="arabicPeriod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AU" sz="1050" i="1" dirty="0">
                <a:latin typeface="Arial" panose="020B0604020202020204" pitchFamily="34" charset="0"/>
                <a:cs typeface="Arial" panose="020B0604020202020204" pitchFamily="34" charset="0"/>
              </a:rPr>
              <a:t>File</a:t>
            </a:r>
          </a:p>
          <a:p>
            <a:pPr marL="177800" indent="-177800">
              <a:spcAft>
                <a:spcPts val="600"/>
              </a:spcAft>
              <a:buFont typeface="+mj-lt"/>
              <a:buAutoNum type="arabicPeriod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Browse to and insert the new image.</a:t>
            </a:r>
          </a:p>
          <a:p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NOTE: landscape (horizontal orientation) images will work best. If adding another image size, use the Offset % selections to adjust the image position.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5F1A9E-23D5-4466-A759-0D6A409EFC32}"/>
              </a:ext>
            </a:extLst>
          </p:cNvPr>
          <p:cNvGrpSpPr/>
          <p:nvPr userDrawn="1"/>
        </p:nvGrpSpPr>
        <p:grpSpPr>
          <a:xfrm>
            <a:off x="3132965" y="1376816"/>
            <a:ext cx="2340963" cy="4840060"/>
            <a:chOff x="6420450" y="1449387"/>
            <a:chExt cx="2340963" cy="48400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EB930D-2990-461E-B415-7BDD2CC3180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85287" t="15100" b="34686"/>
            <a:stretch/>
          </p:blipFill>
          <p:spPr>
            <a:xfrm>
              <a:off x="6420450" y="1449387"/>
              <a:ext cx="2340963" cy="436086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6230D1D-F242-4FD4-9736-92BF1642B32E}"/>
                </a:ext>
              </a:extLst>
            </p:cNvPr>
            <p:cNvSpPr txBox="1"/>
            <p:nvPr userDrawn="1"/>
          </p:nvSpPr>
          <p:spPr>
            <a:xfrm>
              <a:off x="6715125" y="4626882"/>
              <a:ext cx="1930400" cy="356609"/>
            </a:xfrm>
            <a:prstGeom prst="rect">
              <a:avLst/>
            </a:prstGeom>
            <a:noFill/>
            <a:ln w="38100">
              <a:solidFill>
                <a:schemeClr val="accent3"/>
              </a:solidFill>
            </a:ln>
          </p:spPr>
          <p:txBody>
            <a:bodyPr wrap="square" lIns="108000" tIns="108000" rIns="108000" bIns="108000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A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638E3C8-B1AE-4A43-B3FA-B771FE9D5B4A}"/>
                </a:ext>
              </a:extLst>
            </p:cNvPr>
            <p:cNvSpPr txBox="1"/>
            <p:nvPr userDrawn="1"/>
          </p:nvSpPr>
          <p:spPr>
            <a:xfrm>
              <a:off x="6715125" y="3648983"/>
              <a:ext cx="479425" cy="356609"/>
            </a:xfrm>
            <a:prstGeom prst="rect">
              <a:avLst/>
            </a:prstGeom>
            <a:noFill/>
            <a:ln w="38100">
              <a:solidFill>
                <a:schemeClr val="accent3"/>
              </a:solidFill>
            </a:ln>
          </p:spPr>
          <p:txBody>
            <a:bodyPr wrap="square" lIns="108000" tIns="108000" rIns="108000" bIns="108000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A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737D9E5-E0F7-4220-8153-A7E8EECCFE8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85287" t="91053" b="3299"/>
            <a:stretch/>
          </p:blipFill>
          <p:spPr>
            <a:xfrm>
              <a:off x="6420450" y="5798910"/>
              <a:ext cx="2340963" cy="490537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05CA83A-2100-42A4-9B58-15CA9820141E}"/>
              </a:ext>
            </a:extLst>
          </p:cNvPr>
          <p:cNvSpPr txBox="1"/>
          <p:nvPr userDrawn="1"/>
        </p:nvSpPr>
        <p:spPr>
          <a:xfrm>
            <a:off x="414333" y="5480895"/>
            <a:ext cx="2610000" cy="716707"/>
          </a:xfrm>
          <a:prstGeom prst="rect">
            <a:avLst/>
          </a:prstGeom>
          <a:solidFill>
            <a:schemeClr val="accent2"/>
          </a:solidFill>
        </p:spPr>
        <p:txBody>
          <a:bodyPr wrap="square" lIns="108000" tIns="108000" rIns="108000" bIns="10800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A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 FORMATTING TIP: </a:t>
            </a:r>
            <a:br>
              <a:rPr lang="en-A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Resize/crop the image to be 4:3 before adding it to the file. This can be done in Photoshop or any number of free online photo editors.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BCE5C265-42C0-48DE-A056-343EB106A03B}"/>
              </a:ext>
            </a:extLst>
          </p:cNvPr>
          <p:cNvSpPr txBox="1">
            <a:spLocks/>
          </p:cNvSpPr>
          <p:nvPr userDrawn="1"/>
        </p:nvSpPr>
        <p:spPr>
          <a:xfrm>
            <a:off x="414332" y="664367"/>
            <a:ext cx="6840000" cy="7710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76000"/>
              </a:lnSpc>
              <a:spcBef>
                <a:spcPct val="0"/>
              </a:spcBef>
              <a:buNone/>
              <a:defRPr sz="3800" b="1" i="0" kern="1200" cap="none" spc="-100" baseline="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800" dirty="0"/>
              <a:t>Adding full slide images</a:t>
            </a:r>
            <a:endParaRPr lang="en-AU" sz="3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BCF034-92F6-4124-9337-16F7BAB8228F}"/>
              </a:ext>
            </a:extLst>
          </p:cNvPr>
          <p:cNvSpPr txBox="1"/>
          <p:nvPr userDrawn="1"/>
        </p:nvSpPr>
        <p:spPr>
          <a:xfrm>
            <a:off x="6218233" y="1472776"/>
            <a:ext cx="2574000" cy="4724824"/>
          </a:xfrm>
          <a:prstGeom prst="rect">
            <a:avLst/>
          </a:prstGeom>
          <a:noFill/>
          <a:ln>
            <a:noFill/>
          </a:ln>
        </p:spPr>
        <p:txBody>
          <a:bodyPr wrap="square" lIns="72000" tIns="72000" rIns="72000" bIns="72000" rtlCol="0" anchor="t">
            <a:noAutofit/>
          </a:bodyPr>
          <a:lstStyle/>
          <a:p>
            <a:r>
              <a:rPr lang="en-A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Changing layouts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D949EF8-AB5F-43E2-AE28-0C8ECEF555A1}"/>
              </a:ext>
            </a:extLst>
          </p:cNvPr>
          <p:cNvSpPr txBox="1"/>
          <p:nvPr userDrawn="1"/>
        </p:nvSpPr>
        <p:spPr>
          <a:xfrm>
            <a:off x="6218233" y="1975757"/>
            <a:ext cx="2574000" cy="2231380"/>
          </a:xfrm>
          <a:prstGeom prst="rect">
            <a:avLst/>
          </a:prstGeom>
          <a:noFill/>
        </p:spPr>
        <p:txBody>
          <a:bodyPr wrap="square" lIns="72000" rIns="720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The POTX file will open with only two slides – cover and 1 column.</a:t>
            </a:r>
          </a:p>
          <a:p>
            <a:r>
              <a:rPr lang="en-AU" sz="105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A LAYOUT</a:t>
            </a:r>
          </a:p>
          <a:p>
            <a:pPr marL="177800" indent="-177800">
              <a:buFont typeface="+mj-lt"/>
              <a:buAutoNum type="arabicPeriod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Select the slide in the thumbnails pane</a:t>
            </a:r>
          </a:p>
          <a:p>
            <a:pPr marL="177800" indent="-177800">
              <a:buFont typeface="+mj-lt"/>
              <a:buAutoNum type="arabicPeriod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Right-click and choose </a:t>
            </a:r>
            <a:r>
              <a:rPr lang="en-AU" sz="1050" i="1" dirty="0"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endParaRPr lang="en-AU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>
              <a:spcAft>
                <a:spcPts val="600"/>
              </a:spcAft>
              <a:buFont typeface="+mj-lt"/>
              <a:buAutoNum type="arabicPeriod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Click on a thumbnail to choose that particular layout</a:t>
            </a:r>
          </a:p>
          <a:p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NOTE: If you have existing content on the slide then it may not be a smooth transition to the new layouts as placeholders may vary.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14814A4-F870-4C90-A7B1-925EFAD51819}"/>
              </a:ext>
            </a:extLst>
          </p:cNvPr>
          <p:cNvSpPr txBox="1"/>
          <p:nvPr userDrawn="1"/>
        </p:nvSpPr>
        <p:spPr>
          <a:xfrm>
            <a:off x="6218233" y="4287157"/>
            <a:ext cx="2574000" cy="592058"/>
          </a:xfrm>
          <a:prstGeom prst="rect">
            <a:avLst/>
          </a:prstGeom>
          <a:solidFill>
            <a:schemeClr val="accent2"/>
          </a:solidFill>
        </p:spPr>
        <p:txBody>
          <a:bodyPr wrap="square" lIns="108000" tIns="108000" rIns="108000" bIns="10800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A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 FORMATTING TIP: </a:t>
            </a:r>
            <a:br>
              <a:rPr lang="en-A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A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reate a new slide, &amp; copy the content across to ensure it goes in the right spot.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0824BC4-262C-40E2-A2D0-D5B6EA263B8F}"/>
              </a:ext>
            </a:extLst>
          </p:cNvPr>
          <p:cNvSpPr txBox="1"/>
          <p:nvPr userDrawn="1"/>
        </p:nvSpPr>
        <p:spPr>
          <a:xfrm>
            <a:off x="6218233" y="4972958"/>
            <a:ext cx="2574000" cy="1061829"/>
          </a:xfrm>
          <a:prstGeom prst="rect">
            <a:avLst/>
          </a:prstGeom>
          <a:noFill/>
        </p:spPr>
        <p:txBody>
          <a:bodyPr wrap="square" lIns="72000" rIns="72000" rtlCol="0">
            <a:spAutoFit/>
          </a:bodyPr>
          <a:lstStyle/>
          <a:p>
            <a:r>
              <a:rPr lang="en-AU" sz="105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NEW SLIDES</a:t>
            </a:r>
          </a:p>
          <a:p>
            <a:pPr marL="177800" indent="-177800">
              <a:buFont typeface="+mj-lt"/>
              <a:buAutoNum type="arabicPeriod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Press Ctrl + M (or right click in the thumbnail pane and add new slide)</a:t>
            </a:r>
          </a:p>
          <a:p>
            <a:pPr marL="177800" indent="-177800">
              <a:buFont typeface="+mj-lt"/>
              <a:buAutoNum type="arabicPeriod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Right-click and choose </a:t>
            </a:r>
            <a:r>
              <a:rPr lang="en-AU" sz="1050" i="1" dirty="0"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endParaRPr lang="en-AU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>
              <a:buFont typeface="+mj-lt"/>
              <a:buAutoNum type="arabicPeriod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Click on a thumbnail to choose that particular layout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BA10D39-83AC-4E1A-B056-4026C5BD1154}"/>
              </a:ext>
            </a:extLst>
          </p:cNvPr>
          <p:cNvCxnSpPr>
            <a:cxnSpLocks/>
          </p:cNvCxnSpPr>
          <p:nvPr userDrawn="1"/>
        </p:nvCxnSpPr>
        <p:spPr>
          <a:xfrm>
            <a:off x="5874737" y="1564975"/>
            <a:ext cx="0" cy="4543725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9064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| Images &amp;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D5C42B73-4020-4394-AF30-8DBD1358CF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94" t="29377" r="30992" b="38463"/>
          <a:stretch/>
        </p:blipFill>
        <p:spPr>
          <a:xfrm>
            <a:off x="4076701" y="1590676"/>
            <a:ext cx="3657600" cy="2533650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BCE5C265-42C0-48DE-A056-343EB106A03B}"/>
              </a:ext>
            </a:extLst>
          </p:cNvPr>
          <p:cNvSpPr txBox="1">
            <a:spLocks/>
          </p:cNvSpPr>
          <p:nvPr userDrawn="1"/>
        </p:nvSpPr>
        <p:spPr>
          <a:xfrm>
            <a:off x="414333" y="664367"/>
            <a:ext cx="8323268" cy="7710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76000"/>
              </a:lnSpc>
              <a:spcBef>
                <a:spcPct val="0"/>
              </a:spcBef>
              <a:buNone/>
              <a:defRPr sz="3800" b="1" i="0" kern="1200" cap="none" spc="-100" baseline="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800" dirty="0"/>
              <a:t>Adjusting images in placeholders</a:t>
            </a:r>
            <a:endParaRPr lang="en-AU" sz="3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4A91D7-CEC0-46BC-B54C-168F9EA2D522}"/>
              </a:ext>
            </a:extLst>
          </p:cNvPr>
          <p:cNvSpPr txBox="1"/>
          <p:nvPr userDrawn="1"/>
        </p:nvSpPr>
        <p:spPr>
          <a:xfrm>
            <a:off x="414333" y="1472776"/>
            <a:ext cx="3116267" cy="4724824"/>
          </a:xfrm>
          <a:prstGeom prst="rect">
            <a:avLst/>
          </a:prstGeom>
          <a:noFill/>
          <a:ln>
            <a:noFill/>
          </a:ln>
        </p:spPr>
        <p:txBody>
          <a:bodyPr wrap="square" lIns="90000" tIns="72000" rIns="72000" bIns="72000" rtlCol="0" anchor="t">
            <a:noAutofit/>
          </a:bodyPr>
          <a:lstStyle/>
          <a:p>
            <a:pPr>
              <a:spcAft>
                <a:spcPts val="800"/>
              </a:spcAft>
            </a:pPr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Use the Crop tool to increase and crop images inside the placeholder.</a:t>
            </a:r>
          </a:p>
          <a:p>
            <a:pPr>
              <a:spcAft>
                <a:spcPts val="200"/>
              </a:spcAft>
            </a:pPr>
            <a:r>
              <a:rPr lang="en-US" sz="105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ZOOM IN (INCREASE SIZE)</a:t>
            </a:r>
          </a:p>
          <a:p>
            <a:pPr marL="216000" indent="-216000">
              <a:spcAft>
                <a:spcPts val="300"/>
              </a:spcAft>
              <a:buFont typeface="+mj-lt"/>
              <a:buAutoNum type="arabicPeriod"/>
            </a:pPr>
            <a:r>
              <a:rPr lang="en-AU" sz="1050" i="1" dirty="0">
                <a:latin typeface="Arial" panose="020B0604020202020204" pitchFamily="34" charset="0"/>
                <a:cs typeface="Arial" panose="020B0604020202020204" pitchFamily="34" charset="0"/>
              </a:rPr>
              <a:t>Right-click</a:t>
            </a: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 on the image and select </a:t>
            </a:r>
            <a:r>
              <a:rPr lang="en-AU" sz="1050" i="1" dirty="0"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16000" indent="-216000">
              <a:spcAft>
                <a:spcPts val="300"/>
              </a:spcAft>
              <a:buFont typeface="+mj-lt"/>
              <a:buAutoNum type="arabicPeriod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The image shows the visual area inside the crop marks as active and the rest greyed out.</a:t>
            </a:r>
          </a:p>
          <a:p>
            <a:pPr marL="216000" indent="-216000">
              <a:spcAft>
                <a:spcPts val="300"/>
              </a:spcAft>
              <a:buFont typeface="+mj-lt"/>
              <a:buAutoNum type="arabicPeriod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Click on one of the corner handles (see blue circles in the image above). </a:t>
            </a:r>
          </a:p>
          <a:p>
            <a:pPr marL="432000" lvl="1" indent="-2160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sz="1050" b="1" dirty="0">
                <a:latin typeface="Arial" panose="020B0604020202020204" pitchFamily="34" charset="0"/>
                <a:cs typeface="Arial" panose="020B0604020202020204" pitchFamily="34" charset="0"/>
              </a:rPr>
              <a:t>Drag out </a:t>
            </a: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the image to increase the size and zoom in on a particular person. </a:t>
            </a:r>
          </a:p>
          <a:p>
            <a:pPr marL="432000" lvl="1" indent="-2160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sz="1050" b="1" dirty="0">
                <a:latin typeface="Arial" panose="020B0604020202020204" pitchFamily="34" charset="0"/>
                <a:cs typeface="Arial" panose="020B0604020202020204" pitchFamily="34" charset="0"/>
              </a:rPr>
              <a:t>Push in </a:t>
            </a: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to zoom in (not recommended unless there is a large amount of excess image greyed out)</a:t>
            </a:r>
          </a:p>
          <a:p>
            <a:pPr marL="216000" indent="-216000">
              <a:buFont typeface="+mj-lt"/>
              <a:buAutoNum type="arabicPeriod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The visual area will remain the same.</a:t>
            </a:r>
          </a:p>
          <a:p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300"/>
              </a:spcAft>
            </a:pPr>
            <a:r>
              <a:rPr lang="en-US" sz="105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 THE IMAGE</a:t>
            </a:r>
          </a:p>
          <a:p>
            <a:pPr marL="216000" indent="-216000">
              <a:spcAft>
                <a:spcPts val="300"/>
              </a:spcAft>
              <a:buFont typeface="+mj-lt"/>
              <a:buAutoNum type="arabicPeriod"/>
            </a:pPr>
            <a:r>
              <a:rPr lang="en-AU" sz="1050" i="1" dirty="0">
                <a:latin typeface="Arial" panose="020B0604020202020204" pitchFamily="34" charset="0"/>
                <a:cs typeface="Arial" panose="020B0604020202020204" pitchFamily="34" charset="0"/>
              </a:rPr>
              <a:t>Right-click</a:t>
            </a: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 on the image and select </a:t>
            </a:r>
            <a:r>
              <a:rPr lang="en-AU" sz="1050" i="1" dirty="0"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16000" indent="-216000">
              <a:spcAft>
                <a:spcPts val="300"/>
              </a:spcAft>
              <a:buFont typeface="+mj-lt"/>
              <a:buAutoNum type="arabicPeriod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The image shows the visual area inside the crop marks as active and the rest greyed out.</a:t>
            </a:r>
          </a:p>
          <a:p>
            <a:pPr marL="216000" indent="-216000">
              <a:buFont typeface="+mj-lt"/>
              <a:buAutoNum type="arabicPeriod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Click and drag the image with the mouse.</a:t>
            </a:r>
          </a:p>
          <a:p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1050" b="1" dirty="0">
                <a:latin typeface="Arial" panose="020B0604020202020204" pitchFamily="34" charset="0"/>
                <a:cs typeface="Arial" panose="020B0604020202020204" pitchFamily="34" charset="0"/>
              </a:rPr>
              <a:t>Done? </a:t>
            </a: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Press </a:t>
            </a:r>
            <a:r>
              <a:rPr lang="en-AU" sz="1050" i="1" dirty="0">
                <a:latin typeface="Arial" panose="020B0604020202020204" pitchFamily="34" charset="0"/>
                <a:cs typeface="Arial" panose="020B0604020202020204" pitchFamily="34" charset="0"/>
              </a:rPr>
              <a:t>Esc</a:t>
            </a: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 to deselect the image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6318140-69ED-4D30-8661-28B4D1DB8D7E}"/>
              </a:ext>
            </a:extLst>
          </p:cNvPr>
          <p:cNvSpPr/>
          <p:nvPr userDrawn="1"/>
        </p:nvSpPr>
        <p:spPr>
          <a:xfrm>
            <a:off x="4114800" y="1638299"/>
            <a:ext cx="228600" cy="228600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A4F4417-FD89-4473-96BE-6FB4AAB3418F}"/>
              </a:ext>
            </a:extLst>
          </p:cNvPr>
          <p:cNvSpPr/>
          <p:nvPr userDrawn="1"/>
        </p:nvSpPr>
        <p:spPr>
          <a:xfrm>
            <a:off x="7448550" y="1638299"/>
            <a:ext cx="228600" cy="228600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EAADEC1-FFD1-496B-9329-A84C40011E6C}"/>
              </a:ext>
            </a:extLst>
          </p:cNvPr>
          <p:cNvSpPr/>
          <p:nvPr userDrawn="1"/>
        </p:nvSpPr>
        <p:spPr>
          <a:xfrm>
            <a:off x="4114800" y="3862387"/>
            <a:ext cx="228600" cy="228600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1428EF6-6B54-4490-865B-E75826439836}"/>
              </a:ext>
            </a:extLst>
          </p:cNvPr>
          <p:cNvSpPr/>
          <p:nvPr userDrawn="1"/>
        </p:nvSpPr>
        <p:spPr>
          <a:xfrm>
            <a:off x="7448550" y="3862387"/>
            <a:ext cx="228600" cy="228600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3102663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| Styles, footer and slide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502DDF-2701-497A-A38E-7B60D23C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5" t="58425" r="14992" b="1822"/>
          <a:stretch/>
        </p:blipFill>
        <p:spPr>
          <a:xfrm>
            <a:off x="5722621" y="5029201"/>
            <a:ext cx="3026093" cy="91440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BCE5C265-42C0-48DE-A056-343EB106A03B}"/>
              </a:ext>
            </a:extLst>
          </p:cNvPr>
          <p:cNvSpPr txBox="1">
            <a:spLocks/>
          </p:cNvSpPr>
          <p:nvPr userDrawn="1"/>
        </p:nvSpPr>
        <p:spPr>
          <a:xfrm>
            <a:off x="414333" y="664367"/>
            <a:ext cx="8323268" cy="7710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76000"/>
              </a:lnSpc>
              <a:spcBef>
                <a:spcPct val="0"/>
              </a:spcBef>
              <a:buNone/>
              <a:defRPr sz="3800" b="1" i="0" kern="1200" cap="none" spc="-100" baseline="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800" dirty="0"/>
              <a:t>Styles, footer and slide numbers</a:t>
            </a:r>
            <a:endParaRPr lang="en-AU" sz="3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4A91D7-CEC0-46BC-B54C-168F9EA2D522}"/>
              </a:ext>
            </a:extLst>
          </p:cNvPr>
          <p:cNvSpPr txBox="1"/>
          <p:nvPr userDrawn="1"/>
        </p:nvSpPr>
        <p:spPr>
          <a:xfrm>
            <a:off x="414331" y="1472776"/>
            <a:ext cx="2337495" cy="44803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90000" tIns="72000" rIns="72000" bIns="72000" rtlCol="0" anchor="t">
            <a:noAutofit/>
          </a:bodyPr>
          <a:lstStyle/>
          <a:p>
            <a:pPr>
              <a:spcAft>
                <a:spcPts val="800"/>
              </a:spcAft>
            </a:pPr>
            <a:r>
              <a:rPr lang="en-AU" sz="1200" spc="-20" dirty="0">
                <a:latin typeface="Arial" panose="020B0604020202020204" pitchFamily="34" charset="0"/>
                <a:cs typeface="Arial" panose="020B0604020202020204" pitchFamily="34" charset="0"/>
              </a:rPr>
              <a:t>All text placeholders have multiple bullet styles which can be accessed using the </a:t>
            </a:r>
            <a:r>
              <a:rPr lang="en-AU" sz="1200" i="1" spc="-20" dirty="0">
                <a:latin typeface="Arial" panose="020B0604020202020204" pitchFamily="34" charset="0"/>
                <a:cs typeface="Arial" panose="020B0604020202020204" pitchFamily="34" charset="0"/>
              </a:rPr>
              <a:t>decrease</a:t>
            </a:r>
            <a:r>
              <a:rPr lang="en-AU" sz="1200" spc="-2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AU" sz="1200" i="1" spc="-20" dirty="0">
                <a:latin typeface="Arial" panose="020B0604020202020204" pitchFamily="34" charset="0"/>
                <a:cs typeface="Arial" panose="020B0604020202020204" pitchFamily="34" charset="0"/>
              </a:rPr>
              <a:t>increase list level </a:t>
            </a:r>
            <a:r>
              <a:rPr lang="en-AU" sz="1200" spc="-20" dirty="0">
                <a:latin typeface="Arial" panose="020B0604020202020204" pitchFamily="34" charset="0"/>
                <a:cs typeface="Arial" panose="020B0604020202020204" pitchFamily="34" charset="0"/>
              </a:rPr>
              <a:t>buttons.</a:t>
            </a:r>
          </a:p>
          <a:p>
            <a:pPr algn="l">
              <a:spcAft>
                <a:spcPts val="800"/>
              </a:spcAft>
            </a:pPr>
            <a:r>
              <a:rPr lang="en-AU" sz="1050" i="0" spc="-20" baseline="0" dirty="0">
                <a:latin typeface="Arial" panose="020B0604020202020204" pitchFamily="34" charset="0"/>
                <a:cs typeface="Arial" panose="020B0604020202020204" pitchFamily="34" charset="0"/>
              </a:rPr>
              <a:t>One style can be applied to each paragraph. New paragraphs are created by pressing </a:t>
            </a:r>
            <a:r>
              <a:rPr lang="en-AU" sz="1050" b="1" i="1" spc="-20" baseline="0" dirty="0"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en-AU" sz="1050" i="0" spc="-20" baseline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>
              <a:spcAft>
                <a:spcPts val="800"/>
              </a:spcAft>
            </a:pPr>
            <a:r>
              <a:rPr lang="en-AU" sz="1050" i="0" spc="-20" baseline="0" dirty="0">
                <a:latin typeface="Arial" panose="020B0604020202020204" pitchFamily="34" charset="0"/>
                <a:cs typeface="Arial" panose="020B0604020202020204" pitchFamily="34" charset="0"/>
              </a:rPr>
              <a:t>To switch between styles, p</a:t>
            </a:r>
            <a:r>
              <a:rPr lang="en-AU" sz="1050" b="0" i="0" u="none" strike="noStrike" kern="1200" spc="-2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lace the cursor in the line to be changed (or at the start if you haven’t typed anything yet) and press either </a:t>
            </a:r>
            <a:r>
              <a:rPr lang="en-AU" sz="1050" i="0" spc="-20" baseline="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AU" sz="1050" i="1" spc="-20" baseline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List Level </a:t>
            </a:r>
            <a:r>
              <a:rPr lang="en-AU" sz="1050" i="0" spc="-20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AU" sz="1050" i="0" spc="-20" baseline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050" i="1" spc="-20" baseline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List Level </a:t>
            </a:r>
            <a:r>
              <a:rPr lang="en-AU" sz="1050" i="0" spc="-20" baseline="0" dirty="0">
                <a:latin typeface="Arial" panose="020B0604020202020204" pitchFamily="34" charset="0"/>
                <a:cs typeface="Arial" panose="020B0604020202020204" pitchFamily="34" charset="0"/>
              </a:rPr>
              <a:t>buttons. </a:t>
            </a:r>
            <a:endParaRPr lang="en-AU" sz="1050" b="0" i="0" u="none" strike="noStrike" kern="1200" spc="-20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spcAft>
                <a:spcPts val="200"/>
              </a:spcAft>
            </a:pPr>
            <a:r>
              <a:rPr lang="en-AU" sz="1050" b="1" spc="-20" baseline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 FORWARD TO THE </a:t>
            </a:r>
            <a:br>
              <a:rPr lang="en-AU" sz="1050" b="1" spc="-20" baseline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050" b="1" spc="-20" baseline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STYLE</a:t>
            </a:r>
          </a:p>
          <a:p>
            <a:pPr rtl="0">
              <a:spcAft>
                <a:spcPts val="800"/>
              </a:spcAft>
            </a:pPr>
            <a:r>
              <a:rPr lang="en-AU" sz="1050" b="0" i="0" u="none" strike="noStrike" kern="1200" spc="-2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en-AU" sz="1050" b="1" i="1" u="none" strike="noStrike" kern="1200" spc="-2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List Level</a:t>
            </a:r>
            <a:r>
              <a:rPr lang="en-AU" sz="1050" b="1" i="0" u="none" strike="noStrike" kern="1200" spc="-2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050" b="0" i="0" u="none" strike="noStrike" kern="1200" spc="-2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button (or use the keyboard shortcut) </a:t>
            </a:r>
          </a:p>
          <a:p>
            <a:pPr marL="0" algn="l" defTabSz="371490" rtl="0" eaLnBrk="1" latinLnBrk="0" hangingPunct="1">
              <a:spcAft>
                <a:spcPts val="200"/>
              </a:spcAft>
            </a:pPr>
            <a:r>
              <a:rPr lang="en-AU" sz="1050" b="1" spc="-2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BACK TO THE </a:t>
            </a:r>
            <a:br>
              <a:rPr lang="en-AU" sz="1050" b="1" spc="-2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050" b="1" spc="-2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STYLE</a:t>
            </a:r>
          </a:p>
          <a:p>
            <a:pPr algn="l" defTabSz="371490" rtl="0" eaLnBrk="1" latinLnBrk="0" hangingPunct="1">
              <a:spcAft>
                <a:spcPts val="800"/>
              </a:spcAft>
            </a:pPr>
            <a:r>
              <a:rPr lang="en-AU" sz="1050" b="0" i="0" u="none" strike="noStrike" kern="1200" spc="-2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en-AU" sz="1050" b="1" i="1" u="none" strike="noStrike" kern="1200" spc="-2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List Level</a:t>
            </a:r>
            <a:r>
              <a:rPr lang="en-AU" sz="1050" b="0" i="0" u="none" strike="noStrike" kern="1200" spc="-2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button (or use the keyboard shortcut) </a:t>
            </a:r>
            <a:endParaRPr lang="en-AU" sz="1050" b="1" i="1" spc="-2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endParaRPr lang="en-AU" sz="1050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EE0A8D-F7F1-4E9C-A789-EB8E7BED5D12}"/>
              </a:ext>
            </a:extLst>
          </p:cNvPr>
          <p:cNvSpPr txBox="1"/>
          <p:nvPr userDrawn="1"/>
        </p:nvSpPr>
        <p:spPr>
          <a:xfrm>
            <a:off x="5800050" y="5010153"/>
            <a:ext cx="1751371" cy="438149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wrap="square" lIns="108000" tIns="108000" rIns="108000" bIns="108000" rtlCol="0">
            <a:noAutofit/>
          </a:bodyPr>
          <a:lstStyle/>
          <a:p>
            <a:pPr>
              <a:lnSpc>
                <a:spcPct val="90000"/>
              </a:lnSpc>
            </a:pPr>
            <a:endParaRPr lang="en-A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F90C10-B441-43C4-B773-F5B5B9AC2623}"/>
              </a:ext>
            </a:extLst>
          </p:cNvPr>
          <p:cNvSpPr txBox="1"/>
          <p:nvPr userDrawn="1"/>
        </p:nvSpPr>
        <p:spPr>
          <a:xfrm>
            <a:off x="5662238" y="1472778"/>
            <a:ext cx="3096000" cy="365549"/>
          </a:xfrm>
          <a:prstGeom prst="rect">
            <a:avLst/>
          </a:prstGeom>
          <a:noFill/>
          <a:ln>
            <a:noFill/>
          </a:ln>
        </p:spPr>
        <p:txBody>
          <a:bodyPr wrap="square" lIns="72000" tIns="72000" rIns="72000" bIns="72000" rtlCol="0" anchor="t">
            <a:noAutofit/>
          </a:bodyPr>
          <a:lstStyle/>
          <a:p>
            <a:r>
              <a:rPr lang="en-AU" sz="1600" b="1" spc="-5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Header/Footer and slide number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E311CEF-D511-4623-B584-128BE69B6784}"/>
              </a:ext>
            </a:extLst>
          </p:cNvPr>
          <p:cNvSpPr txBox="1"/>
          <p:nvPr userDrawn="1"/>
        </p:nvSpPr>
        <p:spPr>
          <a:xfrm>
            <a:off x="5662237" y="1975759"/>
            <a:ext cx="3096000" cy="2885405"/>
          </a:xfrm>
          <a:prstGeom prst="rect">
            <a:avLst/>
          </a:prstGeom>
          <a:noFill/>
        </p:spPr>
        <p:txBody>
          <a:bodyPr wrap="square" lIns="72000" rIns="72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The Header contains the presentation title and slide number. The information can be edited via the Insert Tab.</a:t>
            </a:r>
          </a:p>
          <a:p>
            <a:pPr>
              <a:spcAft>
                <a:spcPts val="600"/>
              </a:spcAft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On the </a:t>
            </a:r>
            <a:r>
              <a:rPr lang="en-AU" sz="1050" i="1" dirty="0"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 tab, select </a:t>
            </a:r>
            <a:r>
              <a:rPr lang="en-AU" sz="1050" i="1" dirty="0">
                <a:latin typeface="Arial" panose="020B0604020202020204" pitchFamily="34" charset="0"/>
                <a:cs typeface="Arial" panose="020B0604020202020204" pitchFamily="34" charset="0"/>
              </a:rPr>
              <a:t>Header &amp; Footer</a:t>
            </a:r>
          </a:p>
          <a:p>
            <a:pPr>
              <a:spcAft>
                <a:spcPts val="200"/>
              </a:spcAft>
            </a:pPr>
            <a:r>
              <a:rPr lang="en-US" sz="105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NUMBERS</a:t>
            </a:r>
          </a:p>
          <a:p>
            <a:pPr marL="180000" indent="-180000">
              <a:spcAft>
                <a:spcPts val="600"/>
              </a:spcAft>
              <a:buFont typeface="+mj-lt"/>
              <a:buAutoNum type="arabicPeriod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Check the box next to Slide Number </a:t>
            </a:r>
          </a:p>
          <a:p>
            <a:r>
              <a:rPr lang="en-US" sz="105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TEXT</a:t>
            </a:r>
          </a:p>
          <a:p>
            <a:pPr marL="180000" indent="-180000">
              <a:spcAft>
                <a:spcPts val="200"/>
              </a:spcAft>
              <a:buFont typeface="+mj-lt"/>
              <a:buAutoNum type="arabicPeriod" startAt="2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The box next to </a:t>
            </a:r>
            <a:r>
              <a:rPr lang="en-AU" sz="1050" i="1" dirty="0">
                <a:latin typeface="Arial" panose="020B0604020202020204" pitchFamily="34" charset="0"/>
                <a:cs typeface="Arial" panose="020B0604020202020204" pitchFamily="34" charset="0"/>
              </a:rPr>
              <a:t>Footer </a:t>
            </a: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must be checked</a:t>
            </a:r>
          </a:p>
          <a:p>
            <a:pPr marL="180000" indent="-180000">
              <a:spcAft>
                <a:spcPts val="600"/>
              </a:spcAft>
              <a:buFont typeface="+mj-lt"/>
              <a:buAutoNum type="arabicPeriod" startAt="2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Delete text and replace with new text.</a:t>
            </a:r>
          </a:p>
          <a:p>
            <a:pPr>
              <a:spcAft>
                <a:spcPts val="200"/>
              </a:spcAft>
            </a:pPr>
            <a:r>
              <a:rPr lang="en-US" sz="105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TO THE SLIDES</a:t>
            </a:r>
          </a:p>
          <a:p>
            <a:pPr marL="180000" indent="-180000">
              <a:spcAft>
                <a:spcPts val="200"/>
              </a:spcAft>
              <a:buFont typeface="+mj-lt"/>
              <a:buAutoNum type="arabicPeriod" startAt="4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Add the header and slide number to</a:t>
            </a:r>
          </a:p>
          <a:p>
            <a:pPr marL="360000" lvl="1" indent="-1800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AU" sz="1050" b="1" dirty="0">
                <a:latin typeface="Arial" panose="020B0604020202020204" pitchFamily="34" charset="0"/>
                <a:cs typeface="Arial" panose="020B0604020202020204" pitchFamily="34" charset="0"/>
              </a:rPr>
              <a:t>APPLY </a:t>
            </a:r>
            <a:r>
              <a:rPr lang="en-AU" sz="1050" b="0" dirty="0">
                <a:latin typeface="Arial" panose="020B0604020202020204" pitchFamily="34" charset="0"/>
                <a:cs typeface="Arial" panose="020B0604020202020204" pitchFamily="34" charset="0"/>
              </a:rPr>
              <a:t>for selected slide only</a:t>
            </a:r>
          </a:p>
          <a:p>
            <a:pPr marL="360000" lvl="1" indent="-1800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AU" sz="1050" b="1" dirty="0">
                <a:latin typeface="Arial" panose="020B0604020202020204" pitchFamily="34" charset="0"/>
                <a:cs typeface="Arial" panose="020B0604020202020204" pitchFamily="34" charset="0"/>
              </a:rPr>
              <a:t>APPLY TO ALL </a:t>
            </a:r>
            <a:r>
              <a:rPr lang="en-AU" sz="1050" b="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all slides with a footer or slide number placeholder </a:t>
            </a:r>
            <a:endParaRPr lang="en-A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151838-EBEB-451D-8FB7-138D27E5BF87}"/>
              </a:ext>
            </a:extLst>
          </p:cNvPr>
          <p:cNvSpPr txBox="1"/>
          <p:nvPr userDrawn="1"/>
        </p:nvSpPr>
        <p:spPr>
          <a:xfrm>
            <a:off x="2743201" y="1475118"/>
            <a:ext cx="2283764" cy="20530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rnd">
            <a:noFill/>
          </a:ln>
        </p:spPr>
        <p:txBody>
          <a:bodyPr wrap="square" lIns="36000" tIns="36000" rIns="36000" bIns="108000" rtlCol="0" anchor="b">
            <a:noAutofit/>
          </a:bodyPr>
          <a:lstStyle/>
          <a:p>
            <a:pPr algn="ctr">
              <a:spcAft>
                <a:spcPts val="400"/>
              </a:spcAft>
            </a:pPr>
            <a:r>
              <a:rPr lang="en-AU" sz="900" b="1" i="0" spc="-10" baseline="0" dirty="0">
                <a:latin typeface="Arial" panose="020B0604020202020204" pitchFamily="34" charset="0"/>
                <a:cs typeface="Arial" panose="020B0604020202020204" pitchFamily="34" charset="0"/>
              </a:rPr>
              <a:t>A = DECREASE LIST LEVEL </a:t>
            </a:r>
            <a:br>
              <a:rPr lang="en-AU" sz="900" b="1" i="0" spc="-1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900" b="0" i="0" spc="-10" baseline="0" dirty="0">
                <a:latin typeface="Arial" panose="020B0604020202020204" pitchFamily="34" charset="0"/>
                <a:cs typeface="Arial" panose="020B0604020202020204" pitchFamily="34" charset="0"/>
              </a:rPr>
              <a:t>on the </a:t>
            </a:r>
            <a:r>
              <a:rPr lang="en-AU" sz="900" i="1" spc="-10" baseline="0" dirty="0">
                <a:latin typeface="Arial" panose="020B0604020202020204" pitchFamily="34" charset="0"/>
                <a:cs typeface="Arial" panose="020B0604020202020204" pitchFamily="34" charset="0"/>
              </a:rPr>
              <a:t>Home </a:t>
            </a:r>
            <a:r>
              <a:rPr lang="en-AU" sz="900" i="0" spc="-10" baseline="0" dirty="0">
                <a:latin typeface="Arial" panose="020B0604020202020204" pitchFamily="34" charset="0"/>
                <a:cs typeface="Arial" panose="020B0604020202020204" pitchFamily="34" charset="0"/>
              </a:rPr>
              <a:t>tab in the </a:t>
            </a:r>
            <a:r>
              <a:rPr lang="en-AU" sz="900" i="1" spc="-10" baseline="0" dirty="0">
                <a:latin typeface="Arial" panose="020B0604020202020204" pitchFamily="34" charset="0"/>
                <a:cs typeface="Arial" panose="020B0604020202020204" pitchFamily="34" charset="0"/>
              </a:rPr>
              <a:t>Paragraph </a:t>
            </a:r>
            <a:r>
              <a:rPr lang="en-AU" sz="900" i="0" spc="-10" baseline="0" dirty="0">
                <a:latin typeface="Arial" panose="020B0604020202020204" pitchFamily="34" charset="0"/>
                <a:cs typeface="Arial" panose="020B0604020202020204" pitchFamily="34" charset="0"/>
              </a:rPr>
              <a:t>group </a:t>
            </a:r>
            <a:br>
              <a:rPr lang="en-AU" sz="900" i="0" spc="-1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900" b="1" i="0" spc="-10" baseline="0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AU" sz="900" i="0" spc="-10" baseline="0" dirty="0">
                <a:latin typeface="Arial" panose="020B0604020202020204" pitchFamily="34" charset="0"/>
                <a:cs typeface="Arial" panose="020B0604020202020204" pitchFamily="34" charset="0"/>
              </a:rPr>
              <a:t>press </a:t>
            </a:r>
            <a:r>
              <a:rPr lang="en-AU" sz="900" i="1" spc="-10" baseline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 + Shift + Left Arrow</a:t>
            </a:r>
          </a:p>
          <a:p>
            <a:pPr algn="ctr">
              <a:spcAft>
                <a:spcPts val="200"/>
              </a:spcAft>
            </a:pPr>
            <a:r>
              <a:rPr lang="en-AU" sz="900" b="1" i="0" spc="-10" baseline="0" dirty="0">
                <a:latin typeface="Arial" panose="020B0604020202020204" pitchFamily="34" charset="0"/>
                <a:cs typeface="Arial" panose="020B0604020202020204" pitchFamily="34" charset="0"/>
              </a:rPr>
              <a:t>B = INCREASE LIST LEVEL </a:t>
            </a:r>
            <a:br>
              <a:rPr lang="en-AU" sz="900" b="1" i="0" spc="-1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900" b="0" i="0" spc="-10" baseline="0" dirty="0">
                <a:latin typeface="Arial" panose="020B0604020202020204" pitchFamily="34" charset="0"/>
                <a:cs typeface="Arial" panose="020B0604020202020204" pitchFamily="34" charset="0"/>
              </a:rPr>
              <a:t>on the </a:t>
            </a:r>
            <a:r>
              <a:rPr lang="en-AU" sz="900" i="1" spc="-10" baseline="0" dirty="0">
                <a:latin typeface="Arial" panose="020B0604020202020204" pitchFamily="34" charset="0"/>
                <a:cs typeface="Arial" panose="020B0604020202020204" pitchFamily="34" charset="0"/>
              </a:rPr>
              <a:t>Home </a:t>
            </a:r>
            <a:r>
              <a:rPr lang="en-AU" sz="900" i="0" spc="-10" baseline="0" dirty="0">
                <a:latin typeface="Arial" panose="020B0604020202020204" pitchFamily="34" charset="0"/>
                <a:cs typeface="Arial" panose="020B0604020202020204" pitchFamily="34" charset="0"/>
              </a:rPr>
              <a:t>tab in the </a:t>
            </a:r>
            <a:r>
              <a:rPr lang="en-AU" sz="900" i="1" spc="-10" baseline="0" dirty="0">
                <a:latin typeface="Arial" panose="020B0604020202020204" pitchFamily="34" charset="0"/>
                <a:cs typeface="Arial" panose="020B0604020202020204" pitchFamily="34" charset="0"/>
              </a:rPr>
              <a:t>Paragraph </a:t>
            </a:r>
            <a:r>
              <a:rPr lang="en-AU" sz="900" i="0" spc="-10" baseline="0" dirty="0">
                <a:latin typeface="Arial" panose="020B0604020202020204" pitchFamily="34" charset="0"/>
                <a:cs typeface="Arial" panose="020B0604020202020204" pitchFamily="34" charset="0"/>
              </a:rPr>
              <a:t>group </a:t>
            </a:r>
            <a:br>
              <a:rPr lang="en-AU" sz="900" i="0" spc="-1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900" b="1" i="0" spc="-10" baseline="0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AU" sz="900" i="0" spc="-10" baseline="0" dirty="0">
                <a:latin typeface="Arial" panose="020B0604020202020204" pitchFamily="34" charset="0"/>
                <a:cs typeface="Arial" panose="020B0604020202020204" pitchFamily="34" charset="0"/>
              </a:rPr>
              <a:t> press </a:t>
            </a:r>
            <a:r>
              <a:rPr lang="en-AU" sz="900" i="1" spc="-10" baseline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 + Shift + Right Arrow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DE390D6-09B6-4599-99F3-10A0E4FA7D3C}"/>
              </a:ext>
            </a:extLst>
          </p:cNvPr>
          <p:cNvGrpSpPr/>
          <p:nvPr userDrawn="1"/>
        </p:nvGrpSpPr>
        <p:grpSpPr>
          <a:xfrm>
            <a:off x="2998332" y="1641205"/>
            <a:ext cx="1859930" cy="759943"/>
            <a:chOff x="-1604964" y="2043114"/>
            <a:chExt cx="1319411" cy="53909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28A0844-6824-4266-95BE-56F563AA0549}"/>
                </a:ext>
              </a:extLst>
            </p:cNvPr>
            <p:cNvGrpSpPr/>
            <p:nvPr userDrawn="1"/>
          </p:nvGrpSpPr>
          <p:grpSpPr>
            <a:xfrm>
              <a:off x="-1604964" y="2043114"/>
              <a:ext cx="1319411" cy="539094"/>
              <a:chOff x="-1604964" y="2033588"/>
              <a:chExt cx="1319411" cy="539094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D3BC52F6-8D28-40A0-A9B1-3DA93ED546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l="24304" t="5969" r="60678" b="85169"/>
              <a:stretch/>
            </p:blipFill>
            <p:spPr>
              <a:xfrm>
                <a:off x="-1604963" y="2147737"/>
                <a:ext cx="1319410" cy="424945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5A650288-8617-43C4-A622-D68E565132D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l="8195" t="3589" r="76787" b="93401"/>
              <a:stretch/>
            </p:blipFill>
            <p:spPr>
              <a:xfrm>
                <a:off x="-1604964" y="2033588"/>
                <a:ext cx="1319410" cy="144364"/>
              </a:xfrm>
              <a:prstGeom prst="rect">
                <a:avLst/>
              </a:prstGeom>
            </p:spPr>
          </p:pic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2F137BF-1A80-4CCB-AFC9-6FFB521A3E64}"/>
                </a:ext>
              </a:extLst>
            </p:cNvPr>
            <p:cNvSpPr/>
            <p:nvPr userDrawn="1"/>
          </p:nvSpPr>
          <p:spPr>
            <a:xfrm>
              <a:off x="-1138239" y="2209987"/>
              <a:ext cx="302419" cy="108000"/>
            </a:xfrm>
            <a:prstGeom prst="rect">
              <a:avLst/>
            </a:prstGeom>
            <a:solidFill>
              <a:schemeClr val="accent3"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74AC4D8-B638-425A-B333-E16B77CE087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238409" y="2186148"/>
              <a:ext cx="153228" cy="15350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A</a:t>
              </a:r>
              <a:endParaRPr lang="en-AU" sz="10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92094C3-8F05-4DDB-93A8-68AC820F82C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885361" y="2186148"/>
              <a:ext cx="153228" cy="15350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B</a:t>
              </a:r>
              <a:endParaRPr lang="en-AU" sz="10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76313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511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430B9-387A-439C-9520-F739FB69B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8725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dd Imag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2154296" y="4366424"/>
            <a:ext cx="6516000" cy="1041441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+mj-lt"/>
              <a:buNone/>
              <a:defRPr sz="5300" b="0" cap="all" spc="-200" baseline="0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  <a:lvl2pPr marL="630900" indent="-342900">
              <a:buFont typeface="+mj-lt"/>
              <a:buAutoNum type="arabicPeriod"/>
              <a:defRPr/>
            </a:lvl2pPr>
            <a:lvl3pPr marL="918900" indent="-342900">
              <a:buFont typeface="+mj-lt"/>
              <a:buAutoNum type="arabicPeriod"/>
              <a:defRPr/>
            </a:lvl3pPr>
            <a:lvl4pPr marL="1206900" indent="-342900">
              <a:buFont typeface="+mj-lt"/>
              <a:buAutoNum type="arabicPeriod"/>
              <a:defRPr/>
            </a:lvl4pPr>
            <a:lvl5pPr marL="14949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AU" dirty="0"/>
              <a:t>Title slide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17149" y="4309058"/>
            <a:ext cx="1296000" cy="363537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88000"/>
              </a:lnSpc>
              <a:spcBef>
                <a:spcPts val="0"/>
              </a:spcBef>
              <a:buNone/>
              <a:defRPr sz="1400" b="0" cap="all" spc="-1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AU" dirty="0"/>
              <a:t>Date goes here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157049" y="5759444"/>
            <a:ext cx="6516000" cy="7461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all" spc="-1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AU" dirty="0"/>
              <a:t>Presenter’s names and titles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C00A64-2582-4962-9A30-04D8FD4B43E9}"/>
              </a:ext>
            </a:extLst>
          </p:cNvPr>
          <p:cNvCxnSpPr>
            <a:cxnSpLocks/>
          </p:cNvCxnSpPr>
          <p:nvPr userDrawn="1"/>
        </p:nvCxnSpPr>
        <p:spPr>
          <a:xfrm>
            <a:off x="1895475" y="2"/>
            <a:ext cx="0" cy="6524625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F566D33-8B86-4168-B7BC-7E4F7C92A78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2"/>
            <a:ext cx="9144000" cy="38973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360000" tIns="360000" rIns="360000" bIns="360000"/>
          <a:lstStyle>
            <a:lvl1pPr marL="0" indent="0">
              <a:buNone/>
              <a:defRPr sz="1600" spc="-10" baseline="0"/>
            </a:lvl1pPr>
          </a:lstStyle>
          <a:p>
            <a:r>
              <a:rPr lang="en-AU" dirty="0"/>
              <a:t>Click icon to add image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B64EE4-C4F3-4AE6-B038-B07D482A01FF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75" y="6124066"/>
            <a:ext cx="993745" cy="41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3443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FFA2-92C5-4734-8B96-F782BAAEE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32" y="665036"/>
            <a:ext cx="6840000" cy="5342065"/>
          </a:xfrm>
        </p:spPr>
        <p:txBody>
          <a:bodyPr anchor="ctr"/>
          <a:lstStyle>
            <a:lvl1pPr>
              <a:lnSpc>
                <a:spcPct val="80000"/>
              </a:lnSpc>
              <a:defRPr sz="53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section divider title or details</a:t>
            </a:r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6D196F-48CD-4ADB-8570-6463FF6D50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AU" dirty="0"/>
              <a:t>Key Control Performance Standard Author Guide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54500-DE51-49A8-A07E-69614807E8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2F404-894A-4B1F-B0F7-BEBB14876E8D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5BBB6CA-7FEF-4E14-B7AA-7B98344D962D}"/>
              </a:ext>
            </a:extLst>
          </p:cNvPr>
          <p:cNvPicPr>
            <a:picLocks/>
          </p:cNvPicPr>
          <p:nvPr userDrawn="1"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56" y="6210488"/>
            <a:ext cx="997664" cy="41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77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A17D52-1974-4BF4-856B-181B5B1520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/>
              <a:t>Key Control Performance Standard Author Guide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8738E-D3D0-49DB-95AA-60F3820BEE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B2F404-894A-4B1F-B0F7-BEBB14876E8D}" type="slidenum">
              <a:rPr lang="en-AU" smtClean="0"/>
              <a:pPr/>
              <a:t>‹#›</a:t>
            </a:fld>
            <a:endParaRPr lang="en-AU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91FC83-BF16-4A0D-A69A-2A51C6642A40}"/>
              </a:ext>
            </a:extLst>
          </p:cNvPr>
          <p:cNvCxnSpPr>
            <a:cxnSpLocks/>
          </p:cNvCxnSpPr>
          <p:nvPr userDrawn="1"/>
        </p:nvCxnSpPr>
        <p:spPr>
          <a:xfrm>
            <a:off x="6006767" y="1044275"/>
            <a:ext cx="0" cy="438174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D6AAA4B-89B7-4427-8955-111E25BBCA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1495" y="1431777"/>
            <a:ext cx="5048069" cy="33909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800" b="1" cap="all" spc="-10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2800" b="1" cap="all" spc="-100" baseline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0"/>
              </a:spcBef>
              <a:buNone/>
              <a:defRPr sz="2800" b="1" cap="all" spc="-100" baseline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buNone/>
              <a:defRPr sz="2800" b="1" cap="all" spc="-100" baseline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buNone/>
              <a:defRPr sz="2800" b="1" cap="all" spc="-1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SECTION ONE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9EAB21A-0203-40DA-8708-38664F482F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61972" y="1431777"/>
            <a:ext cx="1026541" cy="3390900"/>
          </a:xfr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1000"/>
              </a:spcBef>
              <a:buNone/>
              <a:defRPr sz="2800" b="1" cap="all" spc="-100" baseline="0">
                <a:solidFill>
                  <a:schemeClr val="accent2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1000"/>
              </a:spcBef>
              <a:buNone/>
              <a:defRPr sz="2800" b="1" cap="all" spc="-100" baseline="0">
                <a:solidFill>
                  <a:srgbClr val="FF0000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1000"/>
              </a:spcBef>
              <a:buNone/>
              <a:defRPr sz="2800" b="1" cap="all" spc="-100" baseline="0">
                <a:solidFill>
                  <a:srgbClr val="FF0000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1000"/>
              </a:spcBef>
              <a:buNone/>
              <a:defRPr sz="2800" b="1" cap="all" spc="-100" baseline="0">
                <a:solidFill>
                  <a:srgbClr val="FF0000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1000"/>
              </a:spcBef>
              <a:buNone/>
              <a:defRPr sz="2800" b="1" cap="all" spc="-100" baseline="0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#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1465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F2C21-7135-4C23-8414-E263368205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32" y="665035"/>
            <a:ext cx="6840000" cy="77107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slide title</a:t>
            </a:r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21E44F-F977-4D24-8318-B3593D099D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/>
              <a:t>Key Control Performance Standard Author Guide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F057E-9382-4EFC-AE29-0DEFAA3EB6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B2F404-894A-4B1F-B0F7-BEBB14876E8D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C57EF67-65BB-4A5F-97D7-B59F2BE8AA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1803400"/>
            <a:ext cx="7560000" cy="4140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34719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FFA2-92C5-4734-8B96-F782BAAEE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32" y="665035"/>
            <a:ext cx="6840000" cy="77107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slide title</a:t>
            </a:r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6D196F-48CD-4ADB-8570-6463FF6D50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/>
              <a:t>Key Control Performance Standard Author Guide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54500-DE51-49A8-A07E-69614807E8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B2F404-894A-4B1F-B0F7-BEBB14876E8D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5CF8EF4-4051-4507-A552-B8E63C68D9C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38150" y="1810648"/>
            <a:ext cx="3852000" cy="41400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add text. Increase List Level to access bullet level 2. Remove the bullet on the Home tab to turn off the bulleted list.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5840D02-E97D-4FD8-9397-4D35E254671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933225" y="1810648"/>
            <a:ext cx="3852000" cy="41400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add text. Increase List Level to access bullet level 2. Remove the bullet on the Home tab to turn off the bulleted list.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26C595-F23E-4ECB-A08C-51D7D1681F51}"/>
              </a:ext>
            </a:extLst>
          </p:cNvPr>
          <p:cNvCxnSpPr>
            <a:cxnSpLocks/>
          </p:cNvCxnSpPr>
          <p:nvPr userDrawn="1"/>
        </p:nvCxnSpPr>
        <p:spPr>
          <a:xfrm>
            <a:off x="4611687" y="1803400"/>
            <a:ext cx="0" cy="415925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6087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image + white log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2CC591A-B214-4536-9B84-FA5F7A4A26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68FFA2-92C5-4734-8B96-F782BAAEE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32" y="665035"/>
            <a:ext cx="6840000" cy="77107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slide title</a:t>
            </a:r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6D196F-48CD-4ADB-8570-6463FF6D50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AU" dirty="0"/>
              <a:t>Key Control Performance Standard Author Guide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54500-DE51-49A8-A07E-69614807E8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2F404-894A-4B1F-B0F7-BEBB14876E8D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E9D18A-0930-48FE-BE37-A4E40967B603}"/>
              </a:ext>
            </a:extLst>
          </p:cNvPr>
          <p:cNvPicPr>
            <a:picLocks/>
          </p:cNvPicPr>
          <p:nvPr userDrawn="1"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56" y="6210488"/>
            <a:ext cx="997664" cy="41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10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122E3184-21E8-4DCA-A7DD-4B252F7CAD8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924424" y="0"/>
            <a:ext cx="4219575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360000" tIns="360000" rIns="360000" bIns="360000"/>
          <a:lstStyle>
            <a:lvl1pPr marL="0" indent="0">
              <a:buNone/>
              <a:defRPr sz="1600" spc="-10" baseline="0"/>
            </a:lvl1pPr>
          </a:lstStyle>
          <a:p>
            <a:r>
              <a:rPr lang="en-AU" dirty="0"/>
              <a:t>Click icon to add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68FFA2-92C5-4734-8B96-F782BAAEE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34" y="664368"/>
            <a:ext cx="4214817" cy="77565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slide title</a:t>
            </a:r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6D196F-48CD-4ADB-8570-6463FF6D50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8150" y="402726"/>
            <a:ext cx="4215600" cy="154800"/>
          </a:xfrm>
        </p:spPr>
        <p:txBody>
          <a:bodyPr/>
          <a:lstStyle>
            <a:lvl1pPr>
              <a:defRPr/>
            </a:lvl1pPr>
          </a:lstStyle>
          <a:p>
            <a:r>
              <a:rPr lang="en-AU" dirty="0"/>
              <a:t>Key Control Performance Standard Author Guide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54500-DE51-49A8-A07E-69614807E8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B2F404-894A-4B1F-B0F7-BEBB14876E8D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5CF8EF4-4051-4507-A552-B8E63C68D9C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38150" y="1803399"/>
            <a:ext cx="4210050" cy="41400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add text. Increase List Level to access bullet level 2. Remove the bullet on the Home tab to turn off the bulleted list.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4512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122E3184-21E8-4DCA-A7DD-4B252F7CAD8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924424" y="0"/>
            <a:ext cx="4219575" cy="338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360000" tIns="360000" rIns="360000" bIns="360000"/>
          <a:lstStyle>
            <a:lvl1pPr marL="0" indent="0">
              <a:buNone/>
              <a:defRPr sz="1600" spc="-10" baseline="0"/>
            </a:lvl1pPr>
          </a:lstStyle>
          <a:p>
            <a:r>
              <a:rPr lang="en-AU" dirty="0"/>
              <a:t>Click icon to add image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E39D1615-FBBB-49F0-8852-17EED0B44B7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924424" y="3474000"/>
            <a:ext cx="4219575" cy="338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360000" tIns="360000" rIns="360000" bIns="360000"/>
          <a:lstStyle>
            <a:lvl1pPr marL="0" indent="0">
              <a:buNone/>
              <a:defRPr sz="1600" spc="-10" baseline="0"/>
            </a:lvl1pPr>
          </a:lstStyle>
          <a:p>
            <a:r>
              <a:rPr lang="en-AU" dirty="0"/>
              <a:t>Click icon to add image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6D196F-48CD-4ADB-8570-6463FF6D50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8150" y="402726"/>
            <a:ext cx="4215600" cy="154800"/>
          </a:xfrm>
        </p:spPr>
        <p:txBody>
          <a:bodyPr/>
          <a:lstStyle>
            <a:lvl1pPr>
              <a:defRPr/>
            </a:lvl1pPr>
          </a:lstStyle>
          <a:p>
            <a:r>
              <a:rPr lang="en-AU" dirty="0"/>
              <a:t>Key Control Performance Standard Author Guide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54500-DE51-49A8-A07E-69614807E8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B2F404-894A-4B1F-B0F7-BEBB14876E8D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059532D-6623-4AD3-A1E4-5317B8C68F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34" y="664368"/>
            <a:ext cx="4214817" cy="77565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slide title</a:t>
            </a:r>
            <a:endParaRPr lang="en-AU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E1870EFC-85EF-40E9-9E8B-49BA59F5467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38150" y="1803399"/>
            <a:ext cx="4210050" cy="41400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add text. Increase List Level to access bullet level 2. Remove the bullet on the Home tab to turn off the bulleted list.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9701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4332" y="665035"/>
            <a:ext cx="6840000" cy="7710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add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8150" y="1811547"/>
            <a:ext cx="8280000" cy="41400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dirty="0"/>
              <a:t>Click to add text. Increase List Level to access bullet level 2. Remove the bullet on the Home tab to turn off the bulleted list.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38150" y="402726"/>
            <a:ext cx="6840000" cy="154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400" b="1" cap="all" spc="-20" baseline="0">
                <a:solidFill>
                  <a:schemeClr val="accent1"/>
                </a:solidFill>
              </a:defRPr>
            </a:lvl1pPr>
          </a:lstStyle>
          <a:p>
            <a:r>
              <a:rPr lang="en-AU" dirty="0"/>
              <a:t>Key Control Performance Standard Author Guide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515670" y="6391977"/>
            <a:ext cx="216000" cy="1539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0B2F404-894A-4B1F-B0F7-BEBB14876E8D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162CC3-1C36-4854-81CC-6651EFB8F630}"/>
              </a:ext>
            </a:extLst>
          </p:cNvPr>
          <p:cNvPicPr>
            <a:picLocks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56" y="6210488"/>
            <a:ext cx="997664" cy="417699"/>
          </a:xfrm>
          <a:prstGeom prst="rect">
            <a:avLst/>
          </a:prstGeom>
        </p:spPr>
      </p:pic>
      <p:sp>
        <p:nvSpPr>
          <p:cNvPr id="6" name="MSIPCMContentMarking" descr="{&quot;HashCode&quot;:-416453798,&quot;Placement&quot;:&quot;Footer&quot;}">
            <a:extLst>
              <a:ext uri="{FF2B5EF4-FFF2-40B4-BE49-F238E27FC236}">
                <a16:creationId xmlns:a16="http://schemas.microsoft.com/office/drawing/2014/main" id="{A529096F-AE2D-4BAA-83BB-9DCA06F1B355}"/>
              </a:ext>
            </a:extLst>
          </p:cNvPr>
          <p:cNvSpPr txBox="1"/>
          <p:nvPr userDrawn="1"/>
        </p:nvSpPr>
        <p:spPr>
          <a:xfrm>
            <a:off x="4096208" y="6608802"/>
            <a:ext cx="951584" cy="24919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CA" sz="1000">
                <a:solidFill>
                  <a:srgbClr val="000000"/>
                </a:solidFill>
                <a:latin typeface="Arial" panose="020B0604020202020204" pitchFamily="34" charset="0"/>
              </a:rPr>
              <a:t>Confidential</a:t>
            </a:r>
            <a:endParaRPr lang="en-CA" sz="1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154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661" r:id="rId2"/>
    <p:sldLayoutId id="2147483696" r:id="rId3"/>
    <p:sldLayoutId id="2147483694" r:id="rId4"/>
    <p:sldLayoutId id="2147483693" r:id="rId5"/>
    <p:sldLayoutId id="2147483682" r:id="rId6"/>
    <p:sldLayoutId id="2147483683" r:id="rId7"/>
    <p:sldLayoutId id="2147483684" r:id="rId8"/>
    <p:sldLayoutId id="2147483685" r:id="rId9"/>
    <p:sldLayoutId id="2147483688" r:id="rId10"/>
    <p:sldLayoutId id="2147483690" r:id="rId11"/>
    <p:sldLayoutId id="2147483692" r:id="rId12"/>
    <p:sldLayoutId id="2147483687" r:id="rId13"/>
    <p:sldLayoutId id="2147483678" r:id="rId14"/>
    <p:sldLayoutId id="2147483698" r:id="rId15"/>
    <p:sldLayoutId id="2147483699" r:id="rId16"/>
    <p:sldLayoutId id="2147483700" r:id="rId17"/>
    <p:sldLayoutId id="2147483703" r:id="rId18"/>
  </p:sldLayoutIdLst>
  <p:hf hdr="0" dt="0"/>
  <p:txStyles>
    <p:titleStyle>
      <a:lvl1pPr algn="l" defTabSz="457200" rtl="0" eaLnBrk="1" latinLnBrk="0" hangingPunct="1">
        <a:lnSpc>
          <a:spcPct val="76000"/>
        </a:lnSpc>
        <a:spcBef>
          <a:spcPct val="0"/>
        </a:spcBef>
        <a:buNone/>
        <a:defRPr sz="3600" b="1" i="0" kern="1200" cap="none" spc="-100" baseline="0">
          <a:solidFill>
            <a:schemeClr val="accent2"/>
          </a:solidFill>
          <a:latin typeface="+mn-lt"/>
          <a:ea typeface="+mj-ea"/>
          <a:cs typeface="+mj-cs"/>
        </a:defRPr>
      </a:lvl1pPr>
    </p:titleStyle>
    <p:bodyStyle>
      <a:lvl1pPr marL="216000" indent="-216000" algn="l" defTabSz="457200" rtl="0" eaLnBrk="1" latinLnBrk="0" hangingPunct="1">
        <a:lnSpc>
          <a:spcPct val="90000"/>
        </a:lnSpc>
        <a:spcBef>
          <a:spcPts val="800"/>
        </a:spcBef>
        <a:buClrTx/>
        <a:buSzPct val="120000"/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457200" rtl="0" eaLnBrk="1" latinLnBrk="0" hangingPunct="1">
        <a:lnSpc>
          <a:spcPct val="90000"/>
        </a:lnSpc>
        <a:spcBef>
          <a:spcPts val="800"/>
        </a:spcBef>
        <a:buClrTx/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457200" rtl="0" eaLnBrk="1" latinLnBrk="0" hangingPunct="1">
        <a:lnSpc>
          <a:spcPct val="90000"/>
        </a:lnSpc>
        <a:spcBef>
          <a:spcPts val="800"/>
        </a:spcBef>
        <a:buClrTx/>
        <a:buSzPct val="120000"/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457200" rtl="0" eaLnBrk="1" latinLnBrk="0" hangingPunct="1">
        <a:lnSpc>
          <a:spcPct val="90000"/>
        </a:lnSpc>
        <a:spcBef>
          <a:spcPts val="800"/>
        </a:spcBef>
        <a:buClrTx/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457200" rtl="0" eaLnBrk="1" latinLnBrk="0" hangingPunct="1">
        <a:lnSpc>
          <a:spcPct val="90000"/>
        </a:lnSpc>
        <a:spcBef>
          <a:spcPts val="800"/>
        </a:spcBef>
        <a:buClrTx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296000" indent="-216000" algn="l" defTabSz="457200" rtl="0" eaLnBrk="1" latinLnBrk="0" hangingPunct="1">
        <a:lnSpc>
          <a:spcPct val="90000"/>
        </a:lnSpc>
        <a:spcBef>
          <a:spcPts val="800"/>
        </a:spcBef>
        <a:buClrTx/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512000" indent="-216000" algn="l" defTabSz="457200" rtl="0" eaLnBrk="1" latinLnBrk="0" hangingPunct="1">
        <a:lnSpc>
          <a:spcPct val="90000"/>
        </a:lnSpc>
        <a:spcBef>
          <a:spcPts val="800"/>
        </a:spcBef>
        <a:buClrTx/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727200" indent="-215900" algn="l" defTabSz="457200" rtl="0" eaLnBrk="1" latinLnBrk="0" hangingPunct="1">
        <a:lnSpc>
          <a:spcPct val="90000"/>
        </a:lnSpc>
        <a:spcBef>
          <a:spcPts val="800"/>
        </a:spcBef>
        <a:buClrTx/>
        <a:buFont typeface="Arial" pitchFamily="34" charset="0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44000" indent="-216000" algn="l" defTabSz="457200" rtl="0" eaLnBrk="1" latinLnBrk="0" hangingPunct="1">
        <a:lnSpc>
          <a:spcPct val="90000"/>
        </a:lnSpc>
        <a:spcBef>
          <a:spcPts val="800"/>
        </a:spcBef>
        <a:buClrTx/>
        <a:buFont typeface="Arial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ark.com/news/local-news/camden-fire-chief-recalls-ouachita-county-deadly-explosion/1882101498" TargetMode="Externa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A6A847-EA6B-49C7-AFCD-98F8E7CF9F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46063" y="4309058"/>
            <a:ext cx="6910388" cy="179109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AU" sz="2400" dirty="0"/>
              <a:t>Dangerous goods transport –  </a:t>
            </a:r>
            <a:r>
              <a:rPr lang="en-AU" sz="2400" dirty="0">
                <a:solidFill>
                  <a:srgbClr val="002060"/>
                </a:solidFill>
              </a:rPr>
              <a:t>Fire and explosion with one fatality</a:t>
            </a:r>
          </a:p>
          <a:p>
            <a:pPr>
              <a:lnSpc>
                <a:spcPct val="100000"/>
              </a:lnSpc>
            </a:pPr>
            <a:endParaRPr lang="en-AU" sz="2400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</a:pPr>
            <a:r>
              <a:rPr lang="en-AU" sz="2400" dirty="0">
                <a:solidFill>
                  <a:srgbClr val="002060"/>
                </a:solidFill>
              </a:rPr>
              <a:t>CEAEC Meeting, Quebec city </a:t>
            </a:r>
          </a:p>
          <a:p>
            <a:pPr>
              <a:lnSpc>
                <a:spcPct val="100000"/>
              </a:lnSpc>
            </a:pPr>
            <a:endParaRPr lang="en-AU" sz="2400" dirty="0">
              <a:solidFill>
                <a:srgbClr val="00206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821BFD-BFD9-4FCC-81AE-1217B60EA3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0688" y="4127289"/>
            <a:ext cx="1411651" cy="363537"/>
          </a:xfrm>
        </p:spPr>
        <p:txBody>
          <a:bodyPr/>
          <a:lstStyle/>
          <a:p>
            <a:r>
              <a:rPr lang="en-AU" dirty="0"/>
              <a:t>June 06 2019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3F8FD9-9587-4BE4-B789-31DC879FCFC5}"/>
              </a:ext>
            </a:extLst>
          </p:cNvPr>
          <p:cNvSpPr txBox="1"/>
          <p:nvPr/>
        </p:nvSpPr>
        <p:spPr>
          <a:xfrm>
            <a:off x="2146063" y="5995555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</a:rPr>
              <a:t>noël</a:t>
            </a:r>
            <a:r>
              <a:rPr lang="en-US" dirty="0">
                <a:solidFill>
                  <a:schemeClr val="tx2"/>
                </a:solidFill>
              </a:rPr>
              <a:t> hsu</a:t>
            </a:r>
          </a:p>
        </p:txBody>
      </p:sp>
    </p:spTree>
    <p:extLst>
      <p:ext uri="{BB962C8B-B14F-4D97-AF65-F5344CB8AC3E}">
        <p14:creationId xmlns:p14="http://schemas.microsoft.com/office/powerpoint/2010/main" val="2035897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C6EDEB-2F77-489D-B909-79E2967EC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22" y="245724"/>
            <a:ext cx="7902495" cy="56686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571427-60DC-4AD2-AF5D-D9A60BBA37F3}"/>
              </a:ext>
            </a:extLst>
          </p:cNvPr>
          <p:cNvSpPr txBox="1"/>
          <p:nvPr/>
        </p:nvSpPr>
        <p:spPr>
          <a:xfrm>
            <a:off x="2660073" y="6099464"/>
            <a:ext cx="4660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NOx cloud typical of unfueled AN explosion </a:t>
            </a:r>
          </a:p>
        </p:txBody>
      </p:sp>
    </p:spTree>
    <p:extLst>
      <p:ext uri="{BB962C8B-B14F-4D97-AF65-F5344CB8AC3E}">
        <p14:creationId xmlns:p14="http://schemas.microsoft.com/office/powerpoint/2010/main" val="24645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001">
            <a:extLst>
              <a:ext uri="{FF2B5EF4-FFF2-40B4-BE49-F238E27FC236}">
                <a16:creationId xmlns:a16="http://schemas.microsoft.com/office/drawing/2014/main" id="{36AD5170-6671-4466-8929-A5E5FED13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80" y="638943"/>
            <a:ext cx="5267628" cy="279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image002">
            <a:extLst>
              <a:ext uri="{FF2B5EF4-FFF2-40B4-BE49-F238E27FC236}">
                <a16:creationId xmlns:a16="http://schemas.microsoft.com/office/drawing/2014/main" id="{431A899B-E801-4614-8FA3-A1F69524A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832" y="3575557"/>
            <a:ext cx="5783195" cy="3194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1EB649-78CC-4D24-8819-82F381A3A627}"/>
              </a:ext>
            </a:extLst>
          </p:cNvPr>
          <p:cNvSpPr txBox="1"/>
          <p:nvPr/>
        </p:nvSpPr>
        <p:spPr>
          <a:xfrm>
            <a:off x="2286000" y="196333"/>
            <a:ext cx="3672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Truck fragments post explosion</a:t>
            </a:r>
          </a:p>
        </p:txBody>
      </p:sp>
    </p:spTree>
    <p:extLst>
      <p:ext uri="{BB962C8B-B14F-4D97-AF65-F5344CB8AC3E}">
        <p14:creationId xmlns:p14="http://schemas.microsoft.com/office/powerpoint/2010/main" val="1398560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40DF7E-CA61-4559-86CA-B5F704C1C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150" y="3787142"/>
            <a:ext cx="4374573" cy="2977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CC9AC1D-F962-4DA1-888A-8190B6D48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371" y="323850"/>
            <a:ext cx="4931352" cy="36256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AA80D7-E769-4CC5-9765-7DB054764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277" y="593757"/>
            <a:ext cx="3764683" cy="28245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E5F2A2-AF25-4A2E-90A4-FE14F453C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277" y="3719229"/>
            <a:ext cx="4197927" cy="25450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FCACC8-7EE4-426D-A629-54193E5A8317}"/>
              </a:ext>
            </a:extLst>
          </p:cNvPr>
          <p:cNvSpPr txBox="1"/>
          <p:nvPr/>
        </p:nvSpPr>
        <p:spPr>
          <a:xfrm>
            <a:off x="339730" y="73987"/>
            <a:ext cx="440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Images showing crater from explosion</a:t>
            </a:r>
          </a:p>
        </p:txBody>
      </p:sp>
    </p:spTree>
    <p:extLst>
      <p:ext uri="{BB962C8B-B14F-4D97-AF65-F5344CB8AC3E}">
        <p14:creationId xmlns:p14="http://schemas.microsoft.com/office/powerpoint/2010/main" val="3381971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DC156A8-CEE4-401A-A07B-F789D05B1405}"/>
              </a:ext>
            </a:extLst>
          </p:cNvPr>
          <p:cNvSpPr txBox="1">
            <a:spLocks/>
          </p:cNvSpPr>
          <p:nvPr/>
        </p:nvSpPr>
        <p:spPr>
          <a:xfrm>
            <a:off x="377389" y="768944"/>
            <a:ext cx="6840000" cy="77107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76000"/>
              </a:lnSpc>
              <a:spcBef>
                <a:spcPct val="0"/>
              </a:spcBef>
              <a:buNone/>
              <a:defRPr sz="3600" b="1" i="0" kern="1200" cap="none" spc="-100" baseline="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What caused the fire?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32E64C-4F22-4E31-81C7-70B4BFFB56CF}"/>
              </a:ext>
            </a:extLst>
          </p:cNvPr>
          <p:cNvSpPr txBox="1"/>
          <p:nvPr/>
        </p:nvSpPr>
        <p:spPr>
          <a:xfrm>
            <a:off x="457201" y="1776846"/>
            <a:ext cx="74710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“The Arkansas State Police said Wednesday that the brakes of the commercial carrier truck were on fire and the driver was trying to out the blaze when the blast happened.”</a:t>
            </a:r>
          </a:p>
        </p:txBody>
      </p:sp>
    </p:spTree>
    <p:extLst>
      <p:ext uri="{BB962C8B-B14F-4D97-AF65-F5344CB8AC3E}">
        <p14:creationId xmlns:p14="http://schemas.microsoft.com/office/powerpoint/2010/main" val="2702377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DE54A-9F79-4D3A-B6BA-CA5A588BB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caused the fatality?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C0F1EB-1838-4294-AA3E-BC1FF1E5416C}"/>
              </a:ext>
            </a:extLst>
          </p:cNvPr>
          <p:cNvSpPr/>
          <p:nvPr/>
        </p:nvSpPr>
        <p:spPr>
          <a:xfrm>
            <a:off x="507122" y="1634557"/>
            <a:ext cx="794271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“Area fire department personnel were notified about 6:40 a.m. that the truck brakes (tires) of the commercial carrier truck believed to be driven by McDougal were on fire and the driver was trying to put out the blaze. </a:t>
            </a:r>
          </a:p>
          <a:p>
            <a:endParaRPr lang="en-US" sz="2400" dirty="0">
              <a:solidFill>
                <a:srgbClr val="4A4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first fire department personnel on the scene had begun to evacuate residents who live in the area and reportedly witnessed </a:t>
            </a:r>
            <a:r>
              <a:rPr lang="en-US" sz="2400" dirty="0">
                <a:solidFill>
                  <a:srgbClr val="4A4A4A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McDougal return to the truck </a:t>
            </a:r>
            <a:r>
              <a:rPr lang="en-US" sz="2400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it exploded. ”</a:t>
            </a:r>
            <a:endParaRPr lang="en-US" sz="2400" b="0" i="0" dirty="0">
              <a:solidFill>
                <a:srgbClr val="4A4A4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63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B64B91-12D5-4C2F-86AA-4C15625BE0FA}"/>
              </a:ext>
            </a:extLst>
          </p:cNvPr>
          <p:cNvSpPr/>
          <p:nvPr/>
        </p:nvSpPr>
        <p:spPr>
          <a:xfrm>
            <a:off x="418290" y="869034"/>
            <a:ext cx="857979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A4A4A"/>
                </a:solidFill>
                <a:latin typeface="Libre Franklin"/>
              </a:rPr>
              <a:t>OUACHITA COUNTY, Ark.- First responders are recovering mentally and physically, after not only seeing a truck explosion, but feeling it.</a:t>
            </a:r>
          </a:p>
          <a:p>
            <a:r>
              <a:rPr lang="en-US" dirty="0">
                <a:solidFill>
                  <a:srgbClr val="4A4A4A"/>
                </a:solidFill>
                <a:latin typeface="Libre Franklin"/>
              </a:rPr>
              <a:t>"There's hundreds of things that are going through our minds," says Camden Fire Chief Robert Medford. </a:t>
            </a:r>
          </a:p>
          <a:p>
            <a:r>
              <a:rPr lang="en-US" dirty="0">
                <a:solidFill>
                  <a:srgbClr val="4A4A4A"/>
                </a:solidFill>
                <a:latin typeface="Libre Franklin"/>
              </a:rPr>
              <a:t>Medford learned a truck carrying highly flammable material was on fire Wednesday morning. </a:t>
            </a:r>
          </a:p>
          <a:p>
            <a:r>
              <a:rPr lang="en-US" dirty="0">
                <a:solidFill>
                  <a:srgbClr val="4A4A4A"/>
                </a:solidFill>
                <a:latin typeface="Libre Franklin"/>
              </a:rPr>
              <a:t>"We realized at that point that it was too far gone," Medford recalls. "We didn't have enough water to fight this fire."</a:t>
            </a:r>
          </a:p>
          <a:p>
            <a:r>
              <a:rPr lang="en-US" dirty="0">
                <a:solidFill>
                  <a:srgbClr val="4A4A4A"/>
                </a:solidFill>
                <a:latin typeface="Libre Franklin"/>
              </a:rPr>
              <a:t>Chief Medford had already made the call to evacuate people living within a mile radius of the burning truck.</a:t>
            </a:r>
          </a:p>
          <a:p>
            <a:r>
              <a:rPr lang="en-US" dirty="0">
                <a:solidFill>
                  <a:srgbClr val="4A4A4A"/>
                </a:solidFill>
                <a:latin typeface="Libre Franklin"/>
              </a:rPr>
              <a:t>Moments after he and his crew made contact with the driver and headed back to their units, the worst possibility happened.</a:t>
            </a:r>
          </a:p>
          <a:p>
            <a:r>
              <a:rPr lang="en-US" dirty="0">
                <a:solidFill>
                  <a:srgbClr val="4A4A4A"/>
                </a:solidFill>
                <a:latin typeface="Libre Franklin"/>
              </a:rPr>
              <a:t>"This was a bigger explosion, a bigger explosive event than I have ever witnessed," the fire chief says.</a:t>
            </a:r>
          </a:p>
          <a:p>
            <a:r>
              <a:rPr lang="en-US" dirty="0">
                <a:solidFill>
                  <a:srgbClr val="4A4A4A"/>
                </a:solidFill>
                <a:latin typeface="Libre Franklin"/>
              </a:rPr>
              <a:t>It knocked the chief and several firefighters to the ground, blew out an engine's windshield and made nearly every airbag in the chief's truck deploy.</a:t>
            </a:r>
          </a:p>
          <a:p>
            <a:r>
              <a:rPr lang="en-US" dirty="0">
                <a:solidFill>
                  <a:srgbClr val="4A4A4A"/>
                </a:solidFill>
                <a:latin typeface="Libre Franklin"/>
              </a:rPr>
              <a:t>"At first, I didn't realize the damage was quite as extensive as it was," Medford says.</a:t>
            </a:r>
            <a:endParaRPr lang="en-US" b="0" i="0" dirty="0">
              <a:solidFill>
                <a:srgbClr val="4A4A4A"/>
              </a:solidFill>
              <a:effectLst/>
              <a:latin typeface="Libre Franklin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D4BE02-0458-4128-8393-F128E16E1CE0}"/>
              </a:ext>
            </a:extLst>
          </p:cNvPr>
          <p:cNvSpPr/>
          <p:nvPr/>
        </p:nvSpPr>
        <p:spPr>
          <a:xfrm>
            <a:off x="2071992" y="6385901"/>
            <a:ext cx="692609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2"/>
              </a:rPr>
              <a:t>https://www.kark.com/news/local-news/camden-fire-chief-recalls-ouachita-county-deadly-explosion/1882101498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516572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977BA8-9D08-405F-8B7F-38CAFC943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150" y="674975"/>
            <a:ext cx="3695700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13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45E89-006C-4E6E-9E31-5170DAD7F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0" y="1763311"/>
            <a:ext cx="9120000" cy="2987463"/>
          </a:xfrm>
        </p:spPr>
        <p:txBody>
          <a:bodyPr/>
          <a:lstStyle/>
          <a:p>
            <a:pPr algn="ctr">
              <a:spcAft>
                <a:spcPts val="1200"/>
              </a:spcAft>
            </a:pPr>
            <a:r>
              <a:rPr lang="en-US" sz="3200" dirty="0"/>
              <a:t>Is the vehicle in good working order?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Is an </a:t>
            </a:r>
            <a:r>
              <a:rPr lang="en-US" sz="3200" dirty="0">
                <a:solidFill>
                  <a:srgbClr val="FF0000"/>
                </a:solidFill>
              </a:rPr>
              <a:t>Emergency Response Plan </a:t>
            </a:r>
            <a:r>
              <a:rPr lang="en-US" sz="3200" dirty="0"/>
              <a:t>in Place?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Is it up to date?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Have the personnel/responders been trained?</a:t>
            </a: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22087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large body of water&#10;&#10;Description automatically generated">
            <a:extLst>
              <a:ext uri="{FF2B5EF4-FFF2-40B4-BE49-F238E27FC236}">
                <a16:creationId xmlns:a16="http://schemas.microsoft.com/office/drawing/2014/main" id="{452C285F-68F1-40E8-BDE3-DE000C6C0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6935"/>
            <a:ext cx="9144000" cy="26041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C33E71-57C9-4EAA-A1B4-8C0669C0755A}"/>
              </a:ext>
            </a:extLst>
          </p:cNvPr>
          <p:cNvSpPr txBox="1"/>
          <p:nvPr/>
        </p:nvSpPr>
        <p:spPr>
          <a:xfrm>
            <a:off x="3523475" y="5091545"/>
            <a:ext cx="2097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355602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903A7A-F821-4F9A-9655-BD842246B1BC}"/>
              </a:ext>
            </a:extLst>
          </p:cNvPr>
          <p:cNvSpPr txBox="1"/>
          <p:nvPr/>
        </p:nvSpPr>
        <p:spPr>
          <a:xfrm>
            <a:off x="759725" y="2410691"/>
            <a:ext cx="7444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Why do old accidents happen to new people?</a:t>
            </a:r>
          </a:p>
        </p:txBody>
      </p:sp>
    </p:spTree>
    <p:extLst>
      <p:ext uri="{BB962C8B-B14F-4D97-AF65-F5344CB8AC3E}">
        <p14:creationId xmlns:p14="http://schemas.microsoft.com/office/powerpoint/2010/main" val="3376444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51C3A9-08EA-472B-8A50-75ED537A0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6570"/>
            <a:ext cx="9144000" cy="528485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331F9D4-26F1-49A1-BFB9-09DCA36C5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941" y="311744"/>
            <a:ext cx="6840000" cy="771078"/>
          </a:xfrm>
        </p:spPr>
        <p:txBody>
          <a:bodyPr/>
          <a:lstStyle/>
          <a:p>
            <a:r>
              <a:rPr lang="en-US" dirty="0"/>
              <a:t>Location: Camden, Arkansas</a:t>
            </a:r>
          </a:p>
        </p:txBody>
      </p:sp>
    </p:spTree>
    <p:extLst>
      <p:ext uri="{BB962C8B-B14F-4D97-AF65-F5344CB8AC3E}">
        <p14:creationId xmlns:p14="http://schemas.microsoft.com/office/powerpoint/2010/main" val="1338994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DA4716B-1CC9-4AC3-9A07-56CAB4FC4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AN Prill Transport Accident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C6DCE36-08B0-49B9-876D-059E46FDDE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6506" y="1359000"/>
            <a:ext cx="8377330" cy="483396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On Wednesday March 27 a truck carrying fertiliser grade ammonium nitrate prill exploded following a tire fire.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The explosion killed the truck driver, injured three fire fighters, and created a crater 5m deep and over 10m wide.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AU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Other damage was to two police cruisers, two fire trucks, and several homes in the vicinity.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AU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This event underscores the need for ensuring that: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transport vehicles are in good working order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there is an emergency response plan (ERP) in place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the driver(s) of the vehicle and the emergency responders who may be called upon have the information to safely handle the emergency, and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they are trained in the ERP.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99816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B7E124-6F46-4956-A9FC-1A1D16095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309" y="4211310"/>
            <a:ext cx="1740045" cy="15727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18E5C8-0C4B-4A0D-98D2-7D4BFD346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1" y="456240"/>
            <a:ext cx="6840000" cy="771078"/>
          </a:xfrm>
        </p:spPr>
        <p:txBody>
          <a:bodyPr/>
          <a:lstStyle/>
          <a:p>
            <a:r>
              <a:rPr lang="en-US" dirty="0"/>
              <a:t>March 27, 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055F95-FAA7-4FC8-8D0C-1233FF3A8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309" y="1154756"/>
            <a:ext cx="1740045" cy="1564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E0120B-FA52-46F4-B8EF-1F90E0B8C914}"/>
              </a:ext>
            </a:extLst>
          </p:cNvPr>
          <p:cNvSpPr txBox="1"/>
          <p:nvPr/>
        </p:nvSpPr>
        <p:spPr>
          <a:xfrm>
            <a:off x="445504" y="1048510"/>
            <a:ext cx="30977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Fire initiated in tire (from faulty brake). Call made to emergency services at ~06:40. They were told what the truck was carrying.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28819E-8439-4024-BD41-E3B2F46BC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927" y="863200"/>
            <a:ext cx="1711709" cy="22752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CEC5DB-3D62-4E39-B344-035BE7FA3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7927" y="4025269"/>
            <a:ext cx="1795933" cy="2376491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1B8FAF13-97F6-4135-8DF8-9A4A7FEB5E6D}"/>
              </a:ext>
            </a:extLst>
          </p:cNvPr>
          <p:cNvSpPr/>
          <p:nvPr/>
        </p:nvSpPr>
        <p:spPr>
          <a:xfrm>
            <a:off x="7029180" y="3039502"/>
            <a:ext cx="311727" cy="851619"/>
          </a:xfrm>
          <a:prstGeom prst="downArrow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BEB4A4-2A5A-47BA-8338-A1CA3CA25550}"/>
              </a:ext>
            </a:extLst>
          </p:cNvPr>
          <p:cNvSpPr txBox="1"/>
          <p:nvPr/>
        </p:nvSpPr>
        <p:spPr>
          <a:xfrm>
            <a:off x="445504" y="3110303"/>
            <a:ext cx="3440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Fire fighters started evacuating people in surrounding area.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Driver headed back to truck</a:t>
            </a:r>
            <a:r>
              <a:rPr lang="en-US" b="1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79D05D-80E0-4C6D-B919-E6E0C5AB2201}"/>
              </a:ext>
            </a:extLst>
          </p:cNvPr>
          <p:cNvSpPr txBox="1"/>
          <p:nvPr/>
        </p:nvSpPr>
        <p:spPr>
          <a:xfrm>
            <a:off x="414331" y="4997700"/>
            <a:ext cx="309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Mass explosion at 07:03 (from seismograph)</a:t>
            </a:r>
          </a:p>
        </p:txBody>
      </p:sp>
    </p:spTree>
    <p:extLst>
      <p:ext uri="{BB962C8B-B14F-4D97-AF65-F5344CB8AC3E}">
        <p14:creationId xmlns:p14="http://schemas.microsoft.com/office/powerpoint/2010/main" val="2482431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45E89-006C-4E6E-9E31-5170DAD7F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9920" y="187361"/>
            <a:ext cx="9120000" cy="771078"/>
          </a:xfrm>
        </p:spPr>
        <p:txBody>
          <a:bodyPr/>
          <a:lstStyle/>
          <a:p>
            <a:pPr algn="ctr"/>
            <a:r>
              <a:rPr lang="en-US" dirty="0"/>
              <a:t>Images from Online Media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CF5580-1D26-4E87-BB1C-2DEB2D408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587" y="771078"/>
            <a:ext cx="4438273" cy="58995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1413FA-031E-40C9-A912-A66040EAEFB8}"/>
              </a:ext>
            </a:extLst>
          </p:cNvPr>
          <p:cNvSpPr txBox="1"/>
          <p:nvPr/>
        </p:nvSpPr>
        <p:spPr>
          <a:xfrm>
            <a:off x="616226" y="2535633"/>
            <a:ext cx="3299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This is only published image of the fire. The extent of the flames indicate that it is more than tires alone.</a:t>
            </a:r>
          </a:p>
        </p:txBody>
      </p:sp>
    </p:spTree>
    <p:extLst>
      <p:ext uri="{BB962C8B-B14F-4D97-AF65-F5344CB8AC3E}">
        <p14:creationId xmlns:p14="http://schemas.microsoft.com/office/powerpoint/2010/main" val="2526501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A78C57B9-D694-4742-88A9-B312410A2B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5100" y="115739"/>
            <a:ext cx="3733799" cy="662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3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0"/>
    </mc:Choice>
    <mc:Fallback xmlns="">
      <p:transition spd="slow" advTm="9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_1">
            <a:hlinkClick r:id="" action="ppaction://media"/>
            <a:extLst>
              <a:ext uri="{FF2B5EF4-FFF2-40B4-BE49-F238E27FC236}">
                <a16:creationId xmlns:a16="http://schemas.microsoft.com/office/drawing/2014/main" id="{8D919A53-6699-4940-8A4A-37F455C481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6382" y="106519"/>
            <a:ext cx="3744190" cy="66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2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_2">
            <a:hlinkClick r:id="" action="ppaction://media"/>
            <a:extLst>
              <a:ext uri="{FF2B5EF4-FFF2-40B4-BE49-F238E27FC236}">
                <a16:creationId xmlns:a16="http://schemas.microsoft.com/office/drawing/2014/main" id="{CF53D986-8FDF-4C18-A30F-BC08BA6982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0291" y="106519"/>
            <a:ext cx="3744190" cy="66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0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rica Corp New">
  <a:themeElements>
    <a:clrScheme name="Orica Colou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3366"/>
      </a:accent1>
      <a:accent2>
        <a:srgbClr val="0099CC"/>
      </a:accent2>
      <a:accent3>
        <a:srgbClr val="6CBCE3"/>
      </a:accent3>
      <a:accent4>
        <a:srgbClr val="A6D2EC"/>
      </a:accent4>
      <a:accent5>
        <a:srgbClr val="BDDB94"/>
      </a:accent5>
      <a:accent6>
        <a:srgbClr val="BBBDC0"/>
      </a:accent6>
      <a:hlink>
        <a:srgbClr val="000000"/>
      </a:hlink>
      <a:folHlink>
        <a:srgbClr val="000000"/>
      </a:folHlink>
    </a:clrScheme>
    <a:fontScheme name="Oric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EF12DC-1379-4BAC-BB5E-F474C7F7699F}" vid="{D7C5D8D4-E8DC-430E-B1B0-2FF9F7C1C9E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Orica_PPT template_16x9-D1</Template>
  <TotalTime>8291</TotalTime>
  <Words>412</Words>
  <Application>Microsoft Office PowerPoint</Application>
  <PresentationFormat>On-screen Show (4:3)</PresentationFormat>
  <Paragraphs>48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Arial Black</vt:lpstr>
      <vt:lpstr>Calibri</vt:lpstr>
      <vt:lpstr>Libre Franklin</vt:lpstr>
      <vt:lpstr>Orica Corp New</vt:lpstr>
      <vt:lpstr>PowerPoint Presentation</vt:lpstr>
      <vt:lpstr>PowerPoint Presentation</vt:lpstr>
      <vt:lpstr>Location: Camden, Arkansas</vt:lpstr>
      <vt:lpstr>AN Prill Transport Accident</vt:lpstr>
      <vt:lpstr>March 27, 2019</vt:lpstr>
      <vt:lpstr>Images from Online Media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caused the fatality?</vt:lpstr>
      <vt:lpstr>PowerPoint Presentation</vt:lpstr>
      <vt:lpstr>PowerPoint Presentation</vt:lpstr>
      <vt:lpstr>Is the vehicle in good working order?  Is an Emergency Response Plan in Place?  Is it up to date?  Have the personnel/responders been trained?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Nicki Davies</dc:creator>
  <cp:lastModifiedBy>Al Loan</cp:lastModifiedBy>
  <cp:revision>102</cp:revision>
  <cp:lastPrinted>2019-02-25T19:35:07Z</cp:lastPrinted>
  <dcterms:created xsi:type="dcterms:W3CDTF">2018-12-12T00:48:20Z</dcterms:created>
  <dcterms:modified xsi:type="dcterms:W3CDTF">2019-06-06T12:23:14Z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f193ca4-2408-4f7f-b426-2979869cfaa8_Enabled">
    <vt:lpwstr>True</vt:lpwstr>
  </property>
  <property fmtid="{D5CDD505-2E9C-101B-9397-08002B2CF9AE}" pid="3" name="MSIP_Label_1f193ca4-2408-4f7f-b426-2979869cfaa8_SiteId">
    <vt:lpwstr>a21a716e-fb9a-45c0-b997-e26360b0a3a1</vt:lpwstr>
  </property>
  <property fmtid="{D5CDD505-2E9C-101B-9397-08002B2CF9AE}" pid="4" name="MSIP_Label_1f193ca4-2408-4f7f-b426-2979869cfaa8_Owner">
    <vt:lpwstr>al.loan@orica.com</vt:lpwstr>
  </property>
  <property fmtid="{D5CDD505-2E9C-101B-9397-08002B2CF9AE}" pid="5" name="MSIP_Label_1f193ca4-2408-4f7f-b426-2979869cfaa8_SetDate">
    <vt:lpwstr>2019-06-06T12:23:12.8570000Z</vt:lpwstr>
  </property>
  <property fmtid="{D5CDD505-2E9C-101B-9397-08002B2CF9AE}" pid="6" name="MSIP_Label_1f193ca4-2408-4f7f-b426-2979869cfaa8_Name">
    <vt:lpwstr>Confidential</vt:lpwstr>
  </property>
  <property fmtid="{D5CDD505-2E9C-101B-9397-08002B2CF9AE}" pid="7" name="MSIP_Label_1f193ca4-2408-4f7f-b426-2979869cfaa8_Application">
    <vt:lpwstr>Microsoft Azure Information Protection</vt:lpwstr>
  </property>
  <property fmtid="{D5CDD505-2E9C-101B-9397-08002B2CF9AE}" pid="8" name="MSIP_Label_1f193ca4-2408-4f7f-b426-2979869cfaa8_Extended_MSFT_Method">
    <vt:lpwstr>Manual</vt:lpwstr>
  </property>
  <property fmtid="{D5CDD505-2E9C-101B-9397-08002B2CF9AE}" pid="9" name="Sensitivity">
    <vt:lpwstr>Confidential</vt:lpwstr>
  </property>
</Properties>
</file>