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1"/>
  </p:sldMasterIdLst>
  <p:notesMasterIdLst>
    <p:notesMasterId r:id="rId54"/>
  </p:notesMasterIdLst>
  <p:handoutMasterIdLst>
    <p:handoutMasterId r:id="rId55"/>
  </p:handoutMasterIdLst>
  <p:sldIdLst>
    <p:sldId id="265" r:id="rId2"/>
    <p:sldId id="267" r:id="rId3"/>
    <p:sldId id="427" r:id="rId4"/>
    <p:sldId id="270" r:id="rId5"/>
    <p:sldId id="271" r:id="rId6"/>
    <p:sldId id="272" r:id="rId7"/>
    <p:sldId id="428" r:id="rId8"/>
    <p:sldId id="276" r:id="rId9"/>
    <p:sldId id="420" r:id="rId10"/>
    <p:sldId id="300" r:id="rId11"/>
    <p:sldId id="307" r:id="rId12"/>
    <p:sldId id="309" r:id="rId13"/>
    <p:sldId id="311" r:id="rId14"/>
    <p:sldId id="313" r:id="rId15"/>
    <p:sldId id="422" r:id="rId16"/>
    <p:sldId id="434" r:id="rId17"/>
    <p:sldId id="312" r:id="rId18"/>
    <p:sldId id="435" r:id="rId19"/>
    <p:sldId id="436" r:id="rId20"/>
    <p:sldId id="438" r:id="rId21"/>
    <p:sldId id="439" r:id="rId22"/>
    <p:sldId id="273" r:id="rId23"/>
    <p:sldId id="336" r:id="rId24"/>
    <p:sldId id="337" r:id="rId25"/>
    <p:sldId id="338" r:id="rId26"/>
    <p:sldId id="401" r:id="rId27"/>
    <p:sldId id="277" r:id="rId28"/>
    <p:sldId id="280" r:id="rId29"/>
    <p:sldId id="281" r:id="rId30"/>
    <p:sldId id="282" r:id="rId31"/>
    <p:sldId id="284" r:id="rId32"/>
    <p:sldId id="285" r:id="rId33"/>
    <p:sldId id="327" r:id="rId34"/>
    <p:sldId id="416" r:id="rId35"/>
    <p:sldId id="440" r:id="rId36"/>
    <p:sldId id="441" r:id="rId37"/>
    <p:sldId id="442" r:id="rId38"/>
    <p:sldId id="443" r:id="rId39"/>
    <p:sldId id="444" r:id="rId40"/>
    <p:sldId id="445" r:id="rId41"/>
    <p:sldId id="454" r:id="rId42"/>
    <p:sldId id="446" r:id="rId43"/>
    <p:sldId id="447" r:id="rId44"/>
    <p:sldId id="448" r:id="rId45"/>
    <p:sldId id="449" r:id="rId46"/>
    <p:sldId id="450" r:id="rId47"/>
    <p:sldId id="451" r:id="rId48"/>
    <p:sldId id="452" r:id="rId49"/>
    <p:sldId id="453" r:id="rId50"/>
    <p:sldId id="417" r:id="rId51"/>
    <p:sldId id="418" r:id="rId52"/>
    <p:sldId id="299" r:id="rId5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1" autoAdjust="0"/>
    <p:restoredTop sz="94660"/>
  </p:normalViewPr>
  <p:slideViewPr>
    <p:cSldViewPr>
      <p:cViewPr varScale="1">
        <p:scale>
          <a:sx n="82" d="100"/>
          <a:sy n="82" d="100"/>
        </p:scale>
        <p:origin x="1478" y="6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88" d="100"/>
          <a:sy n="88"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F95B60-1629-46AD-849B-68E02188A796}" type="doc">
      <dgm:prSet loTypeId="urn:microsoft.com/office/officeart/2005/8/layout/orgChart1" loCatId="hierarchy" qsTypeId="urn:microsoft.com/office/officeart/2005/8/quickstyle/simple2" qsCatId="simple" csTypeId="urn:microsoft.com/office/officeart/2005/8/colors/accent2_1" csCatId="accent2" phldr="1"/>
      <dgm:spPr/>
      <dgm:t>
        <a:bodyPr/>
        <a:lstStyle/>
        <a:p>
          <a:endParaRPr lang="en-CA"/>
        </a:p>
      </dgm:t>
    </dgm:pt>
    <dgm:pt modelId="{7F1AD937-B8B6-4027-B263-4CF149936DF8}">
      <dgm:prSet phldrT="[Text]" custT="1"/>
      <dgm:spPr/>
      <dgm:t>
        <a:bodyPr/>
        <a:lstStyle/>
        <a:p>
          <a:pPr>
            <a:lnSpc>
              <a:spcPct val="100000"/>
            </a:lnSpc>
            <a:spcAft>
              <a:spcPts val="0"/>
            </a:spcAft>
          </a:pPr>
          <a:r>
            <a:rPr lang="en-CA" sz="1600" b="1" dirty="0" smtClean="0">
              <a:latin typeface="Arial" pitchFamily="34" charset="0"/>
              <a:cs typeface="Arial" pitchFamily="34" charset="0"/>
            </a:rPr>
            <a:t>Explosives Safety Security Branch</a:t>
          </a:r>
        </a:p>
        <a:p>
          <a:pPr>
            <a:lnSpc>
              <a:spcPct val="100000"/>
            </a:lnSpc>
            <a:spcAft>
              <a:spcPts val="0"/>
            </a:spcAft>
          </a:pPr>
          <a:r>
            <a:rPr lang="en-CA" sz="1600" b="1" dirty="0" smtClean="0">
              <a:latin typeface="Arial" pitchFamily="34" charset="0"/>
              <a:cs typeface="Arial" pitchFamily="34" charset="0"/>
            </a:rPr>
            <a:t>(ESSB)</a:t>
          </a:r>
        </a:p>
      </dgm:t>
    </dgm:pt>
    <dgm:pt modelId="{9EB7CD77-FC6F-44F5-A380-ABBE6EAFC454}" type="parTrans" cxnId="{96C261FD-8CE8-4E87-B7CF-F077CB67B6BD}">
      <dgm:prSet/>
      <dgm:spPr/>
      <dgm:t>
        <a:bodyPr/>
        <a:lstStyle/>
        <a:p>
          <a:endParaRPr lang="en-CA"/>
        </a:p>
      </dgm:t>
    </dgm:pt>
    <dgm:pt modelId="{62C24A17-58A1-49B0-8322-E8A1BB55619A}" type="sibTrans" cxnId="{96C261FD-8CE8-4E87-B7CF-F077CB67B6BD}">
      <dgm:prSet/>
      <dgm:spPr/>
      <dgm:t>
        <a:bodyPr/>
        <a:lstStyle/>
        <a:p>
          <a:endParaRPr lang="en-CA"/>
        </a:p>
      </dgm:t>
    </dgm:pt>
    <dgm:pt modelId="{BB9D2A83-A2B8-4749-A068-9C6F6C14F450}">
      <dgm:prSet phldrT="[Text]" custT="1"/>
      <dgm:spPr/>
      <dgm:t>
        <a:bodyPr/>
        <a:lstStyle/>
        <a:p>
          <a:pPr>
            <a:lnSpc>
              <a:spcPct val="100000"/>
            </a:lnSpc>
            <a:spcAft>
              <a:spcPts val="0"/>
            </a:spcAft>
          </a:pPr>
          <a:r>
            <a:rPr lang="en-CA" sz="1600" b="1" dirty="0" smtClean="0">
              <a:latin typeface="Arial" pitchFamily="34" charset="0"/>
              <a:cs typeface="Arial" pitchFamily="34" charset="0"/>
            </a:rPr>
            <a:t>Explosives Regulatory Division</a:t>
          </a:r>
        </a:p>
        <a:p>
          <a:pPr>
            <a:lnSpc>
              <a:spcPct val="100000"/>
            </a:lnSpc>
            <a:spcAft>
              <a:spcPts val="0"/>
            </a:spcAft>
          </a:pPr>
          <a:r>
            <a:rPr lang="en-CA" sz="1600" b="1" dirty="0" smtClean="0">
              <a:latin typeface="Arial" pitchFamily="34" charset="0"/>
              <a:cs typeface="Arial" pitchFamily="34" charset="0"/>
            </a:rPr>
            <a:t>(ERD)</a:t>
          </a:r>
        </a:p>
      </dgm:t>
    </dgm:pt>
    <dgm:pt modelId="{974ED8FD-FCE6-4A94-BFB3-04C733E4F262}" type="parTrans" cxnId="{EAA7470F-4564-4FBC-B8A2-7F3DC54DD971}">
      <dgm:prSet/>
      <dgm:spPr/>
      <dgm:t>
        <a:bodyPr/>
        <a:lstStyle/>
        <a:p>
          <a:endParaRPr lang="en-CA" dirty="0"/>
        </a:p>
      </dgm:t>
    </dgm:pt>
    <dgm:pt modelId="{CA18A618-A5F2-4E4E-987E-513489365EFE}" type="sibTrans" cxnId="{EAA7470F-4564-4FBC-B8A2-7F3DC54DD971}">
      <dgm:prSet/>
      <dgm:spPr/>
      <dgm:t>
        <a:bodyPr/>
        <a:lstStyle/>
        <a:p>
          <a:endParaRPr lang="en-CA"/>
        </a:p>
      </dgm:t>
    </dgm:pt>
    <dgm:pt modelId="{CE92A03D-A1A9-477F-8A31-7ECD234CF9AB}">
      <dgm:prSet phldrT="[Text]" custT="1"/>
      <dgm:spPr/>
      <dgm:t>
        <a:bodyPr/>
        <a:lstStyle/>
        <a:p>
          <a:pPr>
            <a:lnSpc>
              <a:spcPct val="100000"/>
            </a:lnSpc>
            <a:spcAft>
              <a:spcPts val="0"/>
            </a:spcAft>
          </a:pPr>
          <a:r>
            <a:rPr lang="en-CA" sz="1600" b="1" dirty="0" smtClean="0">
              <a:latin typeface="Arial" pitchFamily="34" charset="0"/>
              <a:cs typeface="Arial" pitchFamily="34" charset="0"/>
            </a:rPr>
            <a:t>Canadian Explosives Research Lab</a:t>
          </a:r>
        </a:p>
        <a:p>
          <a:pPr>
            <a:lnSpc>
              <a:spcPct val="100000"/>
            </a:lnSpc>
            <a:spcAft>
              <a:spcPts val="0"/>
            </a:spcAft>
          </a:pPr>
          <a:r>
            <a:rPr lang="en-CA" sz="1600" b="1" dirty="0" smtClean="0">
              <a:latin typeface="Arial" pitchFamily="34" charset="0"/>
              <a:cs typeface="Arial" pitchFamily="34" charset="0"/>
            </a:rPr>
            <a:t>(CERL)</a:t>
          </a:r>
        </a:p>
      </dgm:t>
    </dgm:pt>
    <dgm:pt modelId="{18A997FF-FDE9-485A-80DA-696E10436A98}" type="parTrans" cxnId="{D7EA6619-74F5-4D85-B87E-2ED0A7ABCD3C}">
      <dgm:prSet/>
      <dgm:spPr/>
      <dgm:t>
        <a:bodyPr/>
        <a:lstStyle/>
        <a:p>
          <a:endParaRPr lang="en-CA" dirty="0"/>
        </a:p>
      </dgm:t>
    </dgm:pt>
    <dgm:pt modelId="{36385D33-EFAE-4B97-BB6C-BAD08E2FF6BB}" type="sibTrans" cxnId="{D7EA6619-74F5-4D85-B87E-2ED0A7ABCD3C}">
      <dgm:prSet/>
      <dgm:spPr/>
      <dgm:t>
        <a:bodyPr/>
        <a:lstStyle/>
        <a:p>
          <a:endParaRPr lang="en-CA"/>
        </a:p>
      </dgm:t>
    </dgm:pt>
    <dgm:pt modelId="{EFB7C7DE-4592-44AB-BB02-6D46A6D56D34}">
      <dgm:prSet phldrT="[Text]" custT="1"/>
      <dgm:spPr/>
      <dgm:t>
        <a:bodyPr/>
        <a:lstStyle/>
        <a:p>
          <a:pPr>
            <a:lnSpc>
              <a:spcPct val="100000"/>
            </a:lnSpc>
            <a:spcAft>
              <a:spcPts val="0"/>
            </a:spcAft>
          </a:pPr>
          <a:endParaRPr lang="en-CA" sz="900" dirty="0" smtClean="0">
            <a:latin typeface="Arial" pitchFamily="34" charset="0"/>
            <a:cs typeface="Arial" pitchFamily="34" charset="0"/>
          </a:endParaRPr>
        </a:p>
        <a:p>
          <a:pPr>
            <a:lnSpc>
              <a:spcPct val="100000"/>
            </a:lnSpc>
            <a:spcAft>
              <a:spcPts val="0"/>
            </a:spcAft>
          </a:pPr>
          <a:r>
            <a:rPr lang="en-CA" sz="1600" b="1" dirty="0" smtClean="0">
              <a:latin typeface="Arial" pitchFamily="34" charset="0"/>
              <a:cs typeface="Arial" pitchFamily="34" charset="0"/>
            </a:rPr>
            <a:t>Program Policy and Administration Division</a:t>
          </a:r>
        </a:p>
        <a:p>
          <a:pPr>
            <a:lnSpc>
              <a:spcPct val="100000"/>
            </a:lnSpc>
            <a:spcAft>
              <a:spcPts val="0"/>
            </a:spcAft>
          </a:pPr>
          <a:r>
            <a:rPr lang="en-CA" sz="1600" b="1" dirty="0" smtClean="0">
              <a:latin typeface="Arial" pitchFamily="34" charset="0"/>
              <a:cs typeface="Arial" pitchFamily="34" charset="0"/>
            </a:rPr>
            <a:t>(PPAD)</a:t>
          </a:r>
          <a:endParaRPr lang="en-CA" sz="900" dirty="0" smtClean="0">
            <a:latin typeface="Arial" pitchFamily="34" charset="0"/>
            <a:cs typeface="Arial" pitchFamily="34" charset="0"/>
          </a:endParaRPr>
        </a:p>
        <a:p>
          <a:pPr>
            <a:lnSpc>
              <a:spcPct val="100000"/>
            </a:lnSpc>
            <a:spcAft>
              <a:spcPts val="0"/>
            </a:spcAft>
          </a:pPr>
          <a:endParaRPr lang="en-CA" sz="900" dirty="0">
            <a:latin typeface="Arial" pitchFamily="34" charset="0"/>
            <a:cs typeface="Arial" pitchFamily="34" charset="0"/>
          </a:endParaRPr>
        </a:p>
      </dgm:t>
    </dgm:pt>
    <dgm:pt modelId="{7317A6DE-6E43-4024-916A-E99D72BF782E}" type="parTrans" cxnId="{0FD02024-AFE4-4951-A456-6ED2EB15509E}">
      <dgm:prSet/>
      <dgm:spPr/>
      <dgm:t>
        <a:bodyPr/>
        <a:lstStyle/>
        <a:p>
          <a:endParaRPr lang="en-CA" dirty="0"/>
        </a:p>
      </dgm:t>
    </dgm:pt>
    <dgm:pt modelId="{C069C315-A88C-4701-B467-DB3D4915C200}" type="sibTrans" cxnId="{0FD02024-AFE4-4951-A456-6ED2EB15509E}">
      <dgm:prSet/>
      <dgm:spPr/>
      <dgm:t>
        <a:bodyPr/>
        <a:lstStyle/>
        <a:p>
          <a:endParaRPr lang="en-CA"/>
        </a:p>
      </dgm:t>
    </dgm:pt>
    <dgm:pt modelId="{49139C65-5057-4498-946F-DAAA0E9C4AE4}" type="pres">
      <dgm:prSet presAssocID="{19F95B60-1629-46AD-849B-68E02188A796}" presName="hierChild1" presStyleCnt="0">
        <dgm:presLayoutVars>
          <dgm:orgChart val="1"/>
          <dgm:chPref val="1"/>
          <dgm:dir/>
          <dgm:animOne val="branch"/>
          <dgm:animLvl val="lvl"/>
          <dgm:resizeHandles/>
        </dgm:presLayoutVars>
      </dgm:prSet>
      <dgm:spPr/>
      <dgm:t>
        <a:bodyPr/>
        <a:lstStyle/>
        <a:p>
          <a:endParaRPr lang="en-CA"/>
        </a:p>
      </dgm:t>
    </dgm:pt>
    <dgm:pt modelId="{9D587387-9BA8-4272-8F95-41DDACC20C22}" type="pres">
      <dgm:prSet presAssocID="{7F1AD937-B8B6-4027-B263-4CF149936DF8}" presName="hierRoot1" presStyleCnt="0">
        <dgm:presLayoutVars>
          <dgm:hierBranch val="init"/>
        </dgm:presLayoutVars>
      </dgm:prSet>
      <dgm:spPr/>
      <dgm:t>
        <a:bodyPr/>
        <a:lstStyle/>
        <a:p>
          <a:endParaRPr lang="en-CA"/>
        </a:p>
      </dgm:t>
    </dgm:pt>
    <dgm:pt modelId="{53C8A90D-220C-4DF6-B9BF-CB4999AE66F3}" type="pres">
      <dgm:prSet presAssocID="{7F1AD937-B8B6-4027-B263-4CF149936DF8}" presName="rootComposite1" presStyleCnt="0"/>
      <dgm:spPr/>
      <dgm:t>
        <a:bodyPr/>
        <a:lstStyle/>
        <a:p>
          <a:endParaRPr lang="en-CA"/>
        </a:p>
      </dgm:t>
    </dgm:pt>
    <dgm:pt modelId="{CF5835FD-7F6B-45A1-AB3E-BBD4FC2D1999}" type="pres">
      <dgm:prSet presAssocID="{7F1AD937-B8B6-4027-B263-4CF149936DF8}" presName="rootText1" presStyleLbl="node0" presStyleIdx="0" presStyleCnt="1" custScaleX="158764" custScaleY="109487" custLinFactNeighborX="6803" custLinFactNeighborY="-16909">
        <dgm:presLayoutVars>
          <dgm:chPref val="3"/>
        </dgm:presLayoutVars>
      </dgm:prSet>
      <dgm:spPr/>
      <dgm:t>
        <a:bodyPr/>
        <a:lstStyle/>
        <a:p>
          <a:endParaRPr lang="en-CA"/>
        </a:p>
      </dgm:t>
    </dgm:pt>
    <dgm:pt modelId="{AA604387-BD45-41F0-8D06-F8965A0E6F3B}" type="pres">
      <dgm:prSet presAssocID="{7F1AD937-B8B6-4027-B263-4CF149936DF8}" presName="rootConnector1" presStyleLbl="node1" presStyleIdx="0" presStyleCnt="0"/>
      <dgm:spPr/>
      <dgm:t>
        <a:bodyPr/>
        <a:lstStyle/>
        <a:p>
          <a:endParaRPr lang="en-CA"/>
        </a:p>
      </dgm:t>
    </dgm:pt>
    <dgm:pt modelId="{D0200228-9E82-4886-AB18-57D04A49EC05}" type="pres">
      <dgm:prSet presAssocID="{7F1AD937-B8B6-4027-B263-4CF149936DF8}" presName="hierChild2" presStyleCnt="0"/>
      <dgm:spPr/>
      <dgm:t>
        <a:bodyPr/>
        <a:lstStyle/>
        <a:p>
          <a:endParaRPr lang="en-CA"/>
        </a:p>
      </dgm:t>
    </dgm:pt>
    <dgm:pt modelId="{4EBD4E25-0648-4E49-9979-B8E68E845892}" type="pres">
      <dgm:prSet presAssocID="{974ED8FD-FCE6-4A94-BFB3-04C733E4F262}" presName="Name37" presStyleLbl="parChTrans1D2" presStyleIdx="0" presStyleCnt="3"/>
      <dgm:spPr/>
      <dgm:t>
        <a:bodyPr/>
        <a:lstStyle/>
        <a:p>
          <a:endParaRPr lang="en-CA"/>
        </a:p>
      </dgm:t>
    </dgm:pt>
    <dgm:pt modelId="{30C6796F-3787-430F-A043-13BFC9542F93}" type="pres">
      <dgm:prSet presAssocID="{BB9D2A83-A2B8-4749-A068-9C6F6C14F450}" presName="hierRoot2" presStyleCnt="0">
        <dgm:presLayoutVars>
          <dgm:hierBranch val="init"/>
        </dgm:presLayoutVars>
      </dgm:prSet>
      <dgm:spPr/>
      <dgm:t>
        <a:bodyPr/>
        <a:lstStyle/>
        <a:p>
          <a:endParaRPr lang="en-CA"/>
        </a:p>
      </dgm:t>
    </dgm:pt>
    <dgm:pt modelId="{1DEBF87E-69AE-42BF-8220-9289321D75FA}" type="pres">
      <dgm:prSet presAssocID="{BB9D2A83-A2B8-4749-A068-9C6F6C14F450}" presName="rootComposite" presStyleCnt="0"/>
      <dgm:spPr/>
      <dgm:t>
        <a:bodyPr/>
        <a:lstStyle/>
        <a:p>
          <a:endParaRPr lang="en-CA"/>
        </a:p>
      </dgm:t>
    </dgm:pt>
    <dgm:pt modelId="{CE07A000-D79D-4D09-A7CF-0EACE05028AC}" type="pres">
      <dgm:prSet presAssocID="{BB9D2A83-A2B8-4749-A068-9C6F6C14F450}" presName="rootText" presStyleLbl="node2" presStyleIdx="0" presStyleCnt="3" custScaleX="113124" custScaleY="156230">
        <dgm:presLayoutVars>
          <dgm:chPref val="3"/>
        </dgm:presLayoutVars>
      </dgm:prSet>
      <dgm:spPr/>
      <dgm:t>
        <a:bodyPr/>
        <a:lstStyle/>
        <a:p>
          <a:endParaRPr lang="en-CA"/>
        </a:p>
      </dgm:t>
    </dgm:pt>
    <dgm:pt modelId="{5709F2E2-C53C-4F50-BF6F-25722071C292}" type="pres">
      <dgm:prSet presAssocID="{BB9D2A83-A2B8-4749-A068-9C6F6C14F450}" presName="rootConnector" presStyleLbl="node2" presStyleIdx="0" presStyleCnt="3"/>
      <dgm:spPr/>
      <dgm:t>
        <a:bodyPr/>
        <a:lstStyle/>
        <a:p>
          <a:endParaRPr lang="en-CA"/>
        </a:p>
      </dgm:t>
    </dgm:pt>
    <dgm:pt modelId="{68B4AE54-64BD-43A0-87A6-D6CD9A6C0A06}" type="pres">
      <dgm:prSet presAssocID="{BB9D2A83-A2B8-4749-A068-9C6F6C14F450}" presName="hierChild4" presStyleCnt="0"/>
      <dgm:spPr/>
      <dgm:t>
        <a:bodyPr/>
        <a:lstStyle/>
        <a:p>
          <a:endParaRPr lang="en-CA"/>
        </a:p>
      </dgm:t>
    </dgm:pt>
    <dgm:pt modelId="{CD247D0E-3900-4BEB-B3D8-83DCFC520CA6}" type="pres">
      <dgm:prSet presAssocID="{BB9D2A83-A2B8-4749-A068-9C6F6C14F450}" presName="hierChild5" presStyleCnt="0"/>
      <dgm:spPr/>
      <dgm:t>
        <a:bodyPr/>
        <a:lstStyle/>
        <a:p>
          <a:endParaRPr lang="en-CA"/>
        </a:p>
      </dgm:t>
    </dgm:pt>
    <dgm:pt modelId="{1F53B26B-4112-4B4E-8F2E-CAB55B7EFDBF}" type="pres">
      <dgm:prSet presAssocID="{18A997FF-FDE9-485A-80DA-696E10436A98}" presName="Name37" presStyleLbl="parChTrans1D2" presStyleIdx="1" presStyleCnt="3"/>
      <dgm:spPr/>
      <dgm:t>
        <a:bodyPr/>
        <a:lstStyle/>
        <a:p>
          <a:endParaRPr lang="en-CA"/>
        </a:p>
      </dgm:t>
    </dgm:pt>
    <dgm:pt modelId="{589F74E9-9D92-4D0A-9AC0-8921141BC5F6}" type="pres">
      <dgm:prSet presAssocID="{CE92A03D-A1A9-477F-8A31-7ECD234CF9AB}" presName="hierRoot2" presStyleCnt="0">
        <dgm:presLayoutVars>
          <dgm:hierBranch val="init"/>
        </dgm:presLayoutVars>
      </dgm:prSet>
      <dgm:spPr/>
      <dgm:t>
        <a:bodyPr/>
        <a:lstStyle/>
        <a:p>
          <a:endParaRPr lang="en-CA"/>
        </a:p>
      </dgm:t>
    </dgm:pt>
    <dgm:pt modelId="{542F13FB-431F-47F8-8716-BECB2F617ACB}" type="pres">
      <dgm:prSet presAssocID="{CE92A03D-A1A9-477F-8A31-7ECD234CF9AB}" presName="rootComposite" presStyleCnt="0"/>
      <dgm:spPr/>
      <dgm:t>
        <a:bodyPr/>
        <a:lstStyle/>
        <a:p>
          <a:endParaRPr lang="en-CA"/>
        </a:p>
      </dgm:t>
    </dgm:pt>
    <dgm:pt modelId="{1C3C3089-B18A-4F39-A73C-3D5F9E9387EB}" type="pres">
      <dgm:prSet presAssocID="{CE92A03D-A1A9-477F-8A31-7ECD234CF9AB}" presName="rootText" presStyleLbl="node2" presStyleIdx="1" presStyleCnt="3" custScaleX="106322" custScaleY="158098">
        <dgm:presLayoutVars>
          <dgm:chPref val="3"/>
        </dgm:presLayoutVars>
      </dgm:prSet>
      <dgm:spPr/>
      <dgm:t>
        <a:bodyPr/>
        <a:lstStyle/>
        <a:p>
          <a:endParaRPr lang="en-CA"/>
        </a:p>
      </dgm:t>
    </dgm:pt>
    <dgm:pt modelId="{FE8B9FD7-F83C-4DB6-9A13-6DFFBB37C993}" type="pres">
      <dgm:prSet presAssocID="{CE92A03D-A1A9-477F-8A31-7ECD234CF9AB}" presName="rootConnector" presStyleLbl="node2" presStyleIdx="1" presStyleCnt="3"/>
      <dgm:spPr/>
      <dgm:t>
        <a:bodyPr/>
        <a:lstStyle/>
        <a:p>
          <a:endParaRPr lang="en-CA"/>
        </a:p>
      </dgm:t>
    </dgm:pt>
    <dgm:pt modelId="{B5DEB16A-BBD1-4E77-856E-95C92DFCE2A8}" type="pres">
      <dgm:prSet presAssocID="{CE92A03D-A1A9-477F-8A31-7ECD234CF9AB}" presName="hierChild4" presStyleCnt="0"/>
      <dgm:spPr/>
      <dgm:t>
        <a:bodyPr/>
        <a:lstStyle/>
        <a:p>
          <a:endParaRPr lang="en-CA"/>
        </a:p>
      </dgm:t>
    </dgm:pt>
    <dgm:pt modelId="{0FBCC3E6-7502-492B-A36D-282BE5CCDA09}" type="pres">
      <dgm:prSet presAssocID="{CE92A03D-A1A9-477F-8A31-7ECD234CF9AB}" presName="hierChild5" presStyleCnt="0"/>
      <dgm:spPr/>
      <dgm:t>
        <a:bodyPr/>
        <a:lstStyle/>
        <a:p>
          <a:endParaRPr lang="en-CA"/>
        </a:p>
      </dgm:t>
    </dgm:pt>
    <dgm:pt modelId="{E44E4F93-93FD-4244-85B7-5553E1E22522}" type="pres">
      <dgm:prSet presAssocID="{7317A6DE-6E43-4024-916A-E99D72BF782E}" presName="Name37" presStyleLbl="parChTrans1D2" presStyleIdx="2" presStyleCnt="3"/>
      <dgm:spPr/>
      <dgm:t>
        <a:bodyPr/>
        <a:lstStyle/>
        <a:p>
          <a:endParaRPr lang="en-CA"/>
        </a:p>
      </dgm:t>
    </dgm:pt>
    <dgm:pt modelId="{52D0BE32-AB55-4646-A080-506B383ADEE6}" type="pres">
      <dgm:prSet presAssocID="{EFB7C7DE-4592-44AB-BB02-6D46A6D56D34}" presName="hierRoot2" presStyleCnt="0">
        <dgm:presLayoutVars>
          <dgm:hierBranch val="init"/>
        </dgm:presLayoutVars>
      </dgm:prSet>
      <dgm:spPr/>
      <dgm:t>
        <a:bodyPr/>
        <a:lstStyle/>
        <a:p>
          <a:endParaRPr lang="en-CA"/>
        </a:p>
      </dgm:t>
    </dgm:pt>
    <dgm:pt modelId="{773FF811-5F6E-498A-992B-0A1924DA533E}" type="pres">
      <dgm:prSet presAssocID="{EFB7C7DE-4592-44AB-BB02-6D46A6D56D34}" presName="rootComposite" presStyleCnt="0"/>
      <dgm:spPr/>
      <dgm:t>
        <a:bodyPr/>
        <a:lstStyle/>
        <a:p>
          <a:endParaRPr lang="en-CA"/>
        </a:p>
      </dgm:t>
    </dgm:pt>
    <dgm:pt modelId="{243815EB-F1E2-46FF-BBE6-89DD54EA3110}" type="pres">
      <dgm:prSet presAssocID="{EFB7C7DE-4592-44AB-BB02-6D46A6D56D34}" presName="rootText" presStyleLbl="node2" presStyleIdx="2" presStyleCnt="3" custScaleY="158098">
        <dgm:presLayoutVars>
          <dgm:chPref val="3"/>
        </dgm:presLayoutVars>
      </dgm:prSet>
      <dgm:spPr/>
      <dgm:t>
        <a:bodyPr/>
        <a:lstStyle/>
        <a:p>
          <a:endParaRPr lang="en-CA"/>
        </a:p>
      </dgm:t>
    </dgm:pt>
    <dgm:pt modelId="{02CF3A8C-5AB9-469D-BD35-8AD7899587ED}" type="pres">
      <dgm:prSet presAssocID="{EFB7C7DE-4592-44AB-BB02-6D46A6D56D34}" presName="rootConnector" presStyleLbl="node2" presStyleIdx="2" presStyleCnt="3"/>
      <dgm:spPr/>
      <dgm:t>
        <a:bodyPr/>
        <a:lstStyle/>
        <a:p>
          <a:endParaRPr lang="en-CA"/>
        </a:p>
      </dgm:t>
    </dgm:pt>
    <dgm:pt modelId="{CAE70916-6452-40A9-8066-24688CDF2202}" type="pres">
      <dgm:prSet presAssocID="{EFB7C7DE-4592-44AB-BB02-6D46A6D56D34}" presName="hierChild4" presStyleCnt="0"/>
      <dgm:spPr/>
      <dgm:t>
        <a:bodyPr/>
        <a:lstStyle/>
        <a:p>
          <a:endParaRPr lang="en-CA"/>
        </a:p>
      </dgm:t>
    </dgm:pt>
    <dgm:pt modelId="{87B2B3A1-7467-4312-A710-2D065411955D}" type="pres">
      <dgm:prSet presAssocID="{EFB7C7DE-4592-44AB-BB02-6D46A6D56D34}" presName="hierChild5" presStyleCnt="0"/>
      <dgm:spPr/>
      <dgm:t>
        <a:bodyPr/>
        <a:lstStyle/>
        <a:p>
          <a:endParaRPr lang="en-CA"/>
        </a:p>
      </dgm:t>
    </dgm:pt>
    <dgm:pt modelId="{2499CA35-D5D7-4753-95D1-041F448DACD7}" type="pres">
      <dgm:prSet presAssocID="{7F1AD937-B8B6-4027-B263-4CF149936DF8}" presName="hierChild3" presStyleCnt="0"/>
      <dgm:spPr/>
      <dgm:t>
        <a:bodyPr/>
        <a:lstStyle/>
        <a:p>
          <a:endParaRPr lang="en-CA"/>
        </a:p>
      </dgm:t>
    </dgm:pt>
  </dgm:ptLst>
  <dgm:cxnLst>
    <dgm:cxn modelId="{EAA7470F-4564-4FBC-B8A2-7F3DC54DD971}" srcId="{7F1AD937-B8B6-4027-B263-4CF149936DF8}" destId="{BB9D2A83-A2B8-4749-A068-9C6F6C14F450}" srcOrd="0" destOrd="0" parTransId="{974ED8FD-FCE6-4A94-BFB3-04C733E4F262}" sibTransId="{CA18A618-A5F2-4E4E-987E-513489365EFE}"/>
    <dgm:cxn modelId="{369C3889-61A5-4E54-AFB4-903D53A39844}" type="presOf" srcId="{CE92A03D-A1A9-477F-8A31-7ECD234CF9AB}" destId="{FE8B9FD7-F83C-4DB6-9A13-6DFFBB37C993}" srcOrd="1" destOrd="0" presId="urn:microsoft.com/office/officeart/2005/8/layout/orgChart1"/>
    <dgm:cxn modelId="{24A5A80A-07A4-4E9D-8081-A1F88566AC7A}" type="presOf" srcId="{CE92A03D-A1A9-477F-8A31-7ECD234CF9AB}" destId="{1C3C3089-B18A-4F39-A73C-3D5F9E9387EB}" srcOrd="0" destOrd="0" presId="urn:microsoft.com/office/officeart/2005/8/layout/orgChart1"/>
    <dgm:cxn modelId="{7E808F0D-B1FE-47AA-BB51-DD077DEBD3F5}" type="presOf" srcId="{19F95B60-1629-46AD-849B-68E02188A796}" destId="{49139C65-5057-4498-946F-DAAA0E9C4AE4}" srcOrd="0" destOrd="0" presId="urn:microsoft.com/office/officeart/2005/8/layout/orgChart1"/>
    <dgm:cxn modelId="{442C61E0-B92B-4DE5-A8BF-D5867761F491}" type="presOf" srcId="{BB9D2A83-A2B8-4749-A068-9C6F6C14F450}" destId="{CE07A000-D79D-4D09-A7CF-0EACE05028AC}" srcOrd="0" destOrd="0" presId="urn:microsoft.com/office/officeart/2005/8/layout/orgChart1"/>
    <dgm:cxn modelId="{D1E15154-6F2D-45D6-8E71-0ADDFBE2B6D3}" type="presOf" srcId="{7317A6DE-6E43-4024-916A-E99D72BF782E}" destId="{E44E4F93-93FD-4244-85B7-5553E1E22522}" srcOrd="0" destOrd="0" presId="urn:microsoft.com/office/officeart/2005/8/layout/orgChart1"/>
    <dgm:cxn modelId="{7FA1496B-2D27-4FC9-881C-5F8B9E5BFED8}" type="presOf" srcId="{BB9D2A83-A2B8-4749-A068-9C6F6C14F450}" destId="{5709F2E2-C53C-4F50-BF6F-25722071C292}" srcOrd="1" destOrd="0" presId="urn:microsoft.com/office/officeart/2005/8/layout/orgChart1"/>
    <dgm:cxn modelId="{ED1754E6-EC71-4365-96E5-D093420B1BE5}" type="presOf" srcId="{EFB7C7DE-4592-44AB-BB02-6D46A6D56D34}" destId="{02CF3A8C-5AB9-469D-BD35-8AD7899587ED}" srcOrd="1" destOrd="0" presId="urn:microsoft.com/office/officeart/2005/8/layout/orgChart1"/>
    <dgm:cxn modelId="{96C261FD-8CE8-4E87-B7CF-F077CB67B6BD}" srcId="{19F95B60-1629-46AD-849B-68E02188A796}" destId="{7F1AD937-B8B6-4027-B263-4CF149936DF8}" srcOrd="0" destOrd="0" parTransId="{9EB7CD77-FC6F-44F5-A380-ABBE6EAFC454}" sibTransId="{62C24A17-58A1-49B0-8322-E8A1BB55619A}"/>
    <dgm:cxn modelId="{D7EA6619-74F5-4D85-B87E-2ED0A7ABCD3C}" srcId="{7F1AD937-B8B6-4027-B263-4CF149936DF8}" destId="{CE92A03D-A1A9-477F-8A31-7ECD234CF9AB}" srcOrd="1" destOrd="0" parTransId="{18A997FF-FDE9-485A-80DA-696E10436A98}" sibTransId="{36385D33-EFAE-4B97-BB6C-BAD08E2FF6BB}"/>
    <dgm:cxn modelId="{FDF8D6F1-3D82-4577-9BB4-6B47AEAE122C}" type="presOf" srcId="{974ED8FD-FCE6-4A94-BFB3-04C733E4F262}" destId="{4EBD4E25-0648-4E49-9979-B8E68E845892}" srcOrd="0" destOrd="0" presId="urn:microsoft.com/office/officeart/2005/8/layout/orgChart1"/>
    <dgm:cxn modelId="{628AC68F-623E-464A-894D-07FAEDA6E806}" type="presOf" srcId="{18A997FF-FDE9-485A-80DA-696E10436A98}" destId="{1F53B26B-4112-4B4E-8F2E-CAB55B7EFDBF}" srcOrd="0" destOrd="0" presId="urn:microsoft.com/office/officeart/2005/8/layout/orgChart1"/>
    <dgm:cxn modelId="{509BBFDB-7E18-4E85-85CD-69D35800092F}" type="presOf" srcId="{EFB7C7DE-4592-44AB-BB02-6D46A6D56D34}" destId="{243815EB-F1E2-46FF-BBE6-89DD54EA3110}" srcOrd="0" destOrd="0" presId="urn:microsoft.com/office/officeart/2005/8/layout/orgChart1"/>
    <dgm:cxn modelId="{0FD02024-AFE4-4951-A456-6ED2EB15509E}" srcId="{7F1AD937-B8B6-4027-B263-4CF149936DF8}" destId="{EFB7C7DE-4592-44AB-BB02-6D46A6D56D34}" srcOrd="2" destOrd="0" parTransId="{7317A6DE-6E43-4024-916A-E99D72BF782E}" sibTransId="{C069C315-A88C-4701-B467-DB3D4915C200}"/>
    <dgm:cxn modelId="{FC8B2749-65C3-4934-AA3F-EAA01FED7AD4}" type="presOf" srcId="{7F1AD937-B8B6-4027-B263-4CF149936DF8}" destId="{CF5835FD-7F6B-45A1-AB3E-BBD4FC2D1999}" srcOrd="0" destOrd="0" presId="urn:microsoft.com/office/officeart/2005/8/layout/orgChart1"/>
    <dgm:cxn modelId="{085F3FC3-D5FF-4362-8FA5-70293A1D8347}" type="presOf" srcId="{7F1AD937-B8B6-4027-B263-4CF149936DF8}" destId="{AA604387-BD45-41F0-8D06-F8965A0E6F3B}" srcOrd="1" destOrd="0" presId="urn:microsoft.com/office/officeart/2005/8/layout/orgChart1"/>
    <dgm:cxn modelId="{6E5B8C03-E622-4FC0-BB1D-12D059181802}" type="presParOf" srcId="{49139C65-5057-4498-946F-DAAA0E9C4AE4}" destId="{9D587387-9BA8-4272-8F95-41DDACC20C22}" srcOrd="0" destOrd="0" presId="urn:microsoft.com/office/officeart/2005/8/layout/orgChart1"/>
    <dgm:cxn modelId="{F670023D-CCB7-4258-9807-24787BC086A9}" type="presParOf" srcId="{9D587387-9BA8-4272-8F95-41DDACC20C22}" destId="{53C8A90D-220C-4DF6-B9BF-CB4999AE66F3}" srcOrd="0" destOrd="0" presId="urn:microsoft.com/office/officeart/2005/8/layout/orgChart1"/>
    <dgm:cxn modelId="{D872F39B-F9DF-42EF-B6A8-1443B67CAA79}" type="presParOf" srcId="{53C8A90D-220C-4DF6-B9BF-CB4999AE66F3}" destId="{CF5835FD-7F6B-45A1-AB3E-BBD4FC2D1999}" srcOrd="0" destOrd="0" presId="urn:microsoft.com/office/officeart/2005/8/layout/orgChart1"/>
    <dgm:cxn modelId="{DA220E6C-43A3-4C08-A640-3D1D3719379B}" type="presParOf" srcId="{53C8A90D-220C-4DF6-B9BF-CB4999AE66F3}" destId="{AA604387-BD45-41F0-8D06-F8965A0E6F3B}" srcOrd="1" destOrd="0" presId="urn:microsoft.com/office/officeart/2005/8/layout/orgChart1"/>
    <dgm:cxn modelId="{0916AD78-28C8-4F4B-96DC-6DA05C7A9927}" type="presParOf" srcId="{9D587387-9BA8-4272-8F95-41DDACC20C22}" destId="{D0200228-9E82-4886-AB18-57D04A49EC05}" srcOrd="1" destOrd="0" presId="urn:microsoft.com/office/officeart/2005/8/layout/orgChart1"/>
    <dgm:cxn modelId="{9B7EFA4C-AAB5-4C1F-9BD6-0C6653039E8D}" type="presParOf" srcId="{D0200228-9E82-4886-AB18-57D04A49EC05}" destId="{4EBD4E25-0648-4E49-9979-B8E68E845892}" srcOrd="0" destOrd="0" presId="urn:microsoft.com/office/officeart/2005/8/layout/orgChart1"/>
    <dgm:cxn modelId="{432A5C38-B041-4BBE-94BC-1D781FFFF965}" type="presParOf" srcId="{D0200228-9E82-4886-AB18-57D04A49EC05}" destId="{30C6796F-3787-430F-A043-13BFC9542F93}" srcOrd="1" destOrd="0" presId="urn:microsoft.com/office/officeart/2005/8/layout/orgChart1"/>
    <dgm:cxn modelId="{23242D27-6852-4F51-B3DF-1263D6BD5034}" type="presParOf" srcId="{30C6796F-3787-430F-A043-13BFC9542F93}" destId="{1DEBF87E-69AE-42BF-8220-9289321D75FA}" srcOrd="0" destOrd="0" presId="urn:microsoft.com/office/officeart/2005/8/layout/orgChart1"/>
    <dgm:cxn modelId="{54A1B5F4-8827-47D2-A16B-5975F1243635}" type="presParOf" srcId="{1DEBF87E-69AE-42BF-8220-9289321D75FA}" destId="{CE07A000-D79D-4D09-A7CF-0EACE05028AC}" srcOrd="0" destOrd="0" presId="urn:microsoft.com/office/officeart/2005/8/layout/orgChart1"/>
    <dgm:cxn modelId="{29B57712-2807-4100-930B-E1380DECAA78}" type="presParOf" srcId="{1DEBF87E-69AE-42BF-8220-9289321D75FA}" destId="{5709F2E2-C53C-4F50-BF6F-25722071C292}" srcOrd="1" destOrd="0" presId="urn:microsoft.com/office/officeart/2005/8/layout/orgChart1"/>
    <dgm:cxn modelId="{9B7AD86E-2EAB-4C5F-958E-16565468FA45}" type="presParOf" srcId="{30C6796F-3787-430F-A043-13BFC9542F93}" destId="{68B4AE54-64BD-43A0-87A6-D6CD9A6C0A06}" srcOrd="1" destOrd="0" presId="urn:microsoft.com/office/officeart/2005/8/layout/orgChart1"/>
    <dgm:cxn modelId="{406E58A8-60DD-451B-AB2E-69BE8E57A7EA}" type="presParOf" srcId="{30C6796F-3787-430F-A043-13BFC9542F93}" destId="{CD247D0E-3900-4BEB-B3D8-83DCFC520CA6}" srcOrd="2" destOrd="0" presId="urn:microsoft.com/office/officeart/2005/8/layout/orgChart1"/>
    <dgm:cxn modelId="{DCB86F10-0AF2-4931-A4F3-AB71F7EDBA62}" type="presParOf" srcId="{D0200228-9E82-4886-AB18-57D04A49EC05}" destId="{1F53B26B-4112-4B4E-8F2E-CAB55B7EFDBF}" srcOrd="2" destOrd="0" presId="urn:microsoft.com/office/officeart/2005/8/layout/orgChart1"/>
    <dgm:cxn modelId="{18AC7DE8-869C-4B12-B6B3-CA3A42AABFA8}" type="presParOf" srcId="{D0200228-9E82-4886-AB18-57D04A49EC05}" destId="{589F74E9-9D92-4D0A-9AC0-8921141BC5F6}" srcOrd="3" destOrd="0" presId="urn:microsoft.com/office/officeart/2005/8/layout/orgChart1"/>
    <dgm:cxn modelId="{60C3E4E7-A704-461D-9A58-CEF17E07128C}" type="presParOf" srcId="{589F74E9-9D92-4D0A-9AC0-8921141BC5F6}" destId="{542F13FB-431F-47F8-8716-BECB2F617ACB}" srcOrd="0" destOrd="0" presId="urn:microsoft.com/office/officeart/2005/8/layout/orgChart1"/>
    <dgm:cxn modelId="{86FC7C3F-9079-4C89-B55D-3D8858268E7E}" type="presParOf" srcId="{542F13FB-431F-47F8-8716-BECB2F617ACB}" destId="{1C3C3089-B18A-4F39-A73C-3D5F9E9387EB}" srcOrd="0" destOrd="0" presId="urn:microsoft.com/office/officeart/2005/8/layout/orgChart1"/>
    <dgm:cxn modelId="{B154EB32-04A7-46BA-897D-EF7798847519}" type="presParOf" srcId="{542F13FB-431F-47F8-8716-BECB2F617ACB}" destId="{FE8B9FD7-F83C-4DB6-9A13-6DFFBB37C993}" srcOrd="1" destOrd="0" presId="urn:microsoft.com/office/officeart/2005/8/layout/orgChart1"/>
    <dgm:cxn modelId="{3A163E1E-FC91-4B75-BDFC-06D6BD1F2B5D}" type="presParOf" srcId="{589F74E9-9D92-4D0A-9AC0-8921141BC5F6}" destId="{B5DEB16A-BBD1-4E77-856E-95C92DFCE2A8}" srcOrd="1" destOrd="0" presId="urn:microsoft.com/office/officeart/2005/8/layout/orgChart1"/>
    <dgm:cxn modelId="{BF8D2E7C-7AF8-4FAD-9929-464805EFE4DA}" type="presParOf" srcId="{589F74E9-9D92-4D0A-9AC0-8921141BC5F6}" destId="{0FBCC3E6-7502-492B-A36D-282BE5CCDA09}" srcOrd="2" destOrd="0" presId="urn:microsoft.com/office/officeart/2005/8/layout/orgChart1"/>
    <dgm:cxn modelId="{2C16D850-E71A-4FF0-825A-A8A3F147EE0D}" type="presParOf" srcId="{D0200228-9E82-4886-AB18-57D04A49EC05}" destId="{E44E4F93-93FD-4244-85B7-5553E1E22522}" srcOrd="4" destOrd="0" presId="urn:microsoft.com/office/officeart/2005/8/layout/orgChart1"/>
    <dgm:cxn modelId="{61F90E39-1A46-4DFB-B431-2A300E1664AA}" type="presParOf" srcId="{D0200228-9E82-4886-AB18-57D04A49EC05}" destId="{52D0BE32-AB55-4646-A080-506B383ADEE6}" srcOrd="5" destOrd="0" presId="urn:microsoft.com/office/officeart/2005/8/layout/orgChart1"/>
    <dgm:cxn modelId="{B5A988BB-C25D-492E-B257-DF3BA57F8005}" type="presParOf" srcId="{52D0BE32-AB55-4646-A080-506B383ADEE6}" destId="{773FF811-5F6E-498A-992B-0A1924DA533E}" srcOrd="0" destOrd="0" presId="urn:microsoft.com/office/officeart/2005/8/layout/orgChart1"/>
    <dgm:cxn modelId="{64C2EE78-ED55-4AE7-8B47-B412499901E1}" type="presParOf" srcId="{773FF811-5F6E-498A-992B-0A1924DA533E}" destId="{243815EB-F1E2-46FF-BBE6-89DD54EA3110}" srcOrd="0" destOrd="0" presId="urn:microsoft.com/office/officeart/2005/8/layout/orgChart1"/>
    <dgm:cxn modelId="{CE21CF7B-FA2B-4CD8-BA78-066663319592}" type="presParOf" srcId="{773FF811-5F6E-498A-992B-0A1924DA533E}" destId="{02CF3A8C-5AB9-469D-BD35-8AD7899587ED}" srcOrd="1" destOrd="0" presId="urn:microsoft.com/office/officeart/2005/8/layout/orgChart1"/>
    <dgm:cxn modelId="{9134849D-B846-4512-AEDD-69EADC503281}" type="presParOf" srcId="{52D0BE32-AB55-4646-A080-506B383ADEE6}" destId="{CAE70916-6452-40A9-8066-24688CDF2202}" srcOrd="1" destOrd="0" presId="urn:microsoft.com/office/officeart/2005/8/layout/orgChart1"/>
    <dgm:cxn modelId="{BB21100A-0AFF-4636-99EB-AA29B775C375}" type="presParOf" srcId="{52D0BE32-AB55-4646-A080-506B383ADEE6}" destId="{87B2B3A1-7467-4312-A710-2D065411955D}" srcOrd="2" destOrd="0" presId="urn:microsoft.com/office/officeart/2005/8/layout/orgChart1"/>
    <dgm:cxn modelId="{A677A4F4-3049-453F-9872-61BD296EF2C4}" type="presParOf" srcId="{9D587387-9BA8-4272-8F95-41DDACC20C22}" destId="{2499CA35-D5D7-4753-95D1-041F448DACD7}" srcOrd="2" destOrd="0" presId="urn:microsoft.com/office/officeart/2005/8/layout/orgChart1"/>
  </dgm:cxnLst>
  <dgm:bg/>
  <dgm:whole>
    <a:ln w="635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6B495D-806B-438C-A436-CD95106765F6}" type="doc">
      <dgm:prSet loTypeId="urn:microsoft.com/office/officeart/2005/8/layout/orgChart1" loCatId="hierarchy" qsTypeId="urn:microsoft.com/office/officeart/2005/8/quickstyle/simple2" qsCatId="simple" csTypeId="urn:microsoft.com/office/officeart/2005/8/colors/accent2_1" csCatId="accent2" phldr="1"/>
      <dgm:spPr/>
      <dgm:t>
        <a:bodyPr/>
        <a:lstStyle/>
        <a:p>
          <a:endParaRPr lang="en-CA"/>
        </a:p>
      </dgm:t>
    </dgm:pt>
    <dgm:pt modelId="{F58926BF-AED9-4234-AEB4-3E3C3BD7CBE0}">
      <dgm:prSet custT="1"/>
      <dgm:spPr>
        <a:ln>
          <a:solidFill>
            <a:srgbClr val="B400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400" b="1" i="0" u="sng" strike="noStrike" cap="none" normalizeH="0" baseline="0" dirty="0" smtClean="0">
              <a:ln/>
              <a:effectLst/>
              <a:latin typeface="Arial" charset="0"/>
              <a:cs typeface="Arial" charset="0"/>
            </a:rPr>
            <a:t>Director / CIE</a:t>
          </a:r>
        </a:p>
      </dgm:t>
    </dgm:pt>
    <dgm:pt modelId="{09B1E92F-628F-471C-AFBD-5FA862BABA3B}" type="parTrans" cxnId="{AD25F346-11F7-4A1C-A9CE-DF4043AC5001}">
      <dgm:prSet/>
      <dgm:spPr/>
      <dgm:t>
        <a:bodyPr/>
        <a:lstStyle/>
        <a:p>
          <a:endParaRPr lang="en-CA"/>
        </a:p>
      </dgm:t>
    </dgm:pt>
    <dgm:pt modelId="{0C184441-8260-467A-83A6-70A42C41DB4E}" type="sibTrans" cxnId="{AD25F346-11F7-4A1C-A9CE-DF4043AC5001}">
      <dgm:prSet/>
      <dgm:spPr/>
      <dgm:t>
        <a:bodyPr/>
        <a:lstStyle/>
        <a:p>
          <a:endParaRPr lang="en-CA"/>
        </a:p>
      </dgm:t>
    </dgm:pt>
    <dgm:pt modelId="{D366A07A-37A9-4D46-8CEE-35F3F2016124}">
      <dgm:prSet custT="1"/>
      <dgm:spPr>
        <a:ln>
          <a:solidFill>
            <a:srgbClr val="B400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1" i="0" u="sng" strike="noStrike" cap="none" normalizeH="0" baseline="0" dirty="0" smtClean="0">
            <a:ln/>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cap="none" normalizeH="0" baseline="0" dirty="0" smtClean="0">
              <a:ln/>
              <a:effectLst/>
              <a:latin typeface="Arial" charset="0"/>
              <a:cs typeface="Arial" charset="0"/>
            </a:rPr>
            <a:t>Security &amp; Restricted Components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cap="none" normalizeH="0" baseline="0" dirty="0" smtClean="0">
            <a:ln/>
            <a:effectLst/>
            <a:latin typeface="Arial" charset="0"/>
            <a:cs typeface="Arial" charset="0"/>
          </a:endParaRPr>
        </a:p>
      </dgm:t>
    </dgm:pt>
    <dgm:pt modelId="{3968D6D8-7F2A-4139-A454-96965968AE73}" type="parTrans" cxnId="{047B8DB3-D8F7-4239-9018-6B341C94109D}">
      <dgm:prSet/>
      <dgm:spPr>
        <a:ln>
          <a:solidFill>
            <a:srgbClr val="B40000"/>
          </a:solidFill>
        </a:ln>
      </dgm:spPr>
      <dgm:t>
        <a:bodyPr/>
        <a:lstStyle/>
        <a:p>
          <a:endParaRPr lang="en-CA" dirty="0"/>
        </a:p>
      </dgm:t>
    </dgm:pt>
    <dgm:pt modelId="{F59B059D-F1D6-4ACA-93E2-1C780E45EF91}" type="sibTrans" cxnId="{047B8DB3-D8F7-4239-9018-6B341C94109D}">
      <dgm:prSet/>
      <dgm:spPr/>
      <dgm:t>
        <a:bodyPr/>
        <a:lstStyle/>
        <a:p>
          <a:endParaRPr lang="en-CA"/>
        </a:p>
      </dgm:t>
    </dgm:pt>
    <dgm:pt modelId="{9669A4E0-660F-4143-A551-8EEE3A4477A0}">
      <dgm:prSet custT="1"/>
      <dgm:spPr>
        <a:solidFill>
          <a:schemeClr val="bg1"/>
        </a:solidFill>
        <a:ln>
          <a:solidFill>
            <a:srgbClr val="B400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cap="none" normalizeH="0" baseline="0" dirty="0" smtClean="0">
              <a:ln/>
              <a:effectLst/>
              <a:latin typeface="Arial" charset="0"/>
              <a:cs typeface="Arial" charset="0"/>
            </a:rPr>
            <a:t>Explosives Specialists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cap="none" normalizeH="0" baseline="0" dirty="0" smtClean="0">
            <a:ln/>
            <a:effectLst/>
            <a:latin typeface="Arial" charset="0"/>
            <a:cs typeface="Arial" charset="0"/>
          </a:endParaRPr>
        </a:p>
      </dgm:t>
    </dgm:pt>
    <dgm:pt modelId="{C32EA04F-E062-4118-ACA4-0CF850004515}" type="parTrans" cxnId="{9D5A0214-DF54-48F4-B308-7E44D3D14C5B}">
      <dgm:prSet/>
      <dgm:spPr>
        <a:ln>
          <a:solidFill>
            <a:srgbClr val="B40000"/>
          </a:solidFill>
        </a:ln>
      </dgm:spPr>
      <dgm:t>
        <a:bodyPr/>
        <a:lstStyle/>
        <a:p>
          <a:endParaRPr lang="en-CA" dirty="0"/>
        </a:p>
      </dgm:t>
    </dgm:pt>
    <dgm:pt modelId="{634EC561-358F-48A4-BC25-448225FE3817}" type="sibTrans" cxnId="{9D5A0214-DF54-48F4-B308-7E44D3D14C5B}">
      <dgm:prSet/>
      <dgm:spPr/>
      <dgm:t>
        <a:bodyPr/>
        <a:lstStyle/>
        <a:p>
          <a:endParaRPr lang="en-CA"/>
        </a:p>
      </dgm:t>
    </dgm:pt>
    <dgm:pt modelId="{2179766E-1CA7-4CBF-AB6B-B696D1256793}">
      <dgm:prSet custT="1"/>
      <dgm:spPr>
        <a:solidFill>
          <a:schemeClr val="bg1"/>
        </a:solidFill>
        <a:ln>
          <a:solidFill>
            <a:srgbClr val="B400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1" i="0" u="sng" strike="noStrike" cap="none" normalizeH="0" baseline="0" dirty="0" smtClean="0">
            <a:ln/>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cap="none" normalizeH="0" baseline="0" dirty="0" smtClean="0">
              <a:ln/>
              <a:effectLst/>
              <a:latin typeface="Arial" charset="0"/>
              <a:cs typeface="Arial" charset="0"/>
            </a:rPr>
            <a:t>Licensing </a:t>
          </a:r>
          <a:br>
            <a:rPr kumimoji="0" lang="en-CA" altLang="en-US" sz="1200" b="1" i="0" u="sng" strike="noStrike" cap="none" normalizeH="0" baseline="0" dirty="0" smtClean="0">
              <a:ln/>
              <a:effectLst/>
              <a:latin typeface="Arial" charset="0"/>
              <a:cs typeface="Arial" charset="0"/>
            </a:rPr>
          </a:br>
          <a:r>
            <a:rPr kumimoji="0" lang="en-CA" altLang="en-US" sz="1200" b="1" i="0" u="none" strike="noStrike" cap="none" normalizeH="0" baseline="0" dirty="0" smtClean="0">
              <a:ln/>
              <a:effectLst/>
              <a:latin typeface="Arial" charset="0"/>
              <a:cs typeface="Arial" charset="0"/>
            </a:rPr>
            <a:t>&amp;</a:t>
          </a:r>
          <a:r>
            <a:rPr kumimoji="0" lang="en-CA" altLang="en-US" sz="1200" b="1" i="0" u="sng" strike="noStrike" cap="none" normalizeH="0" baseline="0" dirty="0" smtClean="0">
              <a:ln/>
              <a:effectLst/>
              <a:latin typeface="Arial"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cap="none" normalizeH="0" baseline="0" dirty="0" smtClean="0">
              <a:ln/>
              <a:effectLst/>
              <a:latin typeface="Arial" charset="0"/>
              <a:cs typeface="Arial" charset="0"/>
            </a:rPr>
            <a:t>Inspections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cap="none" normalizeH="0" baseline="0" dirty="0" smtClean="0">
            <a:ln/>
            <a:effectLst/>
            <a:latin typeface="Arial" charset="0"/>
            <a:cs typeface="Arial" charset="0"/>
          </a:endParaRPr>
        </a:p>
      </dgm:t>
    </dgm:pt>
    <dgm:pt modelId="{EA916339-CBF3-4D5A-87C5-BA13D7BFB374}" type="parTrans" cxnId="{E581C348-E4BD-4571-A85E-A80339C044E8}">
      <dgm:prSet/>
      <dgm:spPr>
        <a:ln>
          <a:solidFill>
            <a:srgbClr val="B40000"/>
          </a:solidFill>
        </a:ln>
      </dgm:spPr>
      <dgm:t>
        <a:bodyPr/>
        <a:lstStyle/>
        <a:p>
          <a:endParaRPr lang="en-CA" dirty="0"/>
        </a:p>
      </dgm:t>
    </dgm:pt>
    <dgm:pt modelId="{6E3912B7-22C6-4332-AC08-C851AAD87FE3}" type="sibTrans" cxnId="{E581C348-E4BD-4571-A85E-A80339C044E8}">
      <dgm:prSet/>
      <dgm:spPr/>
      <dgm:t>
        <a:bodyPr/>
        <a:lstStyle/>
        <a:p>
          <a:endParaRPr lang="en-CA"/>
        </a:p>
      </dgm:t>
    </dgm:pt>
    <dgm:pt modelId="{594123FE-6B45-42A4-BC59-B31303CAE9D1}">
      <dgm:prSet custT="1"/>
      <dgm:spPr>
        <a:ln>
          <a:solidFill>
            <a:srgbClr val="B400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cap="none" normalizeH="0" baseline="0" dirty="0" smtClean="0">
              <a:ln/>
              <a:effectLst/>
              <a:latin typeface="Arial" pitchFamily="34" charset="0"/>
              <a:cs typeface="Arial" pitchFamily="34" charset="0"/>
            </a:rPr>
            <a:t>Pacific Region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cap="none" normalizeH="0" baseline="0" dirty="0" smtClean="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0" i="0" u="none" strike="noStrike" cap="none" normalizeH="0" baseline="0" dirty="0" smtClean="0">
              <a:ln/>
              <a:effectLst/>
              <a:latin typeface="Arial" pitchFamily="34" charset="0"/>
              <a:cs typeface="Arial" pitchFamily="34" charset="0"/>
            </a:rPr>
            <a:t>British Columbia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0" i="0" u="none" strike="noStrike" cap="none" normalizeH="0" baseline="0" dirty="0" smtClean="0">
              <a:ln/>
              <a:effectLst/>
              <a:latin typeface="Arial" pitchFamily="34" charset="0"/>
              <a:cs typeface="Arial" pitchFamily="34" charset="0"/>
            </a:rPr>
            <a:t>Yukon</a:t>
          </a:r>
        </a:p>
      </dgm:t>
    </dgm:pt>
    <dgm:pt modelId="{7916B629-78D8-4D72-9042-FAD2E84205D0}" type="sibTrans" cxnId="{B39EA003-A46A-415A-97E9-D554C72DCB19}">
      <dgm:prSet/>
      <dgm:spPr/>
      <dgm:t>
        <a:bodyPr/>
        <a:lstStyle/>
        <a:p>
          <a:endParaRPr lang="en-CA"/>
        </a:p>
      </dgm:t>
    </dgm:pt>
    <dgm:pt modelId="{E6C625DF-A8DB-4E6A-8CCC-33564D37FBBE}" type="parTrans" cxnId="{B39EA003-A46A-415A-97E9-D554C72DCB19}">
      <dgm:prSet/>
      <dgm:spPr>
        <a:ln>
          <a:solidFill>
            <a:srgbClr val="B40000"/>
          </a:solidFill>
        </a:ln>
      </dgm:spPr>
      <dgm:t>
        <a:bodyPr/>
        <a:lstStyle/>
        <a:p>
          <a:endParaRPr lang="en-CA" dirty="0"/>
        </a:p>
      </dgm:t>
    </dgm:pt>
    <dgm:pt modelId="{E6E4E6B7-F61A-49F0-A4CD-D5CF5AB3B877}">
      <dgm:prSet custT="1"/>
      <dgm:spPr>
        <a:ln>
          <a:solidFill>
            <a:srgbClr val="B400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cap="none" normalizeH="0" baseline="0" dirty="0" smtClean="0">
              <a:ln/>
              <a:effectLst/>
              <a:latin typeface="Arial" pitchFamily="34" charset="0"/>
              <a:cs typeface="Arial" pitchFamily="34" charset="0"/>
            </a:rPr>
            <a:t>Western Region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cap="none" normalizeH="0" baseline="0" dirty="0" smtClean="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0" i="0" u="none" strike="noStrike" cap="none" normalizeH="0" baseline="0" dirty="0" smtClean="0">
              <a:ln/>
              <a:effectLst/>
              <a:latin typeface="Arial" pitchFamily="34" charset="0"/>
              <a:cs typeface="Arial" pitchFamily="34" charset="0"/>
            </a:rPr>
            <a:t>Alberta / Saskatchewan /  Northwest Territories</a:t>
          </a:r>
        </a:p>
      </dgm:t>
    </dgm:pt>
    <dgm:pt modelId="{0FF409ED-93DD-4E9F-8744-C6BA24B5733D}" type="parTrans" cxnId="{E62C19E0-7A89-42DD-94D7-D54E151878E7}">
      <dgm:prSet/>
      <dgm:spPr>
        <a:ln>
          <a:solidFill>
            <a:srgbClr val="B40000"/>
          </a:solidFill>
        </a:ln>
      </dgm:spPr>
      <dgm:t>
        <a:bodyPr/>
        <a:lstStyle/>
        <a:p>
          <a:endParaRPr lang="en-CA" dirty="0"/>
        </a:p>
      </dgm:t>
    </dgm:pt>
    <dgm:pt modelId="{C79DC2C7-74B9-4E86-8185-F8DE840D3858}" type="sibTrans" cxnId="{E62C19E0-7A89-42DD-94D7-D54E151878E7}">
      <dgm:prSet/>
      <dgm:spPr/>
      <dgm:t>
        <a:bodyPr/>
        <a:lstStyle/>
        <a:p>
          <a:endParaRPr lang="en-CA"/>
        </a:p>
      </dgm:t>
    </dgm:pt>
    <dgm:pt modelId="{62BD1019-ADF6-4B2C-BE90-D64DA8368554}">
      <dgm:prSet custT="1"/>
      <dgm:spPr>
        <a:ln>
          <a:solidFill>
            <a:srgbClr val="B400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cap="none" normalizeH="0" baseline="0" dirty="0" smtClean="0">
              <a:ln/>
              <a:effectLst/>
              <a:latin typeface="Arial" pitchFamily="34" charset="0"/>
              <a:cs typeface="Arial" pitchFamily="34" charset="0"/>
            </a:rPr>
            <a:t>Headquarters</a:t>
          </a:r>
          <a:endParaRPr kumimoji="0" lang="en-CA" altLang="en-US" sz="1200" b="0" i="0" u="none" strike="noStrike" cap="none" normalizeH="0" baseline="0" dirty="0" smtClean="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cap="none" normalizeH="0" baseline="0" dirty="0" smtClean="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0" i="0" u="none" strike="noStrike" cap="none" normalizeH="0" baseline="0" dirty="0" smtClean="0">
              <a:ln/>
              <a:effectLst/>
              <a:latin typeface="Arial" pitchFamily="34" charset="0"/>
              <a:cs typeface="Arial" pitchFamily="34" charset="0"/>
            </a:rPr>
            <a:t>Ontario / </a:t>
          </a:r>
          <a:br>
            <a:rPr kumimoji="0" lang="en-CA" altLang="en-US" sz="1200" b="0" i="0" u="none" strike="noStrike" cap="none" normalizeH="0" baseline="0" dirty="0" smtClean="0">
              <a:ln/>
              <a:effectLst/>
              <a:latin typeface="Arial" pitchFamily="34" charset="0"/>
              <a:cs typeface="Arial" pitchFamily="34" charset="0"/>
            </a:rPr>
          </a:br>
          <a:r>
            <a:rPr kumimoji="0" lang="en-CA" altLang="en-US" sz="1200" b="0" i="0" u="none" strike="noStrike" cap="none" normalizeH="0" baseline="0" dirty="0" smtClean="0">
              <a:ln/>
              <a:effectLst/>
              <a:latin typeface="Arial" pitchFamily="34" charset="0"/>
              <a:cs typeface="Arial" pitchFamily="34" charset="0"/>
            </a:rPr>
            <a:t>Manitoba</a:t>
          </a:r>
          <a:endParaRPr kumimoji="0" lang="en-CA" altLang="en-US" sz="1200" b="1" i="0" u="sng" strike="noStrike" cap="none" normalizeH="0" baseline="0" dirty="0" smtClean="0">
            <a:ln/>
            <a:effectLst/>
            <a:latin typeface="Arial" pitchFamily="34" charset="0"/>
            <a:cs typeface="Arial" pitchFamily="34" charset="0"/>
          </a:endParaRPr>
        </a:p>
      </dgm:t>
    </dgm:pt>
    <dgm:pt modelId="{C60F20EA-7F42-422B-803F-22F69C14CC90}" type="parTrans" cxnId="{26A66CC7-36E8-46D3-B01C-A9D788D9D7FE}">
      <dgm:prSet/>
      <dgm:spPr>
        <a:ln>
          <a:solidFill>
            <a:srgbClr val="B40000"/>
          </a:solidFill>
        </a:ln>
      </dgm:spPr>
      <dgm:t>
        <a:bodyPr/>
        <a:lstStyle/>
        <a:p>
          <a:endParaRPr lang="en-CA" dirty="0"/>
        </a:p>
      </dgm:t>
    </dgm:pt>
    <dgm:pt modelId="{932DBFB2-5E30-4B54-9342-CDCA4DAA0A22}" type="sibTrans" cxnId="{26A66CC7-36E8-46D3-B01C-A9D788D9D7FE}">
      <dgm:prSet/>
      <dgm:spPr/>
      <dgm:t>
        <a:bodyPr/>
        <a:lstStyle/>
        <a:p>
          <a:endParaRPr lang="en-CA"/>
        </a:p>
      </dgm:t>
    </dgm:pt>
    <dgm:pt modelId="{7FB90FD6-A774-464C-A9B8-AE449164ABBA}">
      <dgm:prSet custT="1"/>
      <dgm:spPr>
        <a:ln>
          <a:solidFill>
            <a:srgbClr val="B400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cap="none" normalizeH="0" baseline="0" dirty="0" smtClean="0">
              <a:ln/>
              <a:effectLst/>
              <a:latin typeface="Arial" pitchFamily="34" charset="0"/>
              <a:cs typeface="Arial" pitchFamily="34" charset="0"/>
            </a:rPr>
            <a:t>Eastern Region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cap="none" normalizeH="0" baseline="0" dirty="0" smtClean="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0" i="0" u="none" strike="noStrike" cap="none" normalizeH="0" baseline="0" dirty="0" smtClean="0">
              <a:ln/>
              <a:effectLst/>
              <a:latin typeface="Arial" pitchFamily="34" charset="0"/>
              <a:cs typeface="Arial" pitchFamily="34" charset="0"/>
            </a:rPr>
            <a:t>Quebec / Nunavut / Atlantic Provinces</a:t>
          </a:r>
        </a:p>
      </dgm:t>
    </dgm:pt>
    <dgm:pt modelId="{00BCE9DC-F9FD-45F3-84DC-E5F9FA5690AA}" type="parTrans" cxnId="{B4E79C6F-63A3-477F-8427-DD9B5E3DA62F}">
      <dgm:prSet/>
      <dgm:spPr>
        <a:ln>
          <a:solidFill>
            <a:srgbClr val="B40000"/>
          </a:solidFill>
        </a:ln>
      </dgm:spPr>
      <dgm:t>
        <a:bodyPr/>
        <a:lstStyle/>
        <a:p>
          <a:endParaRPr lang="en-CA" dirty="0"/>
        </a:p>
      </dgm:t>
    </dgm:pt>
    <dgm:pt modelId="{2707067B-4CF7-43A5-9F19-8CDCDDE35326}" type="sibTrans" cxnId="{B4E79C6F-63A3-477F-8427-DD9B5E3DA62F}">
      <dgm:prSet/>
      <dgm:spPr/>
      <dgm:t>
        <a:bodyPr/>
        <a:lstStyle/>
        <a:p>
          <a:endParaRPr lang="en-CA"/>
        </a:p>
      </dgm:t>
    </dgm:pt>
    <dgm:pt modelId="{69CD25E9-FD1E-4F05-8864-69A2AD268A60}" type="asst">
      <dgm:prSet custT="1"/>
      <dgm:spPr>
        <a:ln>
          <a:solidFill>
            <a:srgbClr val="B40000"/>
          </a:solidFill>
        </a:ln>
      </dgm:spPr>
      <dgm:t>
        <a:bodyPr/>
        <a:lstStyle/>
        <a:p>
          <a:pPr>
            <a:lnSpc>
              <a:spcPct val="100000"/>
            </a:lnSpc>
          </a:pPr>
          <a:r>
            <a:rPr lang="en-CA" sz="1200" b="1" u="sng" dirty="0" smtClean="0">
              <a:latin typeface="Arial" pitchFamily="34" charset="0"/>
              <a:cs typeface="Arial" pitchFamily="34" charset="0"/>
            </a:rPr>
            <a:t>Operational Policies</a:t>
          </a:r>
        </a:p>
        <a:p>
          <a:pPr>
            <a:lnSpc>
              <a:spcPct val="100000"/>
            </a:lnSpc>
          </a:pPr>
          <a:endParaRPr lang="en-CA" sz="800" dirty="0" smtClean="0">
            <a:latin typeface="Arial" pitchFamily="34" charset="0"/>
            <a:cs typeface="Arial" pitchFamily="34" charset="0"/>
          </a:endParaRPr>
        </a:p>
      </dgm:t>
    </dgm:pt>
    <dgm:pt modelId="{7673F756-3DF7-48F8-97CF-4001EEAA4A59}" type="sibTrans" cxnId="{9F2842CB-5762-4F7A-8887-54B4066D783C}">
      <dgm:prSet/>
      <dgm:spPr/>
      <dgm:t>
        <a:bodyPr/>
        <a:lstStyle/>
        <a:p>
          <a:endParaRPr lang="en-CA"/>
        </a:p>
      </dgm:t>
    </dgm:pt>
    <dgm:pt modelId="{54ACD93A-54CF-4004-9486-362D47FDADA6}" type="parTrans" cxnId="{9F2842CB-5762-4F7A-8887-54B4066D783C}">
      <dgm:prSet/>
      <dgm:spPr>
        <a:ln>
          <a:solidFill>
            <a:srgbClr val="B40000"/>
          </a:solidFill>
        </a:ln>
      </dgm:spPr>
      <dgm:t>
        <a:bodyPr/>
        <a:lstStyle/>
        <a:p>
          <a:endParaRPr lang="en-CA" dirty="0"/>
        </a:p>
      </dgm:t>
    </dgm:pt>
    <dgm:pt modelId="{D963E349-B10B-4D59-BF39-F2CF37B417F3}" type="pres">
      <dgm:prSet presAssocID="{F36B495D-806B-438C-A436-CD95106765F6}" presName="hierChild1" presStyleCnt="0">
        <dgm:presLayoutVars>
          <dgm:orgChart val="1"/>
          <dgm:chPref val="1"/>
          <dgm:dir/>
          <dgm:animOne val="branch"/>
          <dgm:animLvl val="lvl"/>
          <dgm:resizeHandles/>
        </dgm:presLayoutVars>
      </dgm:prSet>
      <dgm:spPr/>
      <dgm:t>
        <a:bodyPr/>
        <a:lstStyle/>
        <a:p>
          <a:endParaRPr lang="en-CA"/>
        </a:p>
      </dgm:t>
    </dgm:pt>
    <dgm:pt modelId="{DFD5597F-13EC-40FA-9772-F2023CAEAF39}" type="pres">
      <dgm:prSet presAssocID="{F58926BF-AED9-4234-AEB4-3E3C3BD7CBE0}" presName="hierRoot1" presStyleCnt="0">
        <dgm:presLayoutVars>
          <dgm:hierBranch/>
        </dgm:presLayoutVars>
      </dgm:prSet>
      <dgm:spPr/>
    </dgm:pt>
    <dgm:pt modelId="{0A43B809-3820-4FC4-8FC7-4B5A24B00BD1}" type="pres">
      <dgm:prSet presAssocID="{F58926BF-AED9-4234-AEB4-3E3C3BD7CBE0}" presName="rootComposite1" presStyleCnt="0"/>
      <dgm:spPr/>
    </dgm:pt>
    <dgm:pt modelId="{A61BCBBD-3D62-4FD6-B8AA-3F99DF9CEABF}" type="pres">
      <dgm:prSet presAssocID="{F58926BF-AED9-4234-AEB4-3E3C3BD7CBE0}" presName="rootText1" presStyleLbl="node0" presStyleIdx="0" presStyleCnt="1" custScaleX="118133" custScaleY="100412" custLinFactNeighborX="21844">
        <dgm:presLayoutVars>
          <dgm:chPref val="3"/>
        </dgm:presLayoutVars>
      </dgm:prSet>
      <dgm:spPr/>
      <dgm:t>
        <a:bodyPr/>
        <a:lstStyle/>
        <a:p>
          <a:endParaRPr lang="en-CA"/>
        </a:p>
      </dgm:t>
    </dgm:pt>
    <dgm:pt modelId="{A1F8FECE-7199-4BD7-BBAB-59FA1F413408}" type="pres">
      <dgm:prSet presAssocID="{F58926BF-AED9-4234-AEB4-3E3C3BD7CBE0}" presName="rootConnector1" presStyleLbl="node1" presStyleIdx="0" presStyleCnt="0"/>
      <dgm:spPr/>
      <dgm:t>
        <a:bodyPr/>
        <a:lstStyle/>
        <a:p>
          <a:endParaRPr lang="en-CA"/>
        </a:p>
      </dgm:t>
    </dgm:pt>
    <dgm:pt modelId="{E9B7132D-EF91-4661-9EF9-826C9B17F23D}" type="pres">
      <dgm:prSet presAssocID="{F58926BF-AED9-4234-AEB4-3E3C3BD7CBE0}" presName="hierChild2" presStyleCnt="0"/>
      <dgm:spPr/>
    </dgm:pt>
    <dgm:pt modelId="{389E7224-B051-4241-AD27-597C89690F9E}" type="pres">
      <dgm:prSet presAssocID="{3968D6D8-7F2A-4139-A454-96965968AE73}" presName="Name35" presStyleLbl="parChTrans1D2" presStyleIdx="0" presStyleCnt="3"/>
      <dgm:spPr/>
      <dgm:t>
        <a:bodyPr/>
        <a:lstStyle/>
        <a:p>
          <a:endParaRPr lang="en-CA"/>
        </a:p>
      </dgm:t>
    </dgm:pt>
    <dgm:pt modelId="{ADBC2720-2336-4E5D-910C-83ECFDB76329}" type="pres">
      <dgm:prSet presAssocID="{D366A07A-37A9-4D46-8CEE-35F3F2016124}" presName="hierRoot2" presStyleCnt="0">
        <dgm:presLayoutVars>
          <dgm:hierBranch val="r"/>
        </dgm:presLayoutVars>
      </dgm:prSet>
      <dgm:spPr/>
    </dgm:pt>
    <dgm:pt modelId="{2AEBF6E9-DF14-4361-9D4B-265B6E8E3F8B}" type="pres">
      <dgm:prSet presAssocID="{D366A07A-37A9-4D46-8CEE-35F3F2016124}" presName="rootComposite" presStyleCnt="0"/>
      <dgm:spPr/>
    </dgm:pt>
    <dgm:pt modelId="{9F0656A0-8F79-41CD-B1ED-E8DBC92AED36}" type="pres">
      <dgm:prSet presAssocID="{D366A07A-37A9-4D46-8CEE-35F3F2016124}" presName="rootText" presStyleLbl="node2" presStyleIdx="0" presStyleCnt="3" custLinFactNeighborX="21844">
        <dgm:presLayoutVars>
          <dgm:chPref val="3"/>
        </dgm:presLayoutVars>
      </dgm:prSet>
      <dgm:spPr/>
      <dgm:t>
        <a:bodyPr/>
        <a:lstStyle/>
        <a:p>
          <a:endParaRPr lang="en-CA"/>
        </a:p>
      </dgm:t>
    </dgm:pt>
    <dgm:pt modelId="{88407BC1-3F37-4017-A58E-AB43FDCC6668}" type="pres">
      <dgm:prSet presAssocID="{D366A07A-37A9-4D46-8CEE-35F3F2016124}" presName="rootConnector" presStyleLbl="node2" presStyleIdx="0" presStyleCnt="3"/>
      <dgm:spPr/>
      <dgm:t>
        <a:bodyPr/>
        <a:lstStyle/>
        <a:p>
          <a:endParaRPr lang="en-CA"/>
        </a:p>
      </dgm:t>
    </dgm:pt>
    <dgm:pt modelId="{17AB71F1-F212-4DB1-B2B6-78CE41D402F3}" type="pres">
      <dgm:prSet presAssocID="{D366A07A-37A9-4D46-8CEE-35F3F2016124}" presName="hierChild4" presStyleCnt="0"/>
      <dgm:spPr/>
    </dgm:pt>
    <dgm:pt modelId="{47AC5CF9-EBDB-4BEA-9EB4-0AE559F7593E}" type="pres">
      <dgm:prSet presAssocID="{D366A07A-37A9-4D46-8CEE-35F3F2016124}" presName="hierChild5" presStyleCnt="0"/>
      <dgm:spPr/>
    </dgm:pt>
    <dgm:pt modelId="{01B89501-9513-46C6-8F76-1783E9BC4D6E}" type="pres">
      <dgm:prSet presAssocID="{C32EA04F-E062-4118-ACA4-0CF850004515}" presName="Name35" presStyleLbl="parChTrans1D2" presStyleIdx="1" presStyleCnt="3"/>
      <dgm:spPr/>
      <dgm:t>
        <a:bodyPr/>
        <a:lstStyle/>
        <a:p>
          <a:endParaRPr lang="en-CA"/>
        </a:p>
      </dgm:t>
    </dgm:pt>
    <dgm:pt modelId="{1C6C89C1-D89D-4D1C-A9D6-349F2021867E}" type="pres">
      <dgm:prSet presAssocID="{9669A4E0-660F-4143-A551-8EEE3A4477A0}" presName="hierRoot2" presStyleCnt="0">
        <dgm:presLayoutVars>
          <dgm:hierBranch val="r"/>
        </dgm:presLayoutVars>
      </dgm:prSet>
      <dgm:spPr/>
    </dgm:pt>
    <dgm:pt modelId="{78EEC946-C342-490F-AFB8-F3AB0A246EF0}" type="pres">
      <dgm:prSet presAssocID="{9669A4E0-660F-4143-A551-8EEE3A4477A0}" presName="rootComposite" presStyleCnt="0"/>
      <dgm:spPr/>
    </dgm:pt>
    <dgm:pt modelId="{4D3AAE0F-9E4D-411B-A259-B7E5170846AE}" type="pres">
      <dgm:prSet presAssocID="{9669A4E0-660F-4143-A551-8EEE3A4477A0}" presName="rootText" presStyleLbl="node2" presStyleIdx="1" presStyleCnt="3" custScaleX="116501" custScaleY="107760" custLinFactX="83467" custLinFactNeighborX="100000" custLinFactNeighborY="-256">
        <dgm:presLayoutVars>
          <dgm:chPref val="3"/>
        </dgm:presLayoutVars>
      </dgm:prSet>
      <dgm:spPr/>
      <dgm:t>
        <a:bodyPr/>
        <a:lstStyle/>
        <a:p>
          <a:endParaRPr lang="en-CA"/>
        </a:p>
      </dgm:t>
    </dgm:pt>
    <dgm:pt modelId="{F20570BB-A52F-44A2-812E-B73A5580364B}" type="pres">
      <dgm:prSet presAssocID="{9669A4E0-660F-4143-A551-8EEE3A4477A0}" presName="rootConnector" presStyleLbl="node2" presStyleIdx="1" presStyleCnt="3"/>
      <dgm:spPr/>
      <dgm:t>
        <a:bodyPr/>
        <a:lstStyle/>
        <a:p>
          <a:endParaRPr lang="en-CA"/>
        </a:p>
      </dgm:t>
    </dgm:pt>
    <dgm:pt modelId="{2CE4A149-CD21-4D24-8D87-13A1DF010738}" type="pres">
      <dgm:prSet presAssocID="{9669A4E0-660F-4143-A551-8EEE3A4477A0}" presName="hierChild4" presStyleCnt="0"/>
      <dgm:spPr/>
    </dgm:pt>
    <dgm:pt modelId="{5A787678-27B7-41CB-A577-43795D8157A6}" type="pres">
      <dgm:prSet presAssocID="{9669A4E0-660F-4143-A551-8EEE3A4477A0}" presName="hierChild5" presStyleCnt="0"/>
      <dgm:spPr/>
    </dgm:pt>
    <dgm:pt modelId="{34A1EBB0-4661-4027-84F3-A8FD3E15F641}" type="pres">
      <dgm:prSet presAssocID="{EA916339-CBF3-4D5A-87C5-BA13D7BFB374}" presName="Name35" presStyleLbl="parChTrans1D2" presStyleIdx="2" presStyleCnt="3"/>
      <dgm:spPr/>
      <dgm:t>
        <a:bodyPr/>
        <a:lstStyle/>
        <a:p>
          <a:endParaRPr lang="en-CA"/>
        </a:p>
      </dgm:t>
    </dgm:pt>
    <dgm:pt modelId="{A65DDBC9-196F-4FF4-B119-61CE20C9933C}" type="pres">
      <dgm:prSet presAssocID="{2179766E-1CA7-4CBF-AB6B-B696D1256793}" presName="hierRoot2" presStyleCnt="0">
        <dgm:presLayoutVars>
          <dgm:hierBranch/>
        </dgm:presLayoutVars>
      </dgm:prSet>
      <dgm:spPr/>
    </dgm:pt>
    <dgm:pt modelId="{5D48DFE8-A345-418B-82FD-1BA928DF8B8B}" type="pres">
      <dgm:prSet presAssocID="{2179766E-1CA7-4CBF-AB6B-B696D1256793}" presName="rootComposite" presStyleCnt="0"/>
      <dgm:spPr/>
    </dgm:pt>
    <dgm:pt modelId="{21C1BD71-82C0-4FEE-A040-902353AB87DE}" type="pres">
      <dgm:prSet presAssocID="{2179766E-1CA7-4CBF-AB6B-B696D1256793}" presName="rootText" presStyleLbl="node2" presStyleIdx="2" presStyleCnt="3" custScaleX="126831" custScaleY="102574" custLinFactX="-7632" custLinFactNeighborX="-100000" custLinFactNeighborY="3813">
        <dgm:presLayoutVars>
          <dgm:chPref val="3"/>
        </dgm:presLayoutVars>
      </dgm:prSet>
      <dgm:spPr/>
      <dgm:t>
        <a:bodyPr/>
        <a:lstStyle/>
        <a:p>
          <a:endParaRPr lang="en-CA"/>
        </a:p>
      </dgm:t>
    </dgm:pt>
    <dgm:pt modelId="{E3132184-00F9-4577-BDE3-4F34D0E83D6B}" type="pres">
      <dgm:prSet presAssocID="{2179766E-1CA7-4CBF-AB6B-B696D1256793}" presName="rootConnector" presStyleLbl="node2" presStyleIdx="2" presStyleCnt="3"/>
      <dgm:spPr/>
      <dgm:t>
        <a:bodyPr/>
        <a:lstStyle/>
        <a:p>
          <a:endParaRPr lang="en-CA"/>
        </a:p>
      </dgm:t>
    </dgm:pt>
    <dgm:pt modelId="{2764B96F-8B6A-48AF-BD91-248239B8255E}" type="pres">
      <dgm:prSet presAssocID="{2179766E-1CA7-4CBF-AB6B-B696D1256793}" presName="hierChild4" presStyleCnt="0"/>
      <dgm:spPr/>
    </dgm:pt>
    <dgm:pt modelId="{0773EDEB-0DC8-49AA-BB4C-8B49CB8C19C3}" type="pres">
      <dgm:prSet presAssocID="{E6C625DF-A8DB-4E6A-8CCC-33564D37FBBE}" presName="Name35" presStyleLbl="parChTrans1D3" presStyleIdx="0" presStyleCnt="5"/>
      <dgm:spPr/>
      <dgm:t>
        <a:bodyPr/>
        <a:lstStyle/>
        <a:p>
          <a:endParaRPr lang="en-CA"/>
        </a:p>
      </dgm:t>
    </dgm:pt>
    <dgm:pt modelId="{1EF98575-CC2E-41BE-B75D-68D567918005}" type="pres">
      <dgm:prSet presAssocID="{594123FE-6B45-42A4-BC59-B31303CAE9D1}" presName="hierRoot2" presStyleCnt="0">
        <dgm:presLayoutVars>
          <dgm:hierBranch val="r"/>
        </dgm:presLayoutVars>
      </dgm:prSet>
      <dgm:spPr/>
    </dgm:pt>
    <dgm:pt modelId="{95576ADF-60FE-4348-892D-B9D0A84935CE}" type="pres">
      <dgm:prSet presAssocID="{594123FE-6B45-42A4-BC59-B31303CAE9D1}" presName="rootComposite" presStyleCnt="0"/>
      <dgm:spPr/>
    </dgm:pt>
    <dgm:pt modelId="{EF289776-076A-4D76-A7A4-E6584F53F3DD}" type="pres">
      <dgm:prSet presAssocID="{594123FE-6B45-42A4-BC59-B31303CAE9D1}" presName="rootText" presStyleLbl="node3" presStyleIdx="0" presStyleCnt="4" custScaleX="109794" custScaleY="95620" custLinFactNeighborX="-50614" custLinFactNeighborY="1041">
        <dgm:presLayoutVars>
          <dgm:chPref val="3"/>
        </dgm:presLayoutVars>
      </dgm:prSet>
      <dgm:spPr/>
      <dgm:t>
        <a:bodyPr/>
        <a:lstStyle/>
        <a:p>
          <a:endParaRPr lang="en-CA"/>
        </a:p>
      </dgm:t>
    </dgm:pt>
    <dgm:pt modelId="{5B7D439E-70A8-4DF2-A5ED-97476DD0CCB8}" type="pres">
      <dgm:prSet presAssocID="{594123FE-6B45-42A4-BC59-B31303CAE9D1}" presName="rootConnector" presStyleLbl="node3" presStyleIdx="0" presStyleCnt="4"/>
      <dgm:spPr/>
      <dgm:t>
        <a:bodyPr/>
        <a:lstStyle/>
        <a:p>
          <a:endParaRPr lang="en-CA"/>
        </a:p>
      </dgm:t>
    </dgm:pt>
    <dgm:pt modelId="{D3A67813-1632-4032-B65D-8693D5E3AFD7}" type="pres">
      <dgm:prSet presAssocID="{594123FE-6B45-42A4-BC59-B31303CAE9D1}" presName="hierChild4" presStyleCnt="0"/>
      <dgm:spPr/>
    </dgm:pt>
    <dgm:pt modelId="{A1B1F533-8E3D-488B-AF97-C8F3A7D0EC00}" type="pres">
      <dgm:prSet presAssocID="{594123FE-6B45-42A4-BC59-B31303CAE9D1}" presName="hierChild5" presStyleCnt="0"/>
      <dgm:spPr/>
    </dgm:pt>
    <dgm:pt modelId="{2557002B-42D5-45BC-B488-A48D31F3011D}" type="pres">
      <dgm:prSet presAssocID="{0FF409ED-93DD-4E9F-8744-C6BA24B5733D}" presName="Name35" presStyleLbl="parChTrans1D3" presStyleIdx="1" presStyleCnt="5"/>
      <dgm:spPr/>
      <dgm:t>
        <a:bodyPr/>
        <a:lstStyle/>
        <a:p>
          <a:endParaRPr lang="en-CA"/>
        </a:p>
      </dgm:t>
    </dgm:pt>
    <dgm:pt modelId="{F01F9EB1-1E30-4610-97D8-02ED2B028DB2}" type="pres">
      <dgm:prSet presAssocID="{E6E4E6B7-F61A-49F0-A4CD-D5CF5AB3B877}" presName="hierRoot2" presStyleCnt="0">
        <dgm:presLayoutVars>
          <dgm:hierBranch val="init"/>
        </dgm:presLayoutVars>
      </dgm:prSet>
      <dgm:spPr/>
    </dgm:pt>
    <dgm:pt modelId="{1D7183F2-F05D-4771-887F-D1D833A0F476}" type="pres">
      <dgm:prSet presAssocID="{E6E4E6B7-F61A-49F0-A4CD-D5CF5AB3B877}" presName="rootComposite" presStyleCnt="0"/>
      <dgm:spPr/>
    </dgm:pt>
    <dgm:pt modelId="{C94302B3-B554-45F0-89FF-CE786F0A4C96}" type="pres">
      <dgm:prSet presAssocID="{E6E4E6B7-F61A-49F0-A4CD-D5CF5AB3B877}" presName="rootText" presStyleLbl="node3" presStyleIdx="1" presStyleCnt="4" custScaleX="120090" custLinFactNeighborX="-56525" custLinFactNeighborY="1724">
        <dgm:presLayoutVars>
          <dgm:chPref val="3"/>
        </dgm:presLayoutVars>
      </dgm:prSet>
      <dgm:spPr/>
      <dgm:t>
        <a:bodyPr/>
        <a:lstStyle/>
        <a:p>
          <a:endParaRPr lang="en-CA"/>
        </a:p>
      </dgm:t>
    </dgm:pt>
    <dgm:pt modelId="{D8B71C83-C15B-4198-9EFD-67BBC970B16D}" type="pres">
      <dgm:prSet presAssocID="{E6E4E6B7-F61A-49F0-A4CD-D5CF5AB3B877}" presName="rootConnector" presStyleLbl="node3" presStyleIdx="1" presStyleCnt="4"/>
      <dgm:spPr/>
      <dgm:t>
        <a:bodyPr/>
        <a:lstStyle/>
        <a:p>
          <a:endParaRPr lang="en-CA"/>
        </a:p>
      </dgm:t>
    </dgm:pt>
    <dgm:pt modelId="{6984A10F-346C-4D37-B314-0811B257682E}" type="pres">
      <dgm:prSet presAssocID="{E6E4E6B7-F61A-49F0-A4CD-D5CF5AB3B877}" presName="hierChild4" presStyleCnt="0"/>
      <dgm:spPr/>
    </dgm:pt>
    <dgm:pt modelId="{6A04B68D-E39B-4517-B393-FA4EF34DB8BD}" type="pres">
      <dgm:prSet presAssocID="{E6E4E6B7-F61A-49F0-A4CD-D5CF5AB3B877}" presName="hierChild5" presStyleCnt="0"/>
      <dgm:spPr/>
    </dgm:pt>
    <dgm:pt modelId="{9BCB9F94-3751-474D-A5F6-B2E9C5E7C589}" type="pres">
      <dgm:prSet presAssocID="{C60F20EA-7F42-422B-803F-22F69C14CC90}" presName="Name35" presStyleLbl="parChTrans1D3" presStyleIdx="2" presStyleCnt="5"/>
      <dgm:spPr/>
      <dgm:t>
        <a:bodyPr/>
        <a:lstStyle/>
        <a:p>
          <a:endParaRPr lang="en-CA"/>
        </a:p>
      </dgm:t>
    </dgm:pt>
    <dgm:pt modelId="{6125C28A-8C90-4A74-9E1F-5B11BAD30FF7}" type="pres">
      <dgm:prSet presAssocID="{62BD1019-ADF6-4B2C-BE90-D64DA8368554}" presName="hierRoot2" presStyleCnt="0">
        <dgm:presLayoutVars>
          <dgm:hierBranch val="init"/>
        </dgm:presLayoutVars>
      </dgm:prSet>
      <dgm:spPr/>
    </dgm:pt>
    <dgm:pt modelId="{D24C1222-DA68-439A-9D91-12055A247847}" type="pres">
      <dgm:prSet presAssocID="{62BD1019-ADF6-4B2C-BE90-D64DA8368554}" presName="rootComposite" presStyleCnt="0"/>
      <dgm:spPr/>
    </dgm:pt>
    <dgm:pt modelId="{3F4710CE-07AF-41EA-96A8-AD194EFD91D0}" type="pres">
      <dgm:prSet presAssocID="{62BD1019-ADF6-4B2C-BE90-D64DA8368554}" presName="rootText" presStyleLbl="node3" presStyleIdx="2" presStyleCnt="4" custLinFactNeighborX="-64346" custLinFactNeighborY="1724">
        <dgm:presLayoutVars>
          <dgm:chPref val="3"/>
        </dgm:presLayoutVars>
      </dgm:prSet>
      <dgm:spPr/>
      <dgm:t>
        <a:bodyPr/>
        <a:lstStyle/>
        <a:p>
          <a:endParaRPr lang="en-CA"/>
        </a:p>
      </dgm:t>
    </dgm:pt>
    <dgm:pt modelId="{5385477A-2DBE-4CAA-A5BA-87F7E21AB837}" type="pres">
      <dgm:prSet presAssocID="{62BD1019-ADF6-4B2C-BE90-D64DA8368554}" presName="rootConnector" presStyleLbl="node3" presStyleIdx="2" presStyleCnt="4"/>
      <dgm:spPr/>
      <dgm:t>
        <a:bodyPr/>
        <a:lstStyle/>
        <a:p>
          <a:endParaRPr lang="en-CA"/>
        </a:p>
      </dgm:t>
    </dgm:pt>
    <dgm:pt modelId="{75EB9AF4-8BE0-4D8C-AC26-12FD621B7F08}" type="pres">
      <dgm:prSet presAssocID="{62BD1019-ADF6-4B2C-BE90-D64DA8368554}" presName="hierChild4" presStyleCnt="0"/>
      <dgm:spPr/>
    </dgm:pt>
    <dgm:pt modelId="{D434B6AE-05A1-4798-8F57-25EE317DBBAB}" type="pres">
      <dgm:prSet presAssocID="{62BD1019-ADF6-4B2C-BE90-D64DA8368554}" presName="hierChild5" presStyleCnt="0"/>
      <dgm:spPr/>
    </dgm:pt>
    <dgm:pt modelId="{5C762E03-ABD3-4A66-9601-517FBC026B4F}" type="pres">
      <dgm:prSet presAssocID="{00BCE9DC-F9FD-45F3-84DC-E5F9FA5690AA}" presName="Name35" presStyleLbl="parChTrans1D3" presStyleIdx="3" presStyleCnt="5"/>
      <dgm:spPr/>
      <dgm:t>
        <a:bodyPr/>
        <a:lstStyle/>
        <a:p>
          <a:endParaRPr lang="en-CA"/>
        </a:p>
      </dgm:t>
    </dgm:pt>
    <dgm:pt modelId="{4C543DC3-8C17-4AF4-8384-B10069590D86}" type="pres">
      <dgm:prSet presAssocID="{7FB90FD6-A774-464C-A9B8-AE449164ABBA}" presName="hierRoot2" presStyleCnt="0">
        <dgm:presLayoutVars>
          <dgm:hierBranch val="init"/>
        </dgm:presLayoutVars>
      </dgm:prSet>
      <dgm:spPr/>
    </dgm:pt>
    <dgm:pt modelId="{C5B3534B-2E17-4391-8CFD-6B0097333297}" type="pres">
      <dgm:prSet presAssocID="{7FB90FD6-A774-464C-A9B8-AE449164ABBA}" presName="rootComposite" presStyleCnt="0"/>
      <dgm:spPr/>
    </dgm:pt>
    <dgm:pt modelId="{D7C6E9A7-AA6F-48F1-B6C9-EA98075E396D}" type="pres">
      <dgm:prSet presAssocID="{7FB90FD6-A774-464C-A9B8-AE449164ABBA}" presName="rootText" presStyleLbl="node3" presStyleIdx="3" presStyleCnt="4" custLinFactNeighborX="-71298">
        <dgm:presLayoutVars>
          <dgm:chPref val="3"/>
        </dgm:presLayoutVars>
      </dgm:prSet>
      <dgm:spPr/>
      <dgm:t>
        <a:bodyPr/>
        <a:lstStyle/>
        <a:p>
          <a:endParaRPr lang="en-CA"/>
        </a:p>
      </dgm:t>
    </dgm:pt>
    <dgm:pt modelId="{A3DDB51C-385E-49B7-8BBB-872E7811E61E}" type="pres">
      <dgm:prSet presAssocID="{7FB90FD6-A774-464C-A9B8-AE449164ABBA}" presName="rootConnector" presStyleLbl="node3" presStyleIdx="3" presStyleCnt="4"/>
      <dgm:spPr/>
      <dgm:t>
        <a:bodyPr/>
        <a:lstStyle/>
        <a:p>
          <a:endParaRPr lang="en-CA"/>
        </a:p>
      </dgm:t>
    </dgm:pt>
    <dgm:pt modelId="{184ABD89-A4BF-4CDA-92A9-52FD488C4E39}" type="pres">
      <dgm:prSet presAssocID="{7FB90FD6-A774-464C-A9B8-AE449164ABBA}" presName="hierChild4" presStyleCnt="0"/>
      <dgm:spPr/>
    </dgm:pt>
    <dgm:pt modelId="{D2E0FAC1-E63C-41EB-B6D4-25BEA7E7EFBD}" type="pres">
      <dgm:prSet presAssocID="{7FB90FD6-A774-464C-A9B8-AE449164ABBA}" presName="hierChild5" presStyleCnt="0"/>
      <dgm:spPr/>
    </dgm:pt>
    <dgm:pt modelId="{343F6128-4233-48DC-8404-D9DCD807B8C1}" type="pres">
      <dgm:prSet presAssocID="{2179766E-1CA7-4CBF-AB6B-B696D1256793}" presName="hierChild5" presStyleCnt="0"/>
      <dgm:spPr/>
    </dgm:pt>
    <dgm:pt modelId="{1970FF8C-E15E-4CB5-95EC-25209E3CD5AF}" type="pres">
      <dgm:prSet presAssocID="{54ACD93A-54CF-4004-9486-362D47FDADA6}" presName="Name111" presStyleLbl="parChTrans1D3" presStyleIdx="4" presStyleCnt="5"/>
      <dgm:spPr/>
      <dgm:t>
        <a:bodyPr/>
        <a:lstStyle/>
        <a:p>
          <a:endParaRPr lang="en-CA"/>
        </a:p>
      </dgm:t>
    </dgm:pt>
    <dgm:pt modelId="{B19F0315-A852-44FD-929A-173013E9E313}" type="pres">
      <dgm:prSet presAssocID="{69CD25E9-FD1E-4F05-8864-69A2AD268A60}" presName="hierRoot3" presStyleCnt="0">
        <dgm:presLayoutVars>
          <dgm:hierBranch val="init"/>
        </dgm:presLayoutVars>
      </dgm:prSet>
      <dgm:spPr/>
    </dgm:pt>
    <dgm:pt modelId="{A5E86534-C12E-4B52-B4DA-2F0D2DA7553B}" type="pres">
      <dgm:prSet presAssocID="{69CD25E9-FD1E-4F05-8864-69A2AD268A60}" presName="rootComposite3" presStyleCnt="0"/>
      <dgm:spPr/>
    </dgm:pt>
    <dgm:pt modelId="{8884CC29-847E-4049-9196-17A232C07280}" type="pres">
      <dgm:prSet presAssocID="{69CD25E9-FD1E-4F05-8864-69A2AD268A60}" presName="rootText3" presStyleLbl="asst2" presStyleIdx="0" presStyleCnt="1" custScaleY="90626" custLinFactX="-3337" custLinFactNeighborX="-100000">
        <dgm:presLayoutVars>
          <dgm:chPref val="3"/>
        </dgm:presLayoutVars>
      </dgm:prSet>
      <dgm:spPr/>
      <dgm:t>
        <a:bodyPr/>
        <a:lstStyle/>
        <a:p>
          <a:endParaRPr lang="en-CA"/>
        </a:p>
      </dgm:t>
    </dgm:pt>
    <dgm:pt modelId="{D28C36FE-8BD8-4A69-BC4C-E6E7631E4EFF}" type="pres">
      <dgm:prSet presAssocID="{69CD25E9-FD1E-4F05-8864-69A2AD268A60}" presName="rootConnector3" presStyleLbl="asst2" presStyleIdx="0" presStyleCnt="1"/>
      <dgm:spPr/>
      <dgm:t>
        <a:bodyPr/>
        <a:lstStyle/>
        <a:p>
          <a:endParaRPr lang="en-CA"/>
        </a:p>
      </dgm:t>
    </dgm:pt>
    <dgm:pt modelId="{9E3568B6-7034-4C74-96C7-9E8E8FEF8BA8}" type="pres">
      <dgm:prSet presAssocID="{69CD25E9-FD1E-4F05-8864-69A2AD268A60}" presName="hierChild6" presStyleCnt="0"/>
      <dgm:spPr/>
    </dgm:pt>
    <dgm:pt modelId="{5FB096A8-FA00-429F-9626-9B9E7BC0EA7D}" type="pres">
      <dgm:prSet presAssocID="{69CD25E9-FD1E-4F05-8864-69A2AD268A60}" presName="hierChild7" presStyleCnt="0"/>
      <dgm:spPr/>
    </dgm:pt>
    <dgm:pt modelId="{B5967049-AA26-4663-BD01-DD030A416DDF}" type="pres">
      <dgm:prSet presAssocID="{F58926BF-AED9-4234-AEB4-3E3C3BD7CBE0}" presName="hierChild3" presStyleCnt="0"/>
      <dgm:spPr/>
    </dgm:pt>
  </dgm:ptLst>
  <dgm:cxnLst>
    <dgm:cxn modelId="{0C1F778D-001B-48B8-98F4-EFA76613CE93}" type="presOf" srcId="{9669A4E0-660F-4143-A551-8EEE3A4477A0}" destId="{4D3AAE0F-9E4D-411B-A259-B7E5170846AE}" srcOrd="0" destOrd="0" presId="urn:microsoft.com/office/officeart/2005/8/layout/orgChart1"/>
    <dgm:cxn modelId="{0CFA0BF7-5559-473A-BBFB-D290F878505E}" type="presOf" srcId="{C32EA04F-E062-4118-ACA4-0CF850004515}" destId="{01B89501-9513-46C6-8F76-1783E9BC4D6E}" srcOrd="0" destOrd="0" presId="urn:microsoft.com/office/officeart/2005/8/layout/orgChart1"/>
    <dgm:cxn modelId="{CE733AB5-2C04-49CD-BCE7-FF7606D16699}" type="presOf" srcId="{EA916339-CBF3-4D5A-87C5-BA13D7BFB374}" destId="{34A1EBB0-4661-4027-84F3-A8FD3E15F641}" srcOrd="0" destOrd="0" presId="urn:microsoft.com/office/officeart/2005/8/layout/orgChart1"/>
    <dgm:cxn modelId="{E581C348-E4BD-4571-A85E-A80339C044E8}" srcId="{F58926BF-AED9-4234-AEB4-3E3C3BD7CBE0}" destId="{2179766E-1CA7-4CBF-AB6B-B696D1256793}" srcOrd="2" destOrd="0" parTransId="{EA916339-CBF3-4D5A-87C5-BA13D7BFB374}" sibTransId="{6E3912B7-22C6-4332-AC08-C851AAD87FE3}"/>
    <dgm:cxn modelId="{83AE6646-8B51-48B3-A1EB-71075BB47D67}" type="presOf" srcId="{7FB90FD6-A774-464C-A9B8-AE449164ABBA}" destId="{D7C6E9A7-AA6F-48F1-B6C9-EA98075E396D}" srcOrd="0" destOrd="0" presId="urn:microsoft.com/office/officeart/2005/8/layout/orgChart1"/>
    <dgm:cxn modelId="{AD25F346-11F7-4A1C-A9CE-DF4043AC5001}" srcId="{F36B495D-806B-438C-A436-CD95106765F6}" destId="{F58926BF-AED9-4234-AEB4-3E3C3BD7CBE0}" srcOrd="0" destOrd="0" parTransId="{09B1E92F-628F-471C-AFBD-5FA862BABA3B}" sibTransId="{0C184441-8260-467A-83A6-70A42C41DB4E}"/>
    <dgm:cxn modelId="{18B41326-AB00-4C36-94A1-F97C36D565B7}" type="presOf" srcId="{F58926BF-AED9-4234-AEB4-3E3C3BD7CBE0}" destId="{A61BCBBD-3D62-4FD6-B8AA-3F99DF9CEABF}" srcOrd="0" destOrd="0" presId="urn:microsoft.com/office/officeart/2005/8/layout/orgChart1"/>
    <dgm:cxn modelId="{75C6FF51-DDAD-488A-AF8D-ABB01F91E3F4}" type="presOf" srcId="{2179766E-1CA7-4CBF-AB6B-B696D1256793}" destId="{E3132184-00F9-4577-BDE3-4F34D0E83D6B}" srcOrd="1" destOrd="0" presId="urn:microsoft.com/office/officeart/2005/8/layout/orgChart1"/>
    <dgm:cxn modelId="{88290313-3149-4148-AF81-6EAF208B94A4}" type="presOf" srcId="{62BD1019-ADF6-4B2C-BE90-D64DA8368554}" destId="{5385477A-2DBE-4CAA-A5BA-87F7E21AB837}" srcOrd="1" destOrd="0" presId="urn:microsoft.com/office/officeart/2005/8/layout/orgChart1"/>
    <dgm:cxn modelId="{B39EA003-A46A-415A-97E9-D554C72DCB19}" srcId="{2179766E-1CA7-4CBF-AB6B-B696D1256793}" destId="{594123FE-6B45-42A4-BC59-B31303CAE9D1}" srcOrd="0" destOrd="0" parTransId="{E6C625DF-A8DB-4E6A-8CCC-33564D37FBBE}" sibTransId="{7916B629-78D8-4D72-9042-FAD2E84205D0}"/>
    <dgm:cxn modelId="{51D6F980-E879-47F6-B41B-5B5728AD6218}" type="presOf" srcId="{7FB90FD6-A774-464C-A9B8-AE449164ABBA}" destId="{A3DDB51C-385E-49B7-8BBB-872E7811E61E}" srcOrd="1" destOrd="0" presId="urn:microsoft.com/office/officeart/2005/8/layout/orgChart1"/>
    <dgm:cxn modelId="{9D5A0214-DF54-48F4-B308-7E44D3D14C5B}" srcId="{F58926BF-AED9-4234-AEB4-3E3C3BD7CBE0}" destId="{9669A4E0-660F-4143-A551-8EEE3A4477A0}" srcOrd="1" destOrd="0" parTransId="{C32EA04F-E062-4118-ACA4-0CF850004515}" sibTransId="{634EC561-358F-48A4-BC25-448225FE3817}"/>
    <dgm:cxn modelId="{54FC6760-9FEA-4D95-B875-51A2DBDA2FBA}" type="presOf" srcId="{00BCE9DC-F9FD-45F3-84DC-E5F9FA5690AA}" destId="{5C762E03-ABD3-4A66-9601-517FBC026B4F}" srcOrd="0" destOrd="0" presId="urn:microsoft.com/office/officeart/2005/8/layout/orgChart1"/>
    <dgm:cxn modelId="{C3A1C111-FEB9-4845-BCB4-81BBAB1FF2E9}" type="presOf" srcId="{D366A07A-37A9-4D46-8CEE-35F3F2016124}" destId="{9F0656A0-8F79-41CD-B1ED-E8DBC92AED36}" srcOrd="0" destOrd="0" presId="urn:microsoft.com/office/officeart/2005/8/layout/orgChart1"/>
    <dgm:cxn modelId="{7CEEB259-EF33-4CF7-80E1-65CE76E43543}" type="presOf" srcId="{E6E4E6B7-F61A-49F0-A4CD-D5CF5AB3B877}" destId="{D8B71C83-C15B-4198-9EFD-67BBC970B16D}" srcOrd="1" destOrd="0" presId="urn:microsoft.com/office/officeart/2005/8/layout/orgChart1"/>
    <dgm:cxn modelId="{E2D12F33-DE2E-426C-904B-4C5E0BAD7484}" type="presOf" srcId="{F36B495D-806B-438C-A436-CD95106765F6}" destId="{D963E349-B10B-4D59-BF39-F2CF37B417F3}" srcOrd="0" destOrd="0" presId="urn:microsoft.com/office/officeart/2005/8/layout/orgChart1"/>
    <dgm:cxn modelId="{047B8DB3-D8F7-4239-9018-6B341C94109D}" srcId="{F58926BF-AED9-4234-AEB4-3E3C3BD7CBE0}" destId="{D366A07A-37A9-4D46-8CEE-35F3F2016124}" srcOrd="0" destOrd="0" parTransId="{3968D6D8-7F2A-4139-A454-96965968AE73}" sibTransId="{F59B059D-F1D6-4ACA-93E2-1C780E45EF91}"/>
    <dgm:cxn modelId="{ACCDB71F-FB4F-40A0-AA86-4B218F64EE70}" type="presOf" srcId="{594123FE-6B45-42A4-BC59-B31303CAE9D1}" destId="{EF289776-076A-4D76-A7A4-E6584F53F3DD}" srcOrd="0" destOrd="0" presId="urn:microsoft.com/office/officeart/2005/8/layout/orgChart1"/>
    <dgm:cxn modelId="{BE1BD9DC-41E3-4166-9D4B-3E38EFA80095}" type="presOf" srcId="{3968D6D8-7F2A-4139-A454-96965968AE73}" destId="{389E7224-B051-4241-AD27-597C89690F9E}" srcOrd="0" destOrd="0" presId="urn:microsoft.com/office/officeart/2005/8/layout/orgChart1"/>
    <dgm:cxn modelId="{81660A67-0AFC-4554-B3B4-22DD4498DA2B}" type="presOf" srcId="{62BD1019-ADF6-4B2C-BE90-D64DA8368554}" destId="{3F4710CE-07AF-41EA-96A8-AD194EFD91D0}" srcOrd="0" destOrd="0" presId="urn:microsoft.com/office/officeart/2005/8/layout/orgChart1"/>
    <dgm:cxn modelId="{96072421-67B9-401A-82D1-70F29716A50C}" type="presOf" srcId="{2179766E-1CA7-4CBF-AB6B-B696D1256793}" destId="{21C1BD71-82C0-4FEE-A040-902353AB87DE}" srcOrd="0" destOrd="0" presId="urn:microsoft.com/office/officeart/2005/8/layout/orgChart1"/>
    <dgm:cxn modelId="{C4AFEF08-4B2B-4BDA-A49C-81572254963E}" type="presOf" srcId="{E6E4E6B7-F61A-49F0-A4CD-D5CF5AB3B877}" destId="{C94302B3-B554-45F0-89FF-CE786F0A4C96}" srcOrd="0" destOrd="0" presId="urn:microsoft.com/office/officeart/2005/8/layout/orgChart1"/>
    <dgm:cxn modelId="{128782A1-13F0-48A7-BC3B-3561764C1F32}" type="presOf" srcId="{C60F20EA-7F42-422B-803F-22F69C14CC90}" destId="{9BCB9F94-3751-474D-A5F6-B2E9C5E7C589}" srcOrd="0" destOrd="0" presId="urn:microsoft.com/office/officeart/2005/8/layout/orgChart1"/>
    <dgm:cxn modelId="{26A66CC7-36E8-46D3-B01C-A9D788D9D7FE}" srcId="{2179766E-1CA7-4CBF-AB6B-B696D1256793}" destId="{62BD1019-ADF6-4B2C-BE90-D64DA8368554}" srcOrd="2" destOrd="0" parTransId="{C60F20EA-7F42-422B-803F-22F69C14CC90}" sibTransId="{932DBFB2-5E30-4B54-9342-CDCA4DAA0A22}"/>
    <dgm:cxn modelId="{B4E79C6F-63A3-477F-8427-DD9B5E3DA62F}" srcId="{2179766E-1CA7-4CBF-AB6B-B696D1256793}" destId="{7FB90FD6-A774-464C-A9B8-AE449164ABBA}" srcOrd="3" destOrd="0" parTransId="{00BCE9DC-F9FD-45F3-84DC-E5F9FA5690AA}" sibTransId="{2707067B-4CF7-43A5-9F19-8CDCDDE35326}"/>
    <dgm:cxn modelId="{E0B33B91-B8B5-4F8E-B944-DD0DC205B23B}" type="presOf" srcId="{E6C625DF-A8DB-4E6A-8CCC-33564D37FBBE}" destId="{0773EDEB-0DC8-49AA-BB4C-8B49CB8C19C3}" srcOrd="0" destOrd="0" presId="urn:microsoft.com/office/officeart/2005/8/layout/orgChart1"/>
    <dgm:cxn modelId="{9F2842CB-5762-4F7A-8887-54B4066D783C}" srcId="{2179766E-1CA7-4CBF-AB6B-B696D1256793}" destId="{69CD25E9-FD1E-4F05-8864-69A2AD268A60}" srcOrd="4" destOrd="0" parTransId="{54ACD93A-54CF-4004-9486-362D47FDADA6}" sibTransId="{7673F756-3DF7-48F8-97CF-4001EEAA4A59}"/>
    <dgm:cxn modelId="{FDD9D828-6728-4AAC-9C9D-8E9A54E60455}" type="presOf" srcId="{54ACD93A-54CF-4004-9486-362D47FDADA6}" destId="{1970FF8C-E15E-4CB5-95EC-25209E3CD5AF}" srcOrd="0" destOrd="0" presId="urn:microsoft.com/office/officeart/2005/8/layout/orgChart1"/>
    <dgm:cxn modelId="{ACA509EF-917C-4551-A36B-C555BD9C76EB}" type="presOf" srcId="{D366A07A-37A9-4D46-8CEE-35F3F2016124}" destId="{88407BC1-3F37-4017-A58E-AB43FDCC6668}" srcOrd="1" destOrd="0" presId="urn:microsoft.com/office/officeart/2005/8/layout/orgChart1"/>
    <dgm:cxn modelId="{929E476E-684C-4B77-A776-927B1C6C1E1D}" type="presOf" srcId="{0FF409ED-93DD-4E9F-8744-C6BA24B5733D}" destId="{2557002B-42D5-45BC-B488-A48D31F3011D}" srcOrd="0" destOrd="0" presId="urn:microsoft.com/office/officeart/2005/8/layout/orgChart1"/>
    <dgm:cxn modelId="{50FF840E-C7D1-4AE3-AEBC-2E2CE4234468}" type="presOf" srcId="{594123FE-6B45-42A4-BC59-B31303CAE9D1}" destId="{5B7D439E-70A8-4DF2-A5ED-97476DD0CCB8}" srcOrd="1" destOrd="0" presId="urn:microsoft.com/office/officeart/2005/8/layout/orgChart1"/>
    <dgm:cxn modelId="{B17539BE-56C1-4C7E-9F73-49F6445C4913}" type="presOf" srcId="{9669A4E0-660F-4143-A551-8EEE3A4477A0}" destId="{F20570BB-A52F-44A2-812E-B73A5580364B}" srcOrd="1" destOrd="0" presId="urn:microsoft.com/office/officeart/2005/8/layout/orgChart1"/>
    <dgm:cxn modelId="{C780769C-1ADF-444F-840C-2DC0F34E63AA}" type="presOf" srcId="{F58926BF-AED9-4234-AEB4-3E3C3BD7CBE0}" destId="{A1F8FECE-7199-4BD7-BBAB-59FA1F413408}" srcOrd="1" destOrd="0" presId="urn:microsoft.com/office/officeart/2005/8/layout/orgChart1"/>
    <dgm:cxn modelId="{B720ACA5-CECB-4F40-814F-9E8F66629D32}" type="presOf" srcId="{69CD25E9-FD1E-4F05-8864-69A2AD268A60}" destId="{8884CC29-847E-4049-9196-17A232C07280}" srcOrd="0" destOrd="0" presId="urn:microsoft.com/office/officeart/2005/8/layout/orgChart1"/>
    <dgm:cxn modelId="{E62C19E0-7A89-42DD-94D7-D54E151878E7}" srcId="{2179766E-1CA7-4CBF-AB6B-B696D1256793}" destId="{E6E4E6B7-F61A-49F0-A4CD-D5CF5AB3B877}" srcOrd="1" destOrd="0" parTransId="{0FF409ED-93DD-4E9F-8744-C6BA24B5733D}" sibTransId="{C79DC2C7-74B9-4E86-8185-F8DE840D3858}"/>
    <dgm:cxn modelId="{0E9D8336-3E07-4AE8-B45B-825C12153D2F}" type="presOf" srcId="{69CD25E9-FD1E-4F05-8864-69A2AD268A60}" destId="{D28C36FE-8BD8-4A69-BC4C-E6E7631E4EFF}" srcOrd="1" destOrd="0" presId="urn:microsoft.com/office/officeart/2005/8/layout/orgChart1"/>
    <dgm:cxn modelId="{4D2938A4-808D-426D-87CC-4714142554D0}" type="presParOf" srcId="{D963E349-B10B-4D59-BF39-F2CF37B417F3}" destId="{DFD5597F-13EC-40FA-9772-F2023CAEAF39}" srcOrd="0" destOrd="0" presId="urn:microsoft.com/office/officeart/2005/8/layout/orgChart1"/>
    <dgm:cxn modelId="{EE80A23A-762A-40A3-AD6C-47C94588069B}" type="presParOf" srcId="{DFD5597F-13EC-40FA-9772-F2023CAEAF39}" destId="{0A43B809-3820-4FC4-8FC7-4B5A24B00BD1}" srcOrd="0" destOrd="0" presId="urn:microsoft.com/office/officeart/2005/8/layout/orgChart1"/>
    <dgm:cxn modelId="{F58D2B1A-37EE-4F71-9C7F-16C77BE777BF}" type="presParOf" srcId="{0A43B809-3820-4FC4-8FC7-4B5A24B00BD1}" destId="{A61BCBBD-3D62-4FD6-B8AA-3F99DF9CEABF}" srcOrd="0" destOrd="0" presId="urn:microsoft.com/office/officeart/2005/8/layout/orgChart1"/>
    <dgm:cxn modelId="{72E64A9D-3753-42F4-BF7B-6F0A91189CA4}" type="presParOf" srcId="{0A43B809-3820-4FC4-8FC7-4B5A24B00BD1}" destId="{A1F8FECE-7199-4BD7-BBAB-59FA1F413408}" srcOrd="1" destOrd="0" presId="urn:microsoft.com/office/officeart/2005/8/layout/orgChart1"/>
    <dgm:cxn modelId="{857F3509-0D9B-4947-BAC3-BAD408FA02D9}" type="presParOf" srcId="{DFD5597F-13EC-40FA-9772-F2023CAEAF39}" destId="{E9B7132D-EF91-4661-9EF9-826C9B17F23D}" srcOrd="1" destOrd="0" presId="urn:microsoft.com/office/officeart/2005/8/layout/orgChart1"/>
    <dgm:cxn modelId="{0282DECC-C12E-4E12-AB7E-EDC8282D5A77}" type="presParOf" srcId="{E9B7132D-EF91-4661-9EF9-826C9B17F23D}" destId="{389E7224-B051-4241-AD27-597C89690F9E}" srcOrd="0" destOrd="0" presId="urn:microsoft.com/office/officeart/2005/8/layout/orgChart1"/>
    <dgm:cxn modelId="{6B848C25-CF64-4B0B-BA31-1F0AAA5D07F5}" type="presParOf" srcId="{E9B7132D-EF91-4661-9EF9-826C9B17F23D}" destId="{ADBC2720-2336-4E5D-910C-83ECFDB76329}" srcOrd="1" destOrd="0" presId="urn:microsoft.com/office/officeart/2005/8/layout/orgChart1"/>
    <dgm:cxn modelId="{FB6041B9-DEFA-4191-BB66-1A7D4D207742}" type="presParOf" srcId="{ADBC2720-2336-4E5D-910C-83ECFDB76329}" destId="{2AEBF6E9-DF14-4361-9D4B-265B6E8E3F8B}" srcOrd="0" destOrd="0" presId="urn:microsoft.com/office/officeart/2005/8/layout/orgChart1"/>
    <dgm:cxn modelId="{06C18B06-A875-441B-800C-6ABDB480DE24}" type="presParOf" srcId="{2AEBF6E9-DF14-4361-9D4B-265B6E8E3F8B}" destId="{9F0656A0-8F79-41CD-B1ED-E8DBC92AED36}" srcOrd="0" destOrd="0" presId="urn:microsoft.com/office/officeart/2005/8/layout/orgChart1"/>
    <dgm:cxn modelId="{1CB1789F-ABA6-48B2-9047-9337A3F14DA7}" type="presParOf" srcId="{2AEBF6E9-DF14-4361-9D4B-265B6E8E3F8B}" destId="{88407BC1-3F37-4017-A58E-AB43FDCC6668}" srcOrd="1" destOrd="0" presId="urn:microsoft.com/office/officeart/2005/8/layout/orgChart1"/>
    <dgm:cxn modelId="{EA19B461-71D7-4742-B789-E6B382AFF607}" type="presParOf" srcId="{ADBC2720-2336-4E5D-910C-83ECFDB76329}" destId="{17AB71F1-F212-4DB1-B2B6-78CE41D402F3}" srcOrd="1" destOrd="0" presId="urn:microsoft.com/office/officeart/2005/8/layout/orgChart1"/>
    <dgm:cxn modelId="{777FD2D4-2185-428C-B74D-B2C0BE335863}" type="presParOf" srcId="{ADBC2720-2336-4E5D-910C-83ECFDB76329}" destId="{47AC5CF9-EBDB-4BEA-9EB4-0AE559F7593E}" srcOrd="2" destOrd="0" presId="urn:microsoft.com/office/officeart/2005/8/layout/orgChart1"/>
    <dgm:cxn modelId="{9E9DBBE7-6E37-4E42-8056-C0BAF6C029CA}" type="presParOf" srcId="{E9B7132D-EF91-4661-9EF9-826C9B17F23D}" destId="{01B89501-9513-46C6-8F76-1783E9BC4D6E}" srcOrd="2" destOrd="0" presId="urn:microsoft.com/office/officeart/2005/8/layout/orgChart1"/>
    <dgm:cxn modelId="{8368223E-56AF-452E-B5E2-E4A3232E4080}" type="presParOf" srcId="{E9B7132D-EF91-4661-9EF9-826C9B17F23D}" destId="{1C6C89C1-D89D-4D1C-A9D6-349F2021867E}" srcOrd="3" destOrd="0" presId="urn:microsoft.com/office/officeart/2005/8/layout/orgChart1"/>
    <dgm:cxn modelId="{7F6DC1EE-111C-4C6F-B839-D5E955CE9AB3}" type="presParOf" srcId="{1C6C89C1-D89D-4D1C-A9D6-349F2021867E}" destId="{78EEC946-C342-490F-AFB8-F3AB0A246EF0}" srcOrd="0" destOrd="0" presId="urn:microsoft.com/office/officeart/2005/8/layout/orgChart1"/>
    <dgm:cxn modelId="{28CFC43C-DD1D-4A7B-A5BB-B663F9BA5110}" type="presParOf" srcId="{78EEC946-C342-490F-AFB8-F3AB0A246EF0}" destId="{4D3AAE0F-9E4D-411B-A259-B7E5170846AE}" srcOrd="0" destOrd="0" presId="urn:microsoft.com/office/officeart/2005/8/layout/orgChart1"/>
    <dgm:cxn modelId="{713F3C73-DED4-4E87-A39B-2F2B473D206B}" type="presParOf" srcId="{78EEC946-C342-490F-AFB8-F3AB0A246EF0}" destId="{F20570BB-A52F-44A2-812E-B73A5580364B}" srcOrd="1" destOrd="0" presId="urn:microsoft.com/office/officeart/2005/8/layout/orgChart1"/>
    <dgm:cxn modelId="{2AB94C43-EC93-4B84-996B-7DB412AF5F13}" type="presParOf" srcId="{1C6C89C1-D89D-4D1C-A9D6-349F2021867E}" destId="{2CE4A149-CD21-4D24-8D87-13A1DF010738}" srcOrd="1" destOrd="0" presId="urn:microsoft.com/office/officeart/2005/8/layout/orgChart1"/>
    <dgm:cxn modelId="{E1C3EEEB-D38D-4C77-89AB-EECAE39FA144}" type="presParOf" srcId="{1C6C89C1-D89D-4D1C-A9D6-349F2021867E}" destId="{5A787678-27B7-41CB-A577-43795D8157A6}" srcOrd="2" destOrd="0" presId="urn:microsoft.com/office/officeart/2005/8/layout/orgChart1"/>
    <dgm:cxn modelId="{0C35D521-82F5-40E6-94C6-E40CDC522404}" type="presParOf" srcId="{E9B7132D-EF91-4661-9EF9-826C9B17F23D}" destId="{34A1EBB0-4661-4027-84F3-A8FD3E15F641}" srcOrd="4" destOrd="0" presId="urn:microsoft.com/office/officeart/2005/8/layout/orgChart1"/>
    <dgm:cxn modelId="{F48C31C2-4C70-49D7-9BC6-A709BCB1B051}" type="presParOf" srcId="{E9B7132D-EF91-4661-9EF9-826C9B17F23D}" destId="{A65DDBC9-196F-4FF4-B119-61CE20C9933C}" srcOrd="5" destOrd="0" presId="urn:microsoft.com/office/officeart/2005/8/layout/orgChart1"/>
    <dgm:cxn modelId="{C7FB4E18-4DA1-42A0-BBD7-08D4FD5E99D6}" type="presParOf" srcId="{A65DDBC9-196F-4FF4-B119-61CE20C9933C}" destId="{5D48DFE8-A345-418B-82FD-1BA928DF8B8B}" srcOrd="0" destOrd="0" presId="urn:microsoft.com/office/officeart/2005/8/layout/orgChart1"/>
    <dgm:cxn modelId="{E84C063D-FDB4-48F5-8702-5C3140DCA9F6}" type="presParOf" srcId="{5D48DFE8-A345-418B-82FD-1BA928DF8B8B}" destId="{21C1BD71-82C0-4FEE-A040-902353AB87DE}" srcOrd="0" destOrd="0" presId="urn:microsoft.com/office/officeart/2005/8/layout/orgChart1"/>
    <dgm:cxn modelId="{940A4AFB-A301-4360-B2EE-0E074D803F65}" type="presParOf" srcId="{5D48DFE8-A345-418B-82FD-1BA928DF8B8B}" destId="{E3132184-00F9-4577-BDE3-4F34D0E83D6B}" srcOrd="1" destOrd="0" presId="urn:microsoft.com/office/officeart/2005/8/layout/orgChart1"/>
    <dgm:cxn modelId="{FD372D8E-2C6A-44A9-9E4D-319C57671E05}" type="presParOf" srcId="{A65DDBC9-196F-4FF4-B119-61CE20C9933C}" destId="{2764B96F-8B6A-48AF-BD91-248239B8255E}" srcOrd="1" destOrd="0" presId="urn:microsoft.com/office/officeart/2005/8/layout/orgChart1"/>
    <dgm:cxn modelId="{AB2D862B-F93B-45E2-A512-D971D5EE4BDE}" type="presParOf" srcId="{2764B96F-8B6A-48AF-BD91-248239B8255E}" destId="{0773EDEB-0DC8-49AA-BB4C-8B49CB8C19C3}" srcOrd="0" destOrd="0" presId="urn:microsoft.com/office/officeart/2005/8/layout/orgChart1"/>
    <dgm:cxn modelId="{04A31F45-C5A2-4EEE-8A66-21C8FCE4B409}" type="presParOf" srcId="{2764B96F-8B6A-48AF-BD91-248239B8255E}" destId="{1EF98575-CC2E-41BE-B75D-68D567918005}" srcOrd="1" destOrd="0" presId="urn:microsoft.com/office/officeart/2005/8/layout/orgChart1"/>
    <dgm:cxn modelId="{EF05BF51-2353-4EC5-9616-D9D7A2B6BFC6}" type="presParOf" srcId="{1EF98575-CC2E-41BE-B75D-68D567918005}" destId="{95576ADF-60FE-4348-892D-B9D0A84935CE}" srcOrd="0" destOrd="0" presId="urn:microsoft.com/office/officeart/2005/8/layout/orgChart1"/>
    <dgm:cxn modelId="{79E3CB04-34B9-4499-BAEF-2C051F9FC13A}" type="presParOf" srcId="{95576ADF-60FE-4348-892D-B9D0A84935CE}" destId="{EF289776-076A-4D76-A7A4-E6584F53F3DD}" srcOrd="0" destOrd="0" presId="urn:microsoft.com/office/officeart/2005/8/layout/orgChart1"/>
    <dgm:cxn modelId="{D9C1BA1F-234D-4E77-B67E-CC739B69CA0A}" type="presParOf" srcId="{95576ADF-60FE-4348-892D-B9D0A84935CE}" destId="{5B7D439E-70A8-4DF2-A5ED-97476DD0CCB8}" srcOrd="1" destOrd="0" presId="urn:microsoft.com/office/officeart/2005/8/layout/orgChart1"/>
    <dgm:cxn modelId="{7A565394-ADDB-4CB6-93F2-A651A15B6D13}" type="presParOf" srcId="{1EF98575-CC2E-41BE-B75D-68D567918005}" destId="{D3A67813-1632-4032-B65D-8693D5E3AFD7}" srcOrd="1" destOrd="0" presId="urn:microsoft.com/office/officeart/2005/8/layout/orgChart1"/>
    <dgm:cxn modelId="{9C29B0F8-2150-4412-8E56-B2293C5269E3}" type="presParOf" srcId="{1EF98575-CC2E-41BE-B75D-68D567918005}" destId="{A1B1F533-8E3D-488B-AF97-C8F3A7D0EC00}" srcOrd="2" destOrd="0" presId="urn:microsoft.com/office/officeart/2005/8/layout/orgChart1"/>
    <dgm:cxn modelId="{F9EBF44A-6BBA-4151-B531-1918E782A917}" type="presParOf" srcId="{2764B96F-8B6A-48AF-BD91-248239B8255E}" destId="{2557002B-42D5-45BC-B488-A48D31F3011D}" srcOrd="2" destOrd="0" presId="urn:microsoft.com/office/officeart/2005/8/layout/orgChart1"/>
    <dgm:cxn modelId="{D042D51C-2FE6-4FFB-BD0C-F1F8A12731EC}" type="presParOf" srcId="{2764B96F-8B6A-48AF-BD91-248239B8255E}" destId="{F01F9EB1-1E30-4610-97D8-02ED2B028DB2}" srcOrd="3" destOrd="0" presId="urn:microsoft.com/office/officeart/2005/8/layout/orgChart1"/>
    <dgm:cxn modelId="{A4EDBCD9-F342-4892-8DC8-9B340A6E7998}" type="presParOf" srcId="{F01F9EB1-1E30-4610-97D8-02ED2B028DB2}" destId="{1D7183F2-F05D-4771-887F-D1D833A0F476}" srcOrd="0" destOrd="0" presId="urn:microsoft.com/office/officeart/2005/8/layout/orgChart1"/>
    <dgm:cxn modelId="{A4565888-26B9-4271-B8E0-E10005540677}" type="presParOf" srcId="{1D7183F2-F05D-4771-887F-D1D833A0F476}" destId="{C94302B3-B554-45F0-89FF-CE786F0A4C96}" srcOrd="0" destOrd="0" presId="urn:microsoft.com/office/officeart/2005/8/layout/orgChart1"/>
    <dgm:cxn modelId="{99204FE0-D398-4B36-88AA-ED5D58A72CC6}" type="presParOf" srcId="{1D7183F2-F05D-4771-887F-D1D833A0F476}" destId="{D8B71C83-C15B-4198-9EFD-67BBC970B16D}" srcOrd="1" destOrd="0" presId="urn:microsoft.com/office/officeart/2005/8/layout/orgChart1"/>
    <dgm:cxn modelId="{7D4598E2-1889-4CAF-93B3-FCDDC5C82858}" type="presParOf" srcId="{F01F9EB1-1E30-4610-97D8-02ED2B028DB2}" destId="{6984A10F-346C-4D37-B314-0811B257682E}" srcOrd="1" destOrd="0" presId="urn:microsoft.com/office/officeart/2005/8/layout/orgChart1"/>
    <dgm:cxn modelId="{0E407ED1-886B-4400-B882-B9040787D29C}" type="presParOf" srcId="{F01F9EB1-1E30-4610-97D8-02ED2B028DB2}" destId="{6A04B68D-E39B-4517-B393-FA4EF34DB8BD}" srcOrd="2" destOrd="0" presId="urn:microsoft.com/office/officeart/2005/8/layout/orgChart1"/>
    <dgm:cxn modelId="{753EDF7C-D1BC-4496-9A8A-6232048D3899}" type="presParOf" srcId="{2764B96F-8B6A-48AF-BD91-248239B8255E}" destId="{9BCB9F94-3751-474D-A5F6-B2E9C5E7C589}" srcOrd="4" destOrd="0" presId="urn:microsoft.com/office/officeart/2005/8/layout/orgChart1"/>
    <dgm:cxn modelId="{9E14F9BB-39C3-4523-AE7E-5339F4EE3C32}" type="presParOf" srcId="{2764B96F-8B6A-48AF-BD91-248239B8255E}" destId="{6125C28A-8C90-4A74-9E1F-5B11BAD30FF7}" srcOrd="5" destOrd="0" presId="urn:microsoft.com/office/officeart/2005/8/layout/orgChart1"/>
    <dgm:cxn modelId="{49E678B8-CBCE-492F-8410-719C9B9A231C}" type="presParOf" srcId="{6125C28A-8C90-4A74-9E1F-5B11BAD30FF7}" destId="{D24C1222-DA68-439A-9D91-12055A247847}" srcOrd="0" destOrd="0" presId="urn:microsoft.com/office/officeart/2005/8/layout/orgChart1"/>
    <dgm:cxn modelId="{6D1E533F-4076-4BA9-A8D2-3EC37C98767F}" type="presParOf" srcId="{D24C1222-DA68-439A-9D91-12055A247847}" destId="{3F4710CE-07AF-41EA-96A8-AD194EFD91D0}" srcOrd="0" destOrd="0" presId="urn:microsoft.com/office/officeart/2005/8/layout/orgChart1"/>
    <dgm:cxn modelId="{C7F4E97E-18D4-4972-8D91-C52B301E5B1B}" type="presParOf" srcId="{D24C1222-DA68-439A-9D91-12055A247847}" destId="{5385477A-2DBE-4CAA-A5BA-87F7E21AB837}" srcOrd="1" destOrd="0" presId="urn:microsoft.com/office/officeart/2005/8/layout/orgChart1"/>
    <dgm:cxn modelId="{1BFA6760-3D8C-49B3-BE9A-D8F013026580}" type="presParOf" srcId="{6125C28A-8C90-4A74-9E1F-5B11BAD30FF7}" destId="{75EB9AF4-8BE0-4D8C-AC26-12FD621B7F08}" srcOrd="1" destOrd="0" presId="urn:microsoft.com/office/officeart/2005/8/layout/orgChart1"/>
    <dgm:cxn modelId="{89D31993-F9B4-47B1-9D65-A169FEEFA58C}" type="presParOf" srcId="{6125C28A-8C90-4A74-9E1F-5B11BAD30FF7}" destId="{D434B6AE-05A1-4798-8F57-25EE317DBBAB}" srcOrd="2" destOrd="0" presId="urn:microsoft.com/office/officeart/2005/8/layout/orgChart1"/>
    <dgm:cxn modelId="{84DF2E2D-DE47-4D58-81CA-3206242F7F43}" type="presParOf" srcId="{2764B96F-8B6A-48AF-BD91-248239B8255E}" destId="{5C762E03-ABD3-4A66-9601-517FBC026B4F}" srcOrd="6" destOrd="0" presId="urn:microsoft.com/office/officeart/2005/8/layout/orgChart1"/>
    <dgm:cxn modelId="{753AE046-6B47-40BA-8B36-17BD88220E59}" type="presParOf" srcId="{2764B96F-8B6A-48AF-BD91-248239B8255E}" destId="{4C543DC3-8C17-4AF4-8384-B10069590D86}" srcOrd="7" destOrd="0" presId="urn:microsoft.com/office/officeart/2005/8/layout/orgChart1"/>
    <dgm:cxn modelId="{D054AE5D-A3C7-4A6B-B533-7BFDA0E499BF}" type="presParOf" srcId="{4C543DC3-8C17-4AF4-8384-B10069590D86}" destId="{C5B3534B-2E17-4391-8CFD-6B0097333297}" srcOrd="0" destOrd="0" presId="urn:microsoft.com/office/officeart/2005/8/layout/orgChart1"/>
    <dgm:cxn modelId="{5F431D1C-D637-4B57-A526-3F4A1700E517}" type="presParOf" srcId="{C5B3534B-2E17-4391-8CFD-6B0097333297}" destId="{D7C6E9A7-AA6F-48F1-B6C9-EA98075E396D}" srcOrd="0" destOrd="0" presId="urn:microsoft.com/office/officeart/2005/8/layout/orgChart1"/>
    <dgm:cxn modelId="{0D76633B-3E92-4F04-AB1F-F871E27D718A}" type="presParOf" srcId="{C5B3534B-2E17-4391-8CFD-6B0097333297}" destId="{A3DDB51C-385E-49B7-8BBB-872E7811E61E}" srcOrd="1" destOrd="0" presId="urn:microsoft.com/office/officeart/2005/8/layout/orgChart1"/>
    <dgm:cxn modelId="{525853B6-F732-4C86-B250-A58CC6CB2B71}" type="presParOf" srcId="{4C543DC3-8C17-4AF4-8384-B10069590D86}" destId="{184ABD89-A4BF-4CDA-92A9-52FD488C4E39}" srcOrd="1" destOrd="0" presId="urn:microsoft.com/office/officeart/2005/8/layout/orgChart1"/>
    <dgm:cxn modelId="{CF15F7FD-A480-4272-B504-0E426DFFA216}" type="presParOf" srcId="{4C543DC3-8C17-4AF4-8384-B10069590D86}" destId="{D2E0FAC1-E63C-41EB-B6D4-25BEA7E7EFBD}" srcOrd="2" destOrd="0" presId="urn:microsoft.com/office/officeart/2005/8/layout/orgChart1"/>
    <dgm:cxn modelId="{76871C68-0125-4A46-90F0-39235363F0D9}" type="presParOf" srcId="{A65DDBC9-196F-4FF4-B119-61CE20C9933C}" destId="{343F6128-4233-48DC-8404-D9DCD807B8C1}" srcOrd="2" destOrd="0" presId="urn:microsoft.com/office/officeart/2005/8/layout/orgChart1"/>
    <dgm:cxn modelId="{5AECA2D5-9E87-4D86-A0EE-62F89365C6FB}" type="presParOf" srcId="{343F6128-4233-48DC-8404-D9DCD807B8C1}" destId="{1970FF8C-E15E-4CB5-95EC-25209E3CD5AF}" srcOrd="0" destOrd="0" presId="urn:microsoft.com/office/officeart/2005/8/layout/orgChart1"/>
    <dgm:cxn modelId="{BCCAE3A2-2D55-48AA-A1D9-E9420558E03C}" type="presParOf" srcId="{343F6128-4233-48DC-8404-D9DCD807B8C1}" destId="{B19F0315-A852-44FD-929A-173013E9E313}" srcOrd="1" destOrd="0" presId="urn:microsoft.com/office/officeart/2005/8/layout/orgChart1"/>
    <dgm:cxn modelId="{A0701176-1A06-4DF5-907B-81856BD50DEB}" type="presParOf" srcId="{B19F0315-A852-44FD-929A-173013E9E313}" destId="{A5E86534-C12E-4B52-B4DA-2F0D2DA7553B}" srcOrd="0" destOrd="0" presId="urn:microsoft.com/office/officeart/2005/8/layout/orgChart1"/>
    <dgm:cxn modelId="{8A9B26BF-976E-4191-97CF-61CD4DC206C7}" type="presParOf" srcId="{A5E86534-C12E-4B52-B4DA-2F0D2DA7553B}" destId="{8884CC29-847E-4049-9196-17A232C07280}" srcOrd="0" destOrd="0" presId="urn:microsoft.com/office/officeart/2005/8/layout/orgChart1"/>
    <dgm:cxn modelId="{73582AB3-C1E8-4861-A75C-DF65703492B4}" type="presParOf" srcId="{A5E86534-C12E-4B52-B4DA-2F0D2DA7553B}" destId="{D28C36FE-8BD8-4A69-BC4C-E6E7631E4EFF}" srcOrd="1" destOrd="0" presId="urn:microsoft.com/office/officeart/2005/8/layout/orgChart1"/>
    <dgm:cxn modelId="{124D6754-C96D-43E7-969D-E0B0979B5432}" type="presParOf" srcId="{B19F0315-A852-44FD-929A-173013E9E313}" destId="{9E3568B6-7034-4C74-96C7-9E8E8FEF8BA8}" srcOrd="1" destOrd="0" presId="urn:microsoft.com/office/officeart/2005/8/layout/orgChart1"/>
    <dgm:cxn modelId="{56860C95-7115-4205-A5E1-8384CB4B9B2F}" type="presParOf" srcId="{B19F0315-A852-44FD-929A-173013E9E313}" destId="{5FB096A8-FA00-429F-9626-9B9E7BC0EA7D}" srcOrd="2" destOrd="0" presId="urn:microsoft.com/office/officeart/2005/8/layout/orgChart1"/>
    <dgm:cxn modelId="{C5955E24-6E42-44F9-B07E-6E2DD4C0C7DD}" type="presParOf" srcId="{DFD5597F-13EC-40FA-9772-F2023CAEAF39}" destId="{B5967049-AA26-4663-BD01-DD030A416DDF}"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E4F93-93FD-4244-85B7-5553E1E22522}">
      <dsp:nvSpPr>
        <dsp:cNvPr id="0" name=""/>
        <dsp:cNvSpPr/>
      </dsp:nvSpPr>
      <dsp:spPr>
        <a:xfrm>
          <a:off x="4264228" y="1957372"/>
          <a:ext cx="2816126" cy="669364"/>
        </a:xfrm>
        <a:custGeom>
          <a:avLst/>
          <a:gdLst/>
          <a:ahLst/>
          <a:cxnLst/>
          <a:rect l="0" t="0" r="0" b="0"/>
          <a:pathLst>
            <a:path>
              <a:moveTo>
                <a:pt x="0" y="0"/>
              </a:moveTo>
              <a:lnTo>
                <a:pt x="0" y="430747"/>
              </a:lnTo>
              <a:lnTo>
                <a:pt x="2816126" y="430747"/>
              </a:lnTo>
              <a:lnTo>
                <a:pt x="2816126" y="66936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53B26B-4112-4B4E-8F2E-CAB55B7EFDBF}">
      <dsp:nvSpPr>
        <dsp:cNvPr id="0" name=""/>
        <dsp:cNvSpPr/>
      </dsp:nvSpPr>
      <dsp:spPr>
        <a:xfrm>
          <a:off x="4213031" y="1957372"/>
          <a:ext cx="91440" cy="669364"/>
        </a:xfrm>
        <a:custGeom>
          <a:avLst/>
          <a:gdLst/>
          <a:ahLst/>
          <a:cxnLst/>
          <a:rect l="0" t="0" r="0" b="0"/>
          <a:pathLst>
            <a:path>
              <a:moveTo>
                <a:pt x="51196" y="0"/>
              </a:moveTo>
              <a:lnTo>
                <a:pt x="51196" y="430747"/>
              </a:lnTo>
              <a:lnTo>
                <a:pt x="45720" y="430747"/>
              </a:lnTo>
              <a:lnTo>
                <a:pt x="45720" y="66936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BD4E25-0648-4E49-9979-B8E68E845892}">
      <dsp:nvSpPr>
        <dsp:cNvPr id="0" name=""/>
        <dsp:cNvSpPr/>
      </dsp:nvSpPr>
      <dsp:spPr>
        <a:xfrm>
          <a:off x="1288024" y="1957372"/>
          <a:ext cx="2976204" cy="669364"/>
        </a:xfrm>
        <a:custGeom>
          <a:avLst/>
          <a:gdLst/>
          <a:ahLst/>
          <a:cxnLst/>
          <a:rect l="0" t="0" r="0" b="0"/>
          <a:pathLst>
            <a:path>
              <a:moveTo>
                <a:pt x="2976204" y="0"/>
              </a:moveTo>
              <a:lnTo>
                <a:pt x="2976204" y="430747"/>
              </a:lnTo>
              <a:lnTo>
                <a:pt x="0" y="430747"/>
              </a:lnTo>
              <a:lnTo>
                <a:pt x="0" y="66936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5835FD-7F6B-45A1-AB3E-BBD4FC2D1999}">
      <dsp:nvSpPr>
        <dsp:cNvPr id="0" name=""/>
        <dsp:cNvSpPr/>
      </dsp:nvSpPr>
      <dsp:spPr>
        <a:xfrm>
          <a:off x="2460244" y="713306"/>
          <a:ext cx="3607969" cy="1244065"/>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ts val="0"/>
            </a:spcAft>
          </a:pPr>
          <a:r>
            <a:rPr lang="en-CA" sz="1600" b="1" kern="1200" dirty="0" smtClean="0">
              <a:latin typeface="Arial" pitchFamily="34" charset="0"/>
              <a:cs typeface="Arial" pitchFamily="34" charset="0"/>
            </a:rPr>
            <a:t>Explosives Safety Security Branch</a:t>
          </a:r>
        </a:p>
        <a:p>
          <a:pPr lvl="0" algn="ctr" defTabSz="711200">
            <a:lnSpc>
              <a:spcPct val="100000"/>
            </a:lnSpc>
            <a:spcBef>
              <a:spcPct val="0"/>
            </a:spcBef>
            <a:spcAft>
              <a:spcPts val="0"/>
            </a:spcAft>
          </a:pPr>
          <a:r>
            <a:rPr lang="en-CA" sz="1600" b="1" kern="1200" dirty="0" smtClean="0">
              <a:latin typeface="Arial" pitchFamily="34" charset="0"/>
              <a:cs typeface="Arial" pitchFamily="34" charset="0"/>
            </a:rPr>
            <a:t>(ESSB)</a:t>
          </a:r>
        </a:p>
      </dsp:txBody>
      <dsp:txXfrm>
        <a:off x="2460244" y="713306"/>
        <a:ext cx="3607969" cy="1244065"/>
      </dsp:txXfrm>
    </dsp:sp>
    <dsp:sp modelId="{CE07A000-D79D-4D09-A7CF-0EACE05028AC}">
      <dsp:nvSpPr>
        <dsp:cNvPr id="0" name=""/>
        <dsp:cNvSpPr/>
      </dsp:nvSpPr>
      <dsp:spPr>
        <a:xfrm>
          <a:off x="2632" y="2626736"/>
          <a:ext cx="2570783" cy="1775191"/>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ts val="0"/>
            </a:spcAft>
          </a:pPr>
          <a:r>
            <a:rPr lang="en-CA" sz="1600" b="1" kern="1200" dirty="0" smtClean="0">
              <a:latin typeface="Arial" pitchFamily="34" charset="0"/>
              <a:cs typeface="Arial" pitchFamily="34" charset="0"/>
            </a:rPr>
            <a:t>Explosives Regulatory Division</a:t>
          </a:r>
        </a:p>
        <a:p>
          <a:pPr lvl="0" algn="ctr" defTabSz="711200">
            <a:lnSpc>
              <a:spcPct val="100000"/>
            </a:lnSpc>
            <a:spcBef>
              <a:spcPct val="0"/>
            </a:spcBef>
            <a:spcAft>
              <a:spcPts val="0"/>
            </a:spcAft>
          </a:pPr>
          <a:r>
            <a:rPr lang="en-CA" sz="1600" b="1" kern="1200" dirty="0" smtClean="0">
              <a:latin typeface="Arial" pitchFamily="34" charset="0"/>
              <a:cs typeface="Arial" pitchFamily="34" charset="0"/>
            </a:rPr>
            <a:t>(ERD)</a:t>
          </a:r>
        </a:p>
      </dsp:txBody>
      <dsp:txXfrm>
        <a:off x="2632" y="2626736"/>
        <a:ext cx="2570783" cy="1775191"/>
      </dsp:txXfrm>
    </dsp:sp>
    <dsp:sp modelId="{1C3C3089-B18A-4F39-A73C-3D5F9E9387EB}">
      <dsp:nvSpPr>
        <dsp:cNvPr id="0" name=""/>
        <dsp:cNvSpPr/>
      </dsp:nvSpPr>
      <dsp:spPr>
        <a:xfrm>
          <a:off x="3050648" y="2626736"/>
          <a:ext cx="2416205" cy="1796416"/>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ts val="0"/>
            </a:spcAft>
          </a:pPr>
          <a:r>
            <a:rPr lang="en-CA" sz="1600" b="1" kern="1200" dirty="0" smtClean="0">
              <a:latin typeface="Arial" pitchFamily="34" charset="0"/>
              <a:cs typeface="Arial" pitchFamily="34" charset="0"/>
            </a:rPr>
            <a:t>Canadian Explosives Research Lab</a:t>
          </a:r>
        </a:p>
        <a:p>
          <a:pPr lvl="0" algn="ctr" defTabSz="711200">
            <a:lnSpc>
              <a:spcPct val="100000"/>
            </a:lnSpc>
            <a:spcBef>
              <a:spcPct val="0"/>
            </a:spcBef>
            <a:spcAft>
              <a:spcPts val="0"/>
            </a:spcAft>
          </a:pPr>
          <a:r>
            <a:rPr lang="en-CA" sz="1600" b="1" kern="1200" dirty="0" smtClean="0">
              <a:latin typeface="Arial" pitchFamily="34" charset="0"/>
              <a:cs typeface="Arial" pitchFamily="34" charset="0"/>
            </a:rPr>
            <a:t>(CERL)</a:t>
          </a:r>
        </a:p>
      </dsp:txBody>
      <dsp:txXfrm>
        <a:off x="3050648" y="2626736"/>
        <a:ext cx="2416205" cy="1796416"/>
      </dsp:txXfrm>
    </dsp:sp>
    <dsp:sp modelId="{243815EB-F1E2-46FF-BBE6-89DD54EA3110}">
      <dsp:nvSpPr>
        <dsp:cNvPr id="0" name=""/>
        <dsp:cNvSpPr/>
      </dsp:nvSpPr>
      <dsp:spPr>
        <a:xfrm>
          <a:off x="5944087" y="2626736"/>
          <a:ext cx="2272535" cy="1796416"/>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100000"/>
            </a:lnSpc>
            <a:spcBef>
              <a:spcPct val="0"/>
            </a:spcBef>
            <a:spcAft>
              <a:spcPts val="0"/>
            </a:spcAft>
          </a:pPr>
          <a:endParaRPr lang="en-CA" sz="900" kern="1200" dirty="0" smtClean="0">
            <a:latin typeface="Arial" pitchFamily="34" charset="0"/>
            <a:cs typeface="Arial" pitchFamily="34" charset="0"/>
          </a:endParaRPr>
        </a:p>
        <a:p>
          <a:pPr lvl="0" algn="ctr" defTabSz="400050">
            <a:lnSpc>
              <a:spcPct val="100000"/>
            </a:lnSpc>
            <a:spcBef>
              <a:spcPct val="0"/>
            </a:spcBef>
            <a:spcAft>
              <a:spcPts val="0"/>
            </a:spcAft>
          </a:pPr>
          <a:r>
            <a:rPr lang="en-CA" sz="1600" b="1" kern="1200" dirty="0" smtClean="0">
              <a:latin typeface="Arial" pitchFamily="34" charset="0"/>
              <a:cs typeface="Arial" pitchFamily="34" charset="0"/>
            </a:rPr>
            <a:t>Program Policy and Administration Division</a:t>
          </a:r>
        </a:p>
        <a:p>
          <a:pPr lvl="0" algn="ctr" defTabSz="400050">
            <a:lnSpc>
              <a:spcPct val="100000"/>
            </a:lnSpc>
            <a:spcBef>
              <a:spcPct val="0"/>
            </a:spcBef>
            <a:spcAft>
              <a:spcPts val="0"/>
            </a:spcAft>
          </a:pPr>
          <a:r>
            <a:rPr lang="en-CA" sz="1600" b="1" kern="1200" dirty="0" smtClean="0">
              <a:latin typeface="Arial" pitchFamily="34" charset="0"/>
              <a:cs typeface="Arial" pitchFamily="34" charset="0"/>
            </a:rPr>
            <a:t>(PPAD)</a:t>
          </a:r>
          <a:endParaRPr lang="en-CA" sz="900" kern="1200" dirty="0" smtClean="0">
            <a:latin typeface="Arial" pitchFamily="34" charset="0"/>
            <a:cs typeface="Arial" pitchFamily="34" charset="0"/>
          </a:endParaRPr>
        </a:p>
        <a:p>
          <a:pPr lvl="0" algn="ctr" defTabSz="400050">
            <a:lnSpc>
              <a:spcPct val="100000"/>
            </a:lnSpc>
            <a:spcBef>
              <a:spcPct val="0"/>
            </a:spcBef>
            <a:spcAft>
              <a:spcPts val="0"/>
            </a:spcAft>
          </a:pPr>
          <a:endParaRPr lang="en-CA" sz="900" kern="1200" dirty="0">
            <a:latin typeface="Arial" pitchFamily="34" charset="0"/>
            <a:cs typeface="Arial" pitchFamily="34" charset="0"/>
          </a:endParaRPr>
        </a:p>
      </dsp:txBody>
      <dsp:txXfrm>
        <a:off x="5944087" y="2626736"/>
        <a:ext cx="2272535" cy="17964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0FF8C-E15E-4CB5-95EC-25209E3CD5AF}">
      <dsp:nvSpPr>
        <dsp:cNvPr id="0" name=""/>
        <dsp:cNvSpPr/>
      </dsp:nvSpPr>
      <dsp:spPr>
        <a:xfrm>
          <a:off x="3348815" y="2234808"/>
          <a:ext cx="99735" cy="708734"/>
        </a:xfrm>
        <a:custGeom>
          <a:avLst/>
          <a:gdLst/>
          <a:ahLst/>
          <a:cxnLst/>
          <a:rect l="0" t="0" r="0" b="0"/>
          <a:pathLst>
            <a:path>
              <a:moveTo>
                <a:pt x="99735" y="0"/>
              </a:moveTo>
              <a:lnTo>
                <a:pt x="99735" y="708734"/>
              </a:lnTo>
              <a:lnTo>
                <a:pt x="0" y="708734"/>
              </a:lnTo>
            </a:path>
          </a:pathLst>
        </a:custGeom>
        <a:noFill/>
        <a:ln w="25400" cap="flat" cmpd="sng" algn="ctr">
          <a:solidFill>
            <a:srgbClr val="B40000"/>
          </a:solidFill>
          <a:prstDash val="solid"/>
        </a:ln>
        <a:effectLst/>
      </dsp:spPr>
      <dsp:style>
        <a:lnRef idx="2">
          <a:scrgbClr r="0" g="0" b="0"/>
        </a:lnRef>
        <a:fillRef idx="0">
          <a:scrgbClr r="0" g="0" b="0"/>
        </a:fillRef>
        <a:effectRef idx="0">
          <a:scrgbClr r="0" g="0" b="0"/>
        </a:effectRef>
        <a:fontRef idx="minor"/>
      </dsp:style>
    </dsp:sp>
    <dsp:sp modelId="{5C762E03-ABD3-4A66-9601-517FBC026B4F}">
      <dsp:nvSpPr>
        <dsp:cNvPr id="0" name=""/>
        <dsp:cNvSpPr/>
      </dsp:nvSpPr>
      <dsp:spPr>
        <a:xfrm>
          <a:off x="3448551" y="2234808"/>
          <a:ext cx="3741510" cy="1448112"/>
        </a:xfrm>
        <a:custGeom>
          <a:avLst/>
          <a:gdLst/>
          <a:ahLst/>
          <a:cxnLst/>
          <a:rect l="0" t="0" r="0" b="0"/>
          <a:pathLst>
            <a:path>
              <a:moveTo>
                <a:pt x="0" y="0"/>
              </a:moveTo>
              <a:lnTo>
                <a:pt x="0" y="1279341"/>
              </a:lnTo>
              <a:lnTo>
                <a:pt x="3741510" y="1279341"/>
              </a:lnTo>
              <a:lnTo>
                <a:pt x="3741510" y="1448112"/>
              </a:lnTo>
            </a:path>
          </a:pathLst>
        </a:custGeom>
        <a:noFill/>
        <a:ln w="25400" cap="flat" cmpd="sng" algn="ctr">
          <a:solidFill>
            <a:srgbClr val="B40000"/>
          </a:solidFill>
          <a:prstDash val="solid"/>
        </a:ln>
        <a:effectLst/>
      </dsp:spPr>
      <dsp:style>
        <a:lnRef idx="2">
          <a:scrgbClr r="0" g="0" b="0"/>
        </a:lnRef>
        <a:fillRef idx="0">
          <a:scrgbClr r="0" g="0" b="0"/>
        </a:fillRef>
        <a:effectRef idx="0">
          <a:scrgbClr r="0" g="0" b="0"/>
        </a:effectRef>
        <a:fontRef idx="minor"/>
      </dsp:style>
    </dsp:sp>
    <dsp:sp modelId="{9BCB9F94-3751-474D-A5F6-B2E9C5E7C589}">
      <dsp:nvSpPr>
        <dsp:cNvPr id="0" name=""/>
        <dsp:cNvSpPr/>
      </dsp:nvSpPr>
      <dsp:spPr>
        <a:xfrm>
          <a:off x="3448551" y="2234808"/>
          <a:ext cx="1908367" cy="1461967"/>
        </a:xfrm>
        <a:custGeom>
          <a:avLst/>
          <a:gdLst/>
          <a:ahLst/>
          <a:cxnLst/>
          <a:rect l="0" t="0" r="0" b="0"/>
          <a:pathLst>
            <a:path>
              <a:moveTo>
                <a:pt x="0" y="0"/>
              </a:moveTo>
              <a:lnTo>
                <a:pt x="0" y="1293196"/>
              </a:lnTo>
              <a:lnTo>
                <a:pt x="1908367" y="1293196"/>
              </a:lnTo>
              <a:lnTo>
                <a:pt x="1908367" y="1461967"/>
              </a:lnTo>
            </a:path>
          </a:pathLst>
        </a:custGeom>
        <a:noFill/>
        <a:ln w="25400" cap="flat" cmpd="sng" algn="ctr">
          <a:solidFill>
            <a:srgbClr val="B40000"/>
          </a:solidFill>
          <a:prstDash val="solid"/>
        </a:ln>
        <a:effectLst/>
      </dsp:spPr>
      <dsp:style>
        <a:lnRef idx="2">
          <a:scrgbClr r="0" g="0" b="0"/>
        </a:lnRef>
        <a:fillRef idx="0">
          <a:scrgbClr r="0" g="0" b="0"/>
        </a:fillRef>
        <a:effectRef idx="0">
          <a:scrgbClr r="0" g="0" b="0"/>
        </a:effectRef>
        <a:fontRef idx="minor"/>
      </dsp:style>
    </dsp:sp>
    <dsp:sp modelId="{2557002B-42D5-45BC-B488-A48D31F3011D}">
      <dsp:nvSpPr>
        <dsp:cNvPr id="0" name=""/>
        <dsp:cNvSpPr/>
      </dsp:nvSpPr>
      <dsp:spPr>
        <a:xfrm>
          <a:off x="3330564" y="2234808"/>
          <a:ext cx="91440" cy="1461967"/>
        </a:xfrm>
        <a:custGeom>
          <a:avLst/>
          <a:gdLst/>
          <a:ahLst/>
          <a:cxnLst/>
          <a:rect l="0" t="0" r="0" b="0"/>
          <a:pathLst>
            <a:path>
              <a:moveTo>
                <a:pt x="117986" y="0"/>
              </a:moveTo>
              <a:lnTo>
                <a:pt x="117986" y="1293196"/>
              </a:lnTo>
              <a:lnTo>
                <a:pt x="45720" y="1293196"/>
              </a:lnTo>
              <a:lnTo>
                <a:pt x="45720" y="1461967"/>
              </a:lnTo>
            </a:path>
          </a:pathLst>
        </a:custGeom>
        <a:noFill/>
        <a:ln w="25400" cap="flat" cmpd="sng" algn="ctr">
          <a:solidFill>
            <a:srgbClr val="B40000"/>
          </a:solidFill>
          <a:prstDash val="solid"/>
        </a:ln>
        <a:effectLst/>
      </dsp:spPr>
      <dsp:style>
        <a:lnRef idx="2">
          <a:scrgbClr r="0" g="0" b="0"/>
        </a:lnRef>
        <a:fillRef idx="0">
          <a:scrgbClr r="0" g="0" b="0"/>
        </a:fillRef>
        <a:effectRef idx="0">
          <a:scrgbClr r="0" g="0" b="0"/>
        </a:effectRef>
        <a:fontRef idx="minor"/>
      </dsp:style>
    </dsp:sp>
    <dsp:sp modelId="{0773EDEB-0DC8-49AA-BB4C-8B49CB8C19C3}">
      <dsp:nvSpPr>
        <dsp:cNvPr id="0" name=""/>
        <dsp:cNvSpPr/>
      </dsp:nvSpPr>
      <dsp:spPr>
        <a:xfrm>
          <a:off x="1286239" y="2234808"/>
          <a:ext cx="2162311" cy="1456478"/>
        </a:xfrm>
        <a:custGeom>
          <a:avLst/>
          <a:gdLst/>
          <a:ahLst/>
          <a:cxnLst/>
          <a:rect l="0" t="0" r="0" b="0"/>
          <a:pathLst>
            <a:path>
              <a:moveTo>
                <a:pt x="2162311" y="0"/>
              </a:moveTo>
              <a:lnTo>
                <a:pt x="2162311" y="1287707"/>
              </a:lnTo>
              <a:lnTo>
                <a:pt x="0" y="1287707"/>
              </a:lnTo>
              <a:lnTo>
                <a:pt x="0" y="1456478"/>
              </a:lnTo>
            </a:path>
          </a:pathLst>
        </a:custGeom>
        <a:noFill/>
        <a:ln w="25400" cap="flat" cmpd="sng" algn="ctr">
          <a:solidFill>
            <a:srgbClr val="B40000"/>
          </a:solidFill>
          <a:prstDash val="solid"/>
        </a:ln>
        <a:effectLst/>
      </dsp:spPr>
      <dsp:style>
        <a:lnRef idx="2">
          <a:scrgbClr r="0" g="0" b="0"/>
        </a:lnRef>
        <a:fillRef idx="0">
          <a:scrgbClr r="0" g="0" b="0"/>
        </a:fillRef>
        <a:effectRef idx="0">
          <a:scrgbClr r="0" g="0" b="0"/>
        </a:effectRef>
        <a:fontRef idx="minor"/>
      </dsp:style>
    </dsp:sp>
    <dsp:sp modelId="{34A1EBB0-4661-4027-84F3-A8FD3E15F641}">
      <dsp:nvSpPr>
        <dsp:cNvPr id="0" name=""/>
        <dsp:cNvSpPr/>
      </dsp:nvSpPr>
      <dsp:spPr>
        <a:xfrm>
          <a:off x="3402831" y="1042264"/>
          <a:ext cx="91440" cy="368186"/>
        </a:xfrm>
        <a:custGeom>
          <a:avLst/>
          <a:gdLst/>
          <a:ahLst/>
          <a:cxnLst/>
          <a:rect l="0" t="0" r="0" b="0"/>
          <a:pathLst>
            <a:path>
              <a:moveTo>
                <a:pt x="49344" y="0"/>
              </a:moveTo>
              <a:lnTo>
                <a:pt x="49344" y="199415"/>
              </a:lnTo>
              <a:lnTo>
                <a:pt x="45720" y="199415"/>
              </a:lnTo>
              <a:lnTo>
                <a:pt x="45720" y="368186"/>
              </a:lnTo>
            </a:path>
          </a:pathLst>
        </a:custGeom>
        <a:noFill/>
        <a:ln w="25400" cap="flat" cmpd="sng" algn="ctr">
          <a:solidFill>
            <a:srgbClr val="B40000"/>
          </a:solidFill>
          <a:prstDash val="solid"/>
        </a:ln>
        <a:effectLst/>
      </dsp:spPr>
      <dsp:style>
        <a:lnRef idx="2">
          <a:scrgbClr r="0" g="0" b="0"/>
        </a:lnRef>
        <a:fillRef idx="0">
          <a:scrgbClr r="0" g="0" b="0"/>
        </a:fillRef>
        <a:effectRef idx="0">
          <a:scrgbClr r="0" g="0" b="0"/>
        </a:effectRef>
        <a:fontRef idx="minor"/>
      </dsp:style>
    </dsp:sp>
    <dsp:sp modelId="{01B89501-9513-46C6-8F76-1783E9BC4D6E}">
      <dsp:nvSpPr>
        <dsp:cNvPr id="0" name=""/>
        <dsp:cNvSpPr/>
      </dsp:nvSpPr>
      <dsp:spPr>
        <a:xfrm>
          <a:off x="3452175" y="1042264"/>
          <a:ext cx="2382203" cy="335484"/>
        </a:xfrm>
        <a:custGeom>
          <a:avLst/>
          <a:gdLst/>
          <a:ahLst/>
          <a:cxnLst/>
          <a:rect l="0" t="0" r="0" b="0"/>
          <a:pathLst>
            <a:path>
              <a:moveTo>
                <a:pt x="0" y="0"/>
              </a:moveTo>
              <a:lnTo>
                <a:pt x="0" y="166713"/>
              </a:lnTo>
              <a:lnTo>
                <a:pt x="2382203" y="166713"/>
              </a:lnTo>
              <a:lnTo>
                <a:pt x="2382203" y="335484"/>
              </a:lnTo>
            </a:path>
          </a:pathLst>
        </a:custGeom>
        <a:noFill/>
        <a:ln w="25400" cap="flat" cmpd="sng" algn="ctr">
          <a:solidFill>
            <a:srgbClr val="B40000"/>
          </a:solidFill>
          <a:prstDash val="solid"/>
        </a:ln>
        <a:effectLst/>
      </dsp:spPr>
      <dsp:style>
        <a:lnRef idx="2">
          <a:scrgbClr r="0" g="0" b="0"/>
        </a:lnRef>
        <a:fillRef idx="0">
          <a:scrgbClr r="0" g="0" b="0"/>
        </a:fillRef>
        <a:effectRef idx="0">
          <a:scrgbClr r="0" g="0" b="0"/>
        </a:effectRef>
        <a:fontRef idx="minor"/>
      </dsp:style>
    </dsp:sp>
    <dsp:sp modelId="{389E7224-B051-4241-AD27-597C89690F9E}">
      <dsp:nvSpPr>
        <dsp:cNvPr id="0" name=""/>
        <dsp:cNvSpPr/>
      </dsp:nvSpPr>
      <dsp:spPr>
        <a:xfrm>
          <a:off x="1159042" y="1042264"/>
          <a:ext cx="2293133" cy="337542"/>
        </a:xfrm>
        <a:custGeom>
          <a:avLst/>
          <a:gdLst/>
          <a:ahLst/>
          <a:cxnLst/>
          <a:rect l="0" t="0" r="0" b="0"/>
          <a:pathLst>
            <a:path>
              <a:moveTo>
                <a:pt x="2293133" y="0"/>
              </a:moveTo>
              <a:lnTo>
                <a:pt x="2293133" y="168771"/>
              </a:lnTo>
              <a:lnTo>
                <a:pt x="0" y="168771"/>
              </a:lnTo>
              <a:lnTo>
                <a:pt x="0" y="337542"/>
              </a:lnTo>
            </a:path>
          </a:pathLst>
        </a:custGeom>
        <a:noFill/>
        <a:ln w="25400" cap="flat" cmpd="sng" algn="ctr">
          <a:solidFill>
            <a:srgbClr val="B40000"/>
          </a:solidFill>
          <a:prstDash val="solid"/>
        </a:ln>
        <a:effectLst/>
      </dsp:spPr>
      <dsp:style>
        <a:lnRef idx="2">
          <a:scrgbClr r="0" g="0" b="0"/>
        </a:lnRef>
        <a:fillRef idx="0">
          <a:scrgbClr r="0" g="0" b="0"/>
        </a:fillRef>
        <a:effectRef idx="0">
          <a:scrgbClr r="0" g="0" b="0"/>
        </a:effectRef>
        <a:fontRef idx="minor"/>
      </dsp:style>
    </dsp:sp>
    <dsp:sp modelId="{A61BCBBD-3D62-4FD6-B8AA-3F99DF9CEABF}">
      <dsp:nvSpPr>
        <dsp:cNvPr id="0" name=""/>
        <dsp:cNvSpPr/>
      </dsp:nvSpPr>
      <dsp:spPr>
        <a:xfrm>
          <a:off x="2502773" y="235281"/>
          <a:ext cx="1898803" cy="806983"/>
        </a:xfrm>
        <a:prstGeom prst="rect">
          <a:avLst/>
        </a:prstGeom>
        <a:solidFill>
          <a:schemeClr val="lt1">
            <a:hueOff val="0"/>
            <a:satOff val="0"/>
            <a:lumOff val="0"/>
            <a:alphaOff val="0"/>
          </a:schemeClr>
        </a:solidFill>
        <a:ln w="38100" cap="flat" cmpd="sng" algn="ctr">
          <a:solidFill>
            <a:srgbClr val="B4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400" b="1" i="0" u="sng" strike="noStrike" kern="1200" cap="none" normalizeH="0" baseline="0" dirty="0" smtClean="0">
              <a:ln/>
              <a:effectLst/>
              <a:latin typeface="Arial" charset="0"/>
              <a:cs typeface="Arial" charset="0"/>
            </a:rPr>
            <a:t>Director / CIE</a:t>
          </a:r>
        </a:p>
      </dsp:txBody>
      <dsp:txXfrm>
        <a:off x="2502773" y="235281"/>
        <a:ext cx="1898803" cy="806983"/>
      </dsp:txXfrm>
    </dsp:sp>
    <dsp:sp modelId="{9F0656A0-8F79-41CD-B1ED-E8DBC92AED36}">
      <dsp:nvSpPr>
        <dsp:cNvPr id="0" name=""/>
        <dsp:cNvSpPr/>
      </dsp:nvSpPr>
      <dsp:spPr>
        <a:xfrm>
          <a:off x="355370" y="1379806"/>
          <a:ext cx="1607343" cy="803671"/>
        </a:xfrm>
        <a:prstGeom prst="rect">
          <a:avLst/>
        </a:prstGeom>
        <a:solidFill>
          <a:schemeClr val="lt1">
            <a:hueOff val="0"/>
            <a:satOff val="0"/>
            <a:lumOff val="0"/>
            <a:alphaOff val="0"/>
          </a:schemeClr>
        </a:solidFill>
        <a:ln w="38100" cap="flat" cmpd="sng" algn="ctr">
          <a:solidFill>
            <a:srgbClr val="B4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1" i="0" u="sng" strike="noStrike" kern="1200" cap="none" normalizeH="0" baseline="0" dirty="0" smtClean="0">
            <a:ln/>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kern="1200" cap="none" normalizeH="0" baseline="0" dirty="0" smtClean="0">
              <a:ln/>
              <a:effectLst/>
              <a:latin typeface="Arial" charset="0"/>
              <a:cs typeface="Arial" charset="0"/>
            </a:rPr>
            <a:t>Security &amp; Restricted Components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kern="1200" cap="none" normalizeH="0" baseline="0" dirty="0" smtClean="0">
            <a:ln/>
            <a:effectLst/>
            <a:latin typeface="Arial" charset="0"/>
            <a:cs typeface="Arial" charset="0"/>
          </a:endParaRPr>
        </a:p>
      </dsp:txBody>
      <dsp:txXfrm>
        <a:off x="355370" y="1379806"/>
        <a:ext cx="1607343" cy="803671"/>
      </dsp:txXfrm>
    </dsp:sp>
    <dsp:sp modelId="{4D3AAE0F-9E4D-411B-A259-B7E5170846AE}">
      <dsp:nvSpPr>
        <dsp:cNvPr id="0" name=""/>
        <dsp:cNvSpPr/>
      </dsp:nvSpPr>
      <dsp:spPr>
        <a:xfrm>
          <a:off x="4898093" y="1377748"/>
          <a:ext cx="1872571" cy="866036"/>
        </a:xfrm>
        <a:prstGeom prst="rect">
          <a:avLst/>
        </a:prstGeom>
        <a:solidFill>
          <a:schemeClr val="bg1"/>
        </a:solidFill>
        <a:ln w="38100" cap="flat" cmpd="sng" algn="ctr">
          <a:solidFill>
            <a:srgbClr val="B4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kern="1200" cap="none" normalizeH="0" baseline="0" dirty="0" smtClean="0">
              <a:ln/>
              <a:effectLst/>
              <a:latin typeface="Arial" charset="0"/>
              <a:cs typeface="Arial" charset="0"/>
            </a:rPr>
            <a:t>Explosives Specialists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kern="1200" cap="none" normalizeH="0" baseline="0" dirty="0" smtClean="0">
            <a:ln/>
            <a:effectLst/>
            <a:latin typeface="Arial" charset="0"/>
            <a:cs typeface="Arial" charset="0"/>
          </a:endParaRPr>
        </a:p>
      </dsp:txBody>
      <dsp:txXfrm>
        <a:off x="4898093" y="1377748"/>
        <a:ext cx="1872571" cy="866036"/>
      </dsp:txXfrm>
    </dsp:sp>
    <dsp:sp modelId="{21C1BD71-82C0-4FEE-A040-902353AB87DE}">
      <dsp:nvSpPr>
        <dsp:cNvPr id="0" name=""/>
        <dsp:cNvSpPr/>
      </dsp:nvSpPr>
      <dsp:spPr>
        <a:xfrm>
          <a:off x="2429246" y="1410450"/>
          <a:ext cx="2038610" cy="824358"/>
        </a:xfrm>
        <a:prstGeom prst="rect">
          <a:avLst/>
        </a:prstGeom>
        <a:solidFill>
          <a:schemeClr val="bg1"/>
        </a:solidFill>
        <a:ln w="38100" cap="flat" cmpd="sng" algn="ctr">
          <a:solidFill>
            <a:srgbClr val="B4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1" i="0" u="sng" strike="noStrike" kern="1200" cap="none" normalizeH="0" baseline="0" dirty="0" smtClean="0">
            <a:ln/>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kern="1200" cap="none" normalizeH="0" baseline="0" dirty="0" smtClean="0">
              <a:ln/>
              <a:effectLst/>
              <a:latin typeface="Arial" charset="0"/>
              <a:cs typeface="Arial" charset="0"/>
            </a:rPr>
            <a:t>Licensing </a:t>
          </a:r>
          <a:br>
            <a:rPr kumimoji="0" lang="en-CA" altLang="en-US" sz="1200" b="1" i="0" u="sng" strike="noStrike" kern="1200" cap="none" normalizeH="0" baseline="0" dirty="0" smtClean="0">
              <a:ln/>
              <a:effectLst/>
              <a:latin typeface="Arial" charset="0"/>
              <a:cs typeface="Arial" charset="0"/>
            </a:rPr>
          </a:br>
          <a:r>
            <a:rPr kumimoji="0" lang="en-CA" altLang="en-US" sz="1200" b="1" i="0" u="none" strike="noStrike" kern="1200" cap="none" normalizeH="0" baseline="0" dirty="0" smtClean="0">
              <a:ln/>
              <a:effectLst/>
              <a:latin typeface="Arial" charset="0"/>
              <a:cs typeface="Arial" charset="0"/>
            </a:rPr>
            <a:t>&amp;</a:t>
          </a:r>
          <a:r>
            <a:rPr kumimoji="0" lang="en-CA" altLang="en-US" sz="1200" b="1" i="0" u="sng" strike="noStrike" kern="1200" cap="none" normalizeH="0" baseline="0" dirty="0" smtClean="0">
              <a:ln/>
              <a:effectLst/>
              <a:latin typeface="Arial"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kern="1200" cap="none" normalizeH="0" baseline="0" dirty="0" smtClean="0">
              <a:ln/>
              <a:effectLst/>
              <a:latin typeface="Arial" charset="0"/>
              <a:cs typeface="Arial" charset="0"/>
            </a:rPr>
            <a:t>Inspections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kern="1200" cap="none" normalizeH="0" baseline="0" dirty="0" smtClean="0">
            <a:ln/>
            <a:effectLst/>
            <a:latin typeface="Arial" charset="0"/>
            <a:cs typeface="Arial" charset="0"/>
          </a:endParaRPr>
        </a:p>
      </dsp:txBody>
      <dsp:txXfrm>
        <a:off x="2429246" y="1410450"/>
        <a:ext cx="2038610" cy="824358"/>
      </dsp:txXfrm>
    </dsp:sp>
    <dsp:sp modelId="{EF289776-076A-4D76-A7A4-E6584F53F3DD}">
      <dsp:nvSpPr>
        <dsp:cNvPr id="0" name=""/>
        <dsp:cNvSpPr/>
      </dsp:nvSpPr>
      <dsp:spPr>
        <a:xfrm>
          <a:off x="403856" y="3691287"/>
          <a:ext cx="1764766" cy="768471"/>
        </a:xfrm>
        <a:prstGeom prst="rect">
          <a:avLst/>
        </a:prstGeom>
        <a:solidFill>
          <a:schemeClr val="lt1">
            <a:hueOff val="0"/>
            <a:satOff val="0"/>
            <a:lumOff val="0"/>
            <a:alphaOff val="0"/>
          </a:schemeClr>
        </a:solidFill>
        <a:ln w="38100" cap="flat" cmpd="sng" algn="ctr">
          <a:solidFill>
            <a:srgbClr val="B4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kern="1200" cap="none" normalizeH="0" baseline="0" dirty="0" smtClean="0">
              <a:ln/>
              <a:effectLst/>
              <a:latin typeface="Arial" pitchFamily="34" charset="0"/>
              <a:cs typeface="Arial" pitchFamily="34" charset="0"/>
            </a:rPr>
            <a:t>Pacific Region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kern="1200" cap="none" normalizeH="0" baseline="0" dirty="0" smtClean="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0" i="0" u="none" strike="noStrike" kern="1200" cap="none" normalizeH="0" baseline="0" dirty="0" smtClean="0">
              <a:ln/>
              <a:effectLst/>
              <a:latin typeface="Arial" pitchFamily="34" charset="0"/>
              <a:cs typeface="Arial" pitchFamily="34" charset="0"/>
            </a:rPr>
            <a:t>British Columbia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0" i="0" u="none" strike="noStrike" kern="1200" cap="none" normalizeH="0" baseline="0" dirty="0" smtClean="0">
              <a:ln/>
              <a:effectLst/>
              <a:latin typeface="Arial" pitchFamily="34" charset="0"/>
              <a:cs typeface="Arial" pitchFamily="34" charset="0"/>
            </a:rPr>
            <a:t>Yukon</a:t>
          </a:r>
        </a:p>
      </dsp:txBody>
      <dsp:txXfrm>
        <a:off x="403856" y="3691287"/>
        <a:ext cx="1764766" cy="768471"/>
      </dsp:txXfrm>
    </dsp:sp>
    <dsp:sp modelId="{C94302B3-B554-45F0-89FF-CE786F0A4C96}">
      <dsp:nvSpPr>
        <dsp:cNvPr id="0" name=""/>
        <dsp:cNvSpPr/>
      </dsp:nvSpPr>
      <dsp:spPr>
        <a:xfrm>
          <a:off x="2411155" y="3696776"/>
          <a:ext cx="1930259" cy="803671"/>
        </a:xfrm>
        <a:prstGeom prst="rect">
          <a:avLst/>
        </a:prstGeom>
        <a:solidFill>
          <a:schemeClr val="lt1">
            <a:hueOff val="0"/>
            <a:satOff val="0"/>
            <a:lumOff val="0"/>
            <a:alphaOff val="0"/>
          </a:schemeClr>
        </a:solidFill>
        <a:ln w="38100" cap="flat" cmpd="sng" algn="ctr">
          <a:solidFill>
            <a:srgbClr val="B4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kern="1200" cap="none" normalizeH="0" baseline="0" dirty="0" smtClean="0">
              <a:ln/>
              <a:effectLst/>
              <a:latin typeface="Arial" pitchFamily="34" charset="0"/>
              <a:cs typeface="Arial" pitchFamily="34" charset="0"/>
            </a:rPr>
            <a:t>Western Region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kern="1200" cap="none" normalizeH="0" baseline="0" dirty="0" smtClean="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0" i="0" u="none" strike="noStrike" kern="1200" cap="none" normalizeH="0" baseline="0" dirty="0" smtClean="0">
              <a:ln/>
              <a:effectLst/>
              <a:latin typeface="Arial" pitchFamily="34" charset="0"/>
              <a:cs typeface="Arial" pitchFamily="34" charset="0"/>
            </a:rPr>
            <a:t>Alberta / Saskatchewan /  Northwest Territories</a:t>
          </a:r>
        </a:p>
      </dsp:txBody>
      <dsp:txXfrm>
        <a:off x="2411155" y="3696776"/>
        <a:ext cx="1930259" cy="803671"/>
      </dsp:txXfrm>
    </dsp:sp>
    <dsp:sp modelId="{3F4710CE-07AF-41EA-96A8-AD194EFD91D0}">
      <dsp:nvSpPr>
        <dsp:cNvPr id="0" name=""/>
        <dsp:cNvSpPr/>
      </dsp:nvSpPr>
      <dsp:spPr>
        <a:xfrm>
          <a:off x="4553246" y="3696776"/>
          <a:ext cx="1607343" cy="803671"/>
        </a:xfrm>
        <a:prstGeom prst="rect">
          <a:avLst/>
        </a:prstGeom>
        <a:solidFill>
          <a:schemeClr val="lt1">
            <a:hueOff val="0"/>
            <a:satOff val="0"/>
            <a:lumOff val="0"/>
            <a:alphaOff val="0"/>
          </a:schemeClr>
        </a:solidFill>
        <a:ln w="38100" cap="flat" cmpd="sng" algn="ctr">
          <a:solidFill>
            <a:srgbClr val="B4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kern="1200" cap="none" normalizeH="0" baseline="0" dirty="0" smtClean="0">
              <a:ln/>
              <a:effectLst/>
              <a:latin typeface="Arial" pitchFamily="34" charset="0"/>
              <a:cs typeface="Arial" pitchFamily="34" charset="0"/>
            </a:rPr>
            <a:t>Headquarters</a:t>
          </a:r>
          <a:endParaRPr kumimoji="0" lang="en-CA" altLang="en-US" sz="1200" b="0" i="0" u="none" strike="noStrike" kern="1200" cap="none" normalizeH="0" baseline="0" dirty="0" smtClean="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kern="1200" cap="none" normalizeH="0" baseline="0" dirty="0" smtClean="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0" i="0" u="none" strike="noStrike" kern="1200" cap="none" normalizeH="0" baseline="0" dirty="0" smtClean="0">
              <a:ln/>
              <a:effectLst/>
              <a:latin typeface="Arial" pitchFamily="34" charset="0"/>
              <a:cs typeface="Arial" pitchFamily="34" charset="0"/>
            </a:rPr>
            <a:t>Ontario / </a:t>
          </a:r>
          <a:br>
            <a:rPr kumimoji="0" lang="en-CA" altLang="en-US" sz="1200" b="0" i="0" u="none" strike="noStrike" kern="1200" cap="none" normalizeH="0" baseline="0" dirty="0" smtClean="0">
              <a:ln/>
              <a:effectLst/>
              <a:latin typeface="Arial" pitchFamily="34" charset="0"/>
              <a:cs typeface="Arial" pitchFamily="34" charset="0"/>
            </a:rPr>
          </a:br>
          <a:r>
            <a:rPr kumimoji="0" lang="en-CA" altLang="en-US" sz="1200" b="0" i="0" u="none" strike="noStrike" kern="1200" cap="none" normalizeH="0" baseline="0" dirty="0" smtClean="0">
              <a:ln/>
              <a:effectLst/>
              <a:latin typeface="Arial" pitchFamily="34" charset="0"/>
              <a:cs typeface="Arial" pitchFamily="34" charset="0"/>
            </a:rPr>
            <a:t>Manitoba</a:t>
          </a:r>
          <a:endParaRPr kumimoji="0" lang="en-CA" altLang="en-US" sz="1200" b="1" i="0" u="sng" strike="noStrike" kern="1200" cap="none" normalizeH="0" baseline="0" dirty="0" smtClean="0">
            <a:ln/>
            <a:effectLst/>
            <a:latin typeface="Arial" pitchFamily="34" charset="0"/>
            <a:cs typeface="Arial" pitchFamily="34" charset="0"/>
          </a:endParaRPr>
        </a:p>
      </dsp:txBody>
      <dsp:txXfrm>
        <a:off x="4553246" y="3696776"/>
        <a:ext cx="1607343" cy="803671"/>
      </dsp:txXfrm>
    </dsp:sp>
    <dsp:sp modelId="{D7C6E9A7-AA6F-48F1-B6C9-EA98075E396D}">
      <dsp:nvSpPr>
        <dsp:cNvPr id="0" name=""/>
        <dsp:cNvSpPr/>
      </dsp:nvSpPr>
      <dsp:spPr>
        <a:xfrm>
          <a:off x="6386389" y="3682920"/>
          <a:ext cx="1607343" cy="803671"/>
        </a:xfrm>
        <a:prstGeom prst="rect">
          <a:avLst/>
        </a:prstGeom>
        <a:solidFill>
          <a:schemeClr val="lt1">
            <a:hueOff val="0"/>
            <a:satOff val="0"/>
            <a:lumOff val="0"/>
            <a:alphaOff val="0"/>
          </a:schemeClr>
        </a:solidFill>
        <a:ln w="38100" cap="flat" cmpd="sng" algn="ctr">
          <a:solidFill>
            <a:srgbClr val="B4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kern="1200" cap="none" normalizeH="0" baseline="0" dirty="0" smtClean="0">
              <a:ln/>
              <a:effectLst/>
              <a:latin typeface="Arial" pitchFamily="34" charset="0"/>
              <a:cs typeface="Arial" pitchFamily="34" charset="0"/>
            </a:rPr>
            <a:t>Eastern Region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kern="1200" cap="none" normalizeH="0" baseline="0" dirty="0" smtClean="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0" i="0" u="none" strike="noStrike" kern="1200" cap="none" normalizeH="0" baseline="0" dirty="0" smtClean="0">
              <a:ln/>
              <a:effectLst/>
              <a:latin typeface="Arial" pitchFamily="34" charset="0"/>
              <a:cs typeface="Arial" pitchFamily="34" charset="0"/>
            </a:rPr>
            <a:t>Quebec / Nunavut / Atlantic Provinces</a:t>
          </a:r>
        </a:p>
      </dsp:txBody>
      <dsp:txXfrm>
        <a:off x="6386389" y="3682920"/>
        <a:ext cx="1607343" cy="803671"/>
      </dsp:txXfrm>
    </dsp:sp>
    <dsp:sp modelId="{8884CC29-847E-4049-9196-17A232C07280}">
      <dsp:nvSpPr>
        <dsp:cNvPr id="0" name=""/>
        <dsp:cNvSpPr/>
      </dsp:nvSpPr>
      <dsp:spPr>
        <a:xfrm>
          <a:off x="1741471" y="2579375"/>
          <a:ext cx="1607343" cy="728335"/>
        </a:xfrm>
        <a:prstGeom prst="rect">
          <a:avLst/>
        </a:prstGeom>
        <a:solidFill>
          <a:schemeClr val="lt1">
            <a:hueOff val="0"/>
            <a:satOff val="0"/>
            <a:lumOff val="0"/>
            <a:alphaOff val="0"/>
          </a:schemeClr>
        </a:solidFill>
        <a:ln w="38100" cap="flat" cmpd="sng" algn="ctr">
          <a:solidFill>
            <a:srgbClr val="B4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ct val="35000"/>
            </a:spcAft>
          </a:pPr>
          <a:r>
            <a:rPr lang="en-CA" sz="1200" b="1" u="sng" kern="1200" dirty="0" smtClean="0">
              <a:latin typeface="Arial" pitchFamily="34" charset="0"/>
              <a:cs typeface="Arial" pitchFamily="34" charset="0"/>
            </a:rPr>
            <a:t>Operational Policies</a:t>
          </a:r>
        </a:p>
        <a:p>
          <a:pPr lvl="0" algn="ctr" defTabSz="533400">
            <a:lnSpc>
              <a:spcPct val="100000"/>
            </a:lnSpc>
            <a:spcBef>
              <a:spcPct val="0"/>
            </a:spcBef>
            <a:spcAft>
              <a:spcPct val="35000"/>
            </a:spcAft>
          </a:pPr>
          <a:endParaRPr lang="en-CA" sz="800" kern="1200" dirty="0" smtClean="0">
            <a:latin typeface="Arial" pitchFamily="34" charset="0"/>
            <a:cs typeface="Arial" pitchFamily="34" charset="0"/>
          </a:endParaRPr>
        </a:p>
      </dsp:txBody>
      <dsp:txXfrm>
        <a:off x="1741471" y="2579375"/>
        <a:ext cx="1607343" cy="72833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7" cy="466578"/>
          </a:xfrm>
          <a:prstGeom prst="rect">
            <a:avLst/>
          </a:prstGeom>
        </p:spPr>
        <p:txBody>
          <a:bodyPr vert="horz" lIns="92107" tIns="46052" rIns="92107" bIns="46052" rtlCol="0"/>
          <a:lstStyle>
            <a:lvl1pPr algn="l">
              <a:defRPr sz="1200"/>
            </a:lvl1pPr>
          </a:lstStyle>
          <a:p>
            <a:endParaRPr lang="en-CA"/>
          </a:p>
        </p:txBody>
      </p:sp>
      <p:sp>
        <p:nvSpPr>
          <p:cNvPr id="3" name="Date Placeholder 2"/>
          <p:cNvSpPr>
            <a:spLocks noGrp="1"/>
          </p:cNvSpPr>
          <p:nvPr>
            <p:ph type="dt" sz="quarter" idx="1"/>
          </p:nvPr>
        </p:nvSpPr>
        <p:spPr>
          <a:xfrm>
            <a:off x="3971172" y="0"/>
            <a:ext cx="3037627" cy="466578"/>
          </a:xfrm>
          <a:prstGeom prst="rect">
            <a:avLst/>
          </a:prstGeom>
        </p:spPr>
        <p:txBody>
          <a:bodyPr vert="horz" lIns="92107" tIns="46052" rIns="92107" bIns="46052" rtlCol="0"/>
          <a:lstStyle>
            <a:lvl1pPr algn="r">
              <a:defRPr sz="1200"/>
            </a:lvl1pPr>
          </a:lstStyle>
          <a:p>
            <a:fld id="{D8DCEE93-BD18-4C9A-9BE2-3ED6F085FE6D}" type="datetimeFigureOut">
              <a:rPr lang="en-CA" smtClean="0"/>
              <a:t>2018-11-15</a:t>
            </a:fld>
            <a:endParaRPr lang="en-CA"/>
          </a:p>
        </p:txBody>
      </p:sp>
      <p:sp>
        <p:nvSpPr>
          <p:cNvPr id="4" name="Footer Placeholder 3"/>
          <p:cNvSpPr>
            <a:spLocks noGrp="1"/>
          </p:cNvSpPr>
          <p:nvPr>
            <p:ph type="ftr" sz="quarter" idx="2"/>
          </p:nvPr>
        </p:nvSpPr>
        <p:spPr>
          <a:xfrm>
            <a:off x="0" y="8829822"/>
            <a:ext cx="3037627" cy="466578"/>
          </a:xfrm>
          <a:prstGeom prst="rect">
            <a:avLst/>
          </a:prstGeom>
        </p:spPr>
        <p:txBody>
          <a:bodyPr vert="horz" lIns="92107" tIns="46052" rIns="92107" bIns="46052" rtlCol="0" anchor="b"/>
          <a:lstStyle>
            <a:lvl1pPr algn="l">
              <a:defRPr sz="1200"/>
            </a:lvl1pPr>
          </a:lstStyle>
          <a:p>
            <a:endParaRPr lang="en-CA"/>
          </a:p>
        </p:txBody>
      </p:sp>
      <p:sp>
        <p:nvSpPr>
          <p:cNvPr id="5" name="Slide Number Placeholder 4"/>
          <p:cNvSpPr>
            <a:spLocks noGrp="1"/>
          </p:cNvSpPr>
          <p:nvPr>
            <p:ph type="sldNum" sz="quarter" idx="3"/>
          </p:nvPr>
        </p:nvSpPr>
        <p:spPr>
          <a:xfrm>
            <a:off x="3971172" y="8829822"/>
            <a:ext cx="3037627" cy="466578"/>
          </a:xfrm>
          <a:prstGeom prst="rect">
            <a:avLst/>
          </a:prstGeom>
        </p:spPr>
        <p:txBody>
          <a:bodyPr vert="horz" lIns="92107" tIns="46052" rIns="92107" bIns="46052" rtlCol="0" anchor="b"/>
          <a:lstStyle>
            <a:lvl1pPr algn="r">
              <a:defRPr sz="1200"/>
            </a:lvl1pPr>
          </a:lstStyle>
          <a:p>
            <a:fld id="{F32BC1D9-0651-42BF-AFFB-32F8F82E6409}" type="slidenum">
              <a:rPr lang="en-CA" smtClean="0"/>
              <a:t>‹#›</a:t>
            </a:fld>
            <a:endParaRPr lang="en-CA"/>
          </a:p>
        </p:txBody>
      </p:sp>
    </p:spTree>
    <p:extLst>
      <p:ext uri="{BB962C8B-B14F-4D97-AF65-F5344CB8AC3E}">
        <p14:creationId xmlns:p14="http://schemas.microsoft.com/office/powerpoint/2010/main" val="31479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0" tIns="46579" rIns="93160" bIns="46579" rtlCol="0"/>
          <a:lstStyle>
            <a:lvl1pPr algn="l">
              <a:defRPr sz="1200"/>
            </a:lvl1pPr>
          </a:lstStyle>
          <a:p>
            <a:endParaRPr lang="en-CA"/>
          </a:p>
        </p:txBody>
      </p:sp>
      <p:sp>
        <p:nvSpPr>
          <p:cNvPr id="3" name="Date Placeholder 2"/>
          <p:cNvSpPr>
            <a:spLocks noGrp="1"/>
          </p:cNvSpPr>
          <p:nvPr>
            <p:ph type="dt" idx="1"/>
          </p:nvPr>
        </p:nvSpPr>
        <p:spPr>
          <a:xfrm>
            <a:off x="3970942" y="0"/>
            <a:ext cx="3037840" cy="464820"/>
          </a:xfrm>
          <a:prstGeom prst="rect">
            <a:avLst/>
          </a:prstGeom>
        </p:spPr>
        <p:txBody>
          <a:bodyPr vert="horz" lIns="93160" tIns="46579" rIns="93160" bIns="46579" rtlCol="0"/>
          <a:lstStyle>
            <a:lvl1pPr algn="r">
              <a:defRPr sz="1200"/>
            </a:lvl1pPr>
          </a:lstStyle>
          <a:p>
            <a:fld id="{C9BAF7B6-94FB-4458-8BAB-706F985427F5}" type="datetimeFigureOut">
              <a:rPr lang="en-CA" smtClean="0"/>
              <a:t>2018-11-15</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0" tIns="46579" rIns="93160" bIns="46579" rtlCol="0" anchor="ctr"/>
          <a:lstStyle/>
          <a:p>
            <a:endParaRPr lang="en-CA"/>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60" tIns="46579" rIns="93160" bIns="465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6"/>
            <a:ext cx="3037840" cy="464820"/>
          </a:xfrm>
          <a:prstGeom prst="rect">
            <a:avLst/>
          </a:prstGeom>
        </p:spPr>
        <p:txBody>
          <a:bodyPr vert="horz" lIns="93160" tIns="46579" rIns="93160" bIns="46579" rtlCol="0" anchor="b"/>
          <a:lstStyle>
            <a:lvl1pPr algn="l">
              <a:defRPr sz="1200"/>
            </a:lvl1pPr>
          </a:lstStyle>
          <a:p>
            <a:endParaRPr lang="en-CA"/>
          </a:p>
        </p:txBody>
      </p:sp>
      <p:sp>
        <p:nvSpPr>
          <p:cNvPr id="7" name="Slide Number Placeholder 6"/>
          <p:cNvSpPr>
            <a:spLocks noGrp="1"/>
          </p:cNvSpPr>
          <p:nvPr>
            <p:ph type="sldNum" sz="quarter" idx="5"/>
          </p:nvPr>
        </p:nvSpPr>
        <p:spPr>
          <a:xfrm>
            <a:off x="3970942" y="8829966"/>
            <a:ext cx="3037840" cy="464820"/>
          </a:xfrm>
          <a:prstGeom prst="rect">
            <a:avLst/>
          </a:prstGeom>
        </p:spPr>
        <p:txBody>
          <a:bodyPr vert="horz" lIns="93160" tIns="46579" rIns="93160" bIns="46579" rtlCol="0" anchor="b"/>
          <a:lstStyle>
            <a:lvl1pPr algn="r">
              <a:defRPr sz="1200"/>
            </a:lvl1pPr>
          </a:lstStyle>
          <a:p>
            <a:fld id="{4A8AECAE-EA66-4863-8E74-50DA76CE29B1}" type="slidenum">
              <a:rPr lang="en-CA" smtClean="0"/>
              <a:t>‹#›</a:t>
            </a:fld>
            <a:endParaRPr lang="en-CA"/>
          </a:p>
        </p:txBody>
      </p:sp>
    </p:spTree>
    <p:extLst>
      <p:ext uri="{BB962C8B-B14F-4D97-AF65-F5344CB8AC3E}">
        <p14:creationId xmlns:p14="http://schemas.microsoft.com/office/powerpoint/2010/main" val="1076648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0307" indent="-283012">
              <a:spcBef>
                <a:spcPct val="30000"/>
              </a:spcBef>
              <a:defRPr sz="1200">
                <a:solidFill>
                  <a:schemeClr val="tx1"/>
                </a:solidFill>
                <a:latin typeface="Calibri" pitchFamily="34" charset="0"/>
              </a:defRPr>
            </a:lvl2pPr>
            <a:lvl3pPr marL="1140040" indent="-225449">
              <a:spcBef>
                <a:spcPct val="30000"/>
              </a:spcBef>
              <a:defRPr sz="1200">
                <a:solidFill>
                  <a:schemeClr val="tx1"/>
                </a:solidFill>
                <a:latin typeface="Calibri" pitchFamily="34" charset="0"/>
              </a:defRPr>
            </a:lvl3pPr>
            <a:lvl4pPr marL="1597336" indent="-225449">
              <a:spcBef>
                <a:spcPct val="30000"/>
              </a:spcBef>
              <a:defRPr sz="1200">
                <a:solidFill>
                  <a:schemeClr val="tx1"/>
                </a:solidFill>
                <a:latin typeface="Calibri" pitchFamily="34" charset="0"/>
              </a:defRPr>
            </a:lvl4pPr>
            <a:lvl5pPr marL="2054632" indent="-225449">
              <a:spcBef>
                <a:spcPct val="30000"/>
              </a:spcBef>
              <a:defRPr sz="1200">
                <a:solidFill>
                  <a:schemeClr val="tx1"/>
                </a:solidFill>
                <a:latin typeface="Calibri" pitchFamily="34" charset="0"/>
              </a:defRPr>
            </a:lvl5pPr>
            <a:lvl6pPr marL="2515125" indent="-225449" defTabSz="460494" eaLnBrk="0" fontAlgn="base" hangingPunct="0">
              <a:spcBef>
                <a:spcPct val="30000"/>
              </a:spcBef>
              <a:spcAft>
                <a:spcPct val="0"/>
              </a:spcAft>
              <a:defRPr sz="1200">
                <a:solidFill>
                  <a:schemeClr val="tx1"/>
                </a:solidFill>
                <a:latin typeface="Calibri" pitchFamily="34" charset="0"/>
              </a:defRPr>
            </a:lvl6pPr>
            <a:lvl7pPr marL="2975619" indent="-225449" defTabSz="460494" eaLnBrk="0" fontAlgn="base" hangingPunct="0">
              <a:spcBef>
                <a:spcPct val="30000"/>
              </a:spcBef>
              <a:spcAft>
                <a:spcPct val="0"/>
              </a:spcAft>
              <a:defRPr sz="1200">
                <a:solidFill>
                  <a:schemeClr val="tx1"/>
                </a:solidFill>
                <a:latin typeface="Calibri" pitchFamily="34" charset="0"/>
              </a:defRPr>
            </a:lvl7pPr>
            <a:lvl8pPr marL="3436111" indent="-225449" defTabSz="460494" eaLnBrk="0" fontAlgn="base" hangingPunct="0">
              <a:spcBef>
                <a:spcPct val="30000"/>
              </a:spcBef>
              <a:spcAft>
                <a:spcPct val="0"/>
              </a:spcAft>
              <a:defRPr sz="1200">
                <a:solidFill>
                  <a:schemeClr val="tx1"/>
                </a:solidFill>
                <a:latin typeface="Calibri" pitchFamily="34" charset="0"/>
              </a:defRPr>
            </a:lvl8pPr>
            <a:lvl9pPr marL="3896605" indent="-225449" defTabSz="460494" eaLnBrk="0" fontAlgn="base" hangingPunct="0">
              <a:spcBef>
                <a:spcPct val="30000"/>
              </a:spcBef>
              <a:spcAft>
                <a:spcPct val="0"/>
              </a:spcAft>
              <a:defRPr sz="1200">
                <a:solidFill>
                  <a:schemeClr val="tx1"/>
                </a:solidFill>
                <a:latin typeface="Calibri" pitchFamily="34" charset="0"/>
              </a:defRPr>
            </a:lvl9pPr>
          </a:lstStyle>
          <a:p>
            <a:pPr>
              <a:spcBef>
                <a:spcPct val="0"/>
              </a:spcBef>
            </a:pPr>
            <a:fld id="{39F22762-E9ED-4A38-BD34-9957FD565958}" type="slidenum">
              <a:rPr lang="en-US" altLang="en-US">
                <a:latin typeface="Arial" pitchFamily="34" charset="0"/>
              </a:rPr>
              <a:pPr>
                <a:spcBef>
                  <a:spcPct val="0"/>
                </a:spcBef>
              </a:pPr>
              <a:t>1</a:t>
            </a:fld>
            <a:endParaRPr lang="en-US" altLang="en-US">
              <a:latin typeface="Arial" pitchFamily="34" charset="0"/>
            </a:endParaRPr>
          </a:p>
        </p:txBody>
      </p:sp>
      <p:sp>
        <p:nvSpPr>
          <p:cNvPr id="49155" name="Rectangle 2"/>
          <p:cNvSpPr>
            <a:spLocks noGrp="1" noRot="1" noChangeAspect="1" noChangeArrowheads="1" noTextEdit="1"/>
          </p:cNvSpPr>
          <p:nvPr>
            <p:ph type="sldImg"/>
          </p:nvPr>
        </p:nvSpPr>
        <p:spPr bwMode="auto">
          <a:xfrm>
            <a:off x="1193800" y="696913"/>
            <a:ext cx="4645025" cy="34845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xfrm>
            <a:off x="935152" y="4416514"/>
            <a:ext cx="5140106" cy="41832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0307" indent="-283012">
              <a:spcBef>
                <a:spcPct val="30000"/>
              </a:spcBef>
              <a:defRPr sz="1200">
                <a:solidFill>
                  <a:schemeClr val="tx1"/>
                </a:solidFill>
                <a:latin typeface="Calibri" pitchFamily="34" charset="0"/>
              </a:defRPr>
            </a:lvl2pPr>
            <a:lvl3pPr marL="1140040" indent="-225449">
              <a:spcBef>
                <a:spcPct val="30000"/>
              </a:spcBef>
              <a:defRPr sz="1200">
                <a:solidFill>
                  <a:schemeClr val="tx1"/>
                </a:solidFill>
                <a:latin typeface="Calibri" pitchFamily="34" charset="0"/>
              </a:defRPr>
            </a:lvl3pPr>
            <a:lvl4pPr marL="1597336" indent="-225449">
              <a:spcBef>
                <a:spcPct val="30000"/>
              </a:spcBef>
              <a:defRPr sz="1200">
                <a:solidFill>
                  <a:schemeClr val="tx1"/>
                </a:solidFill>
                <a:latin typeface="Calibri" pitchFamily="34" charset="0"/>
              </a:defRPr>
            </a:lvl4pPr>
            <a:lvl5pPr marL="2054632" indent="-225449">
              <a:spcBef>
                <a:spcPct val="30000"/>
              </a:spcBef>
              <a:defRPr sz="1200">
                <a:solidFill>
                  <a:schemeClr val="tx1"/>
                </a:solidFill>
                <a:latin typeface="Calibri" pitchFamily="34" charset="0"/>
              </a:defRPr>
            </a:lvl5pPr>
            <a:lvl6pPr marL="2515125" indent="-225449" defTabSz="460494" eaLnBrk="0" fontAlgn="base" hangingPunct="0">
              <a:spcBef>
                <a:spcPct val="30000"/>
              </a:spcBef>
              <a:spcAft>
                <a:spcPct val="0"/>
              </a:spcAft>
              <a:defRPr sz="1200">
                <a:solidFill>
                  <a:schemeClr val="tx1"/>
                </a:solidFill>
                <a:latin typeface="Calibri" pitchFamily="34" charset="0"/>
              </a:defRPr>
            </a:lvl6pPr>
            <a:lvl7pPr marL="2975619" indent="-225449" defTabSz="460494" eaLnBrk="0" fontAlgn="base" hangingPunct="0">
              <a:spcBef>
                <a:spcPct val="30000"/>
              </a:spcBef>
              <a:spcAft>
                <a:spcPct val="0"/>
              </a:spcAft>
              <a:defRPr sz="1200">
                <a:solidFill>
                  <a:schemeClr val="tx1"/>
                </a:solidFill>
                <a:latin typeface="Calibri" pitchFamily="34" charset="0"/>
              </a:defRPr>
            </a:lvl7pPr>
            <a:lvl8pPr marL="3436111" indent="-225449" defTabSz="460494" eaLnBrk="0" fontAlgn="base" hangingPunct="0">
              <a:spcBef>
                <a:spcPct val="30000"/>
              </a:spcBef>
              <a:spcAft>
                <a:spcPct val="0"/>
              </a:spcAft>
              <a:defRPr sz="1200">
                <a:solidFill>
                  <a:schemeClr val="tx1"/>
                </a:solidFill>
                <a:latin typeface="Calibri" pitchFamily="34" charset="0"/>
              </a:defRPr>
            </a:lvl8pPr>
            <a:lvl9pPr marL="3896605" indent="-225449" defTabSz="460494" eaLnBrk="0" fontAlgn="base" hangingPunct="0">
              <a:spcBef>
                <a:spcPct val="30000"/>
              </a:spcBef>
              <a:spcAft>
                <a:spcPct val="0"/>
              </a:spcAft>
              <a:defRPr sz="1200">
                <a:solidFill>
                  <a:schemeClr val="tx1"/>
                </a:solidFill>
                <a:latin typeface="Calibri" pitchFamily="34" charset="0"/>
              </a:defRPr>
            </a:lvl9pPr>
          </a:lstStyle>
          <a:p>
            <a:pPr>
              <a:spcBef>
                <a:spcPct val="0"/>
              </a:spcBef>
            </a:pPr>
            <a:fld id="{30824040-EC4A-4CBB-9787-176B854E3BE9}" type="slidenum">
              <a:rPr lang="en-CA" altLang="en-US"/>
              <a:pPr>
                <a:spcBef>
                  <a:spcPct val="0"/>
                </a:spcBef>
              </a:pPr>
              <a:t>20</a:t>
            </a:fld>
            <a:endParaRPr lang="en-CA" altLang="en-US"/>
          </a:p>
        </p:txBody>
      </p:sp>
    </p:spTree>
    <p:extLst>
      <p:ext uri="{BB962C8B-B14F-4D97-AF65-F5344CB8AC3E}">
        <p14:creationId xmlns:p14="http://schemas.microsoft.com/office/powerpoint/2010/main" val="275728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0307" indent="-283012">
              <a:spcBef>
                <a:spcPct val="30000"/>
              </a:spcBef>
              <a:defRPr sz="1200">
                <a:solidFill>
                  <a:schemeClr val="tx1"/>
                </a:solidFill>
                <a:latin typeface="Calibri" pitchFamily="34" charset="0"/>
              </a:defRPr>
            </a:lvl2pPr>
            <a:lvl3pPr marL="1140040" indent="-225449">
              <a:spcBef>
                <a:spcPct val="30000"/>
              </a:spcBef>
              <a:defRPr sz="1200">
                <a:solidFill>
                  <a:schemeClr val="tx1"/>
                </a:solidFill>
                <a:latin typeface="Calibri" pitchFamily="34" charset="0"/>
              </a:defRPr>
            </a:lvl3pPr>
            <a:lvl4pPr marL="1597336" indent="-225449">
              <a:spcBef>
                <a:spcPct val="30000"/>
              </a:spcBef>
              <a:defRPr sz="1200">
                <a:solidFill>
                  <a:schemeClr val="tx1"/>
                </a:solidFill>
                <a:latin typeface="Calibri" pitchFamily="34" charset="0"/>
              </a:defRPr>
            </a:lvl4pPr>
            <a:lvl5pPr marL="2054632" indent="-225449">
              <a:spcBef>
                <a:spcPct val="30000"/>
              </a:spcBef>
              <a:defRPr sz="1200">
                <a:solidFill>
                  <a:schemeClr val="tx1"/>
                </a:solidFill>
                <a:latin typeface="Calibri" pitchFamily="34" charset="0"/>
              </a:defRPr>
            </a:lvl5pPr>
            <a:lvl6pPr marL="2515125" indent="-225449" defTabSz="460494" eaLnBrk="0" fontAlgn="base" hangingPunct="0">
              <a:spcBef>
                <a:spcPct val="30000"/>
              </a:spcBef>
              <a:spcAft>
                <a:spcPct val="0"/>
              </a:spcAft>
              <a:defRPr sz="1200">
                <a:solidFill>
                  <a:schemeClr val="tx1"/>
                </a:solidFill>
                <a:latin typeface="Calibri" pitchFamily="34" charset="0"/>
              </a:defRPr>
            </a:lvl6pPr>
            <a:lvl7pPr marL="2975619" indent="-225449" defTabSz="460494" eaLnBrk="0" fontAlgn="base" hangingPunct="0">
              <a:spcBef>
                <a:spcPct val="30000"/>
              </a:spcBef>
              <a:spcAft>
                <a:spcPct val="0"/>
              </a:spcAft>
              <a:defRPr sz="1200">
                <a:solidFill>
                  <a:schemeClr val="tx1"/>
                </a:solidFill>
                <a:latin typeface="Calibri" pitchFamily="34" charset="0"/>
              </a:defRPr>
            </a:lvl7pPr>
            <a:lvl8pPr marL="3436111" indent="-225449" defTabSz="460494" eaLnBrk="0" fontAlgn="base" hangingPunct="0">
              <a:spcBef>
                <a:spcPct val="30000"/>
              </a:spcBef>
              <a:spcAft>
                <a:spcPct val="0"/>
              </a:spcAft>
              <a:defRPr sz="1200">
                <a:solidFill>
                  <a:schemeClr val="tx1"/>
                </a:solidFill>
                <a:latin typeface="Calibri" pitchFamily="34" charset="0"/>
              </a:defRPr>
            </a:lvl8pPr>
            <a:lvl9pPr marL="3896605" indent="-225449" defTabSz="460494" eaLnBrk="0" fontAlgn="base" hangingPunct="0">
              <a:spcBef>
                <a:spcPct val="30000"/>
              </a:spcBef>
              <a:spcAft>
                <a:spcPct val="0"/>
              </a:spcAft>
              <a:defRPr sz="1200">
                <a:solidFill>
                  <a:schemeClr val="tx1"/>
                </a:solidFill>
                <a:latin typeface="Calibri" pitchFamily="34" charset="0"/>
              </a:defRPr>
            </a:lvl9pPr>
          </a:lstStyle>
          <a:p>
            <a:pPr>
              <a:spcBef>
                <a:spcPct val="0"/>
              </a:spcBef>
            </a:pPr>
            <a:fld id="{30824040-EC4A-4CBB-9787-176B854E3BE9}" type="slidenum">
              <a:rPr lang="en-CA" altLang="en-US"/>
              <a:pPr>
                <a:spcBef>
                  <a:spcPct val="0"/>
                </a:spcBef>
              </a:pPr>
              <a:t>22</a:t>
            </a:fld>
            <a:endParaRPr lang="en-CA"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p:spPr>
        <p:txBody>
          <a:bodyPr/>
          <a:lstStyle/>
          <a:p>
            <a:endParaRPr lang="en-US" altLang="en-US" smtClean="0">
              <a:latin typeface="Arial" panose="020B0604020202020204" pitchFamily="34" charset="0"/>
              <a:cs typeface="Arial" panose="020B0604020202020204" pitchFamily="34" charset="0"/>
            </a:endParaRPr>
          </a:p>
        </p:txBody>
      </p:sp>
      <p:sp>
        <p:nvSpPr>
          <p:cNvPr id="1229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8366" indent="-287833">
              <a:spcBef>
                <a:spcPct val="30000"/>
              </a:spcBef>
              <a:defRPr sz="1200">
                <a:solidFill>
                  <a:schemeClr val="tx1"/>
                </a:solidFill>
                <a:latin typeface="Arial" panose="020B0604020202020204" pitchFamily="34" charset="0"/>
                <a:cs typeface="Arial" panose="020B0604020202020204" pitchFamily="34" charset="0"/>
              </a:defRPr>
            </a:lvl2pPr>
            <a:lvl3pPr marL="1151332" indent="-230267">
              <a:spcBef>
                <a:spcPct val="30000"/>
              </a:spcBef>
              <a:defRPr sz="1200">
                <a:solidFill>
                  <a:schemeClr val="tx1"/>
                </a:solidFill>
                <a:latin typeface="Arial" panose="020B0604020202020204" pitchFamily="34" charset="0"/>
                <a:cs typeface="Arial" panose="020B0604020202020204" pitchFamily="34" charset="0"/>
              </a:defRPr>
            </a:lvl3pPr>
            <a:lvl4pPr marL="1611865" indent="-230267">
              <a:spcBef>
                <a:spcPct val="30000"/>
              </a:spcBef>
              <a:defRPr sz="1200">
                <a:solidFill>
                  <a:schemeClr val="tx1"/>
                </a:solidFill>
                <a:latin typeface="Arial" panose="020B0604020202020204" pitchFamily="34" charset="0"/>
                <a:cs typeface="Arial" panose="020B0604020202020204" pitchFamily="34" charset="0"/>
              </a:defRPr>
            </a:lvl4pPr>
            <a:lvl5pPr marL="2072398" indent="-230267">
              <a:spcBef>
                <a:spcPct val="30000"/>
              </a:spcBef>
              <a:defRPr sz="1200">
                <a:solidFill>
                  <a:schemeClr val="tx1"/>
                </a:solidFill>
                <a:latin typeface="Arial" panose="020B0604020202020204" pitchFamily="34" charset="0"/>
                <a:cs typeface="Arial" panose="020B0604020202020204" pitchFamily="34" charset="0"/>
              </a:defRPr>
            </a:lvl5pPr>
            <a:lvl6pPr marL="2532930" indent="-23026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93463" indent="-23026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53997" indent="-23026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14529" indent="-23026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D41A17B-86E1-4E34-9EB3-1EBF8BC6A65F}" type="slidenum">
              <a:rPr lang="en-CA" altLang="en-US" smtClean="0"/>
              <a:pPr>
                <a:spcBef>
                  <a:spcPct val="0"/>
                </a:spcBef>
              </a:pPr>
              <a:t>24</a:t>
            </a:fld>
            <a:endParaRPr lang="en-CA"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p:spPr>
        <p:txBody>
          <a:bodyPr/>
          <a:lstStyle/>
          <a:p>
            <a:endParaRPr lang="en-US" altLang="en-US" smtClean="0">
              <a:latin typeface="Arial" panose="020B0604020202020204" pitchFamily="34" charset="0"/>
              <a:cs typeface="Arial" panose="020B0604020202020204" pitchFamily="34" charset="0"/>
            </a:endParaRPr>
          </a:p>
        </p:txBody>
      </p:sp>
      <p:sp>
        <p:nvSpPr>
          <p:cNvPr id="1434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8366" indent="-287833">
              <a:spcBef>
                <a:spcPct val="30000"/>
              </a:spcBef>
              <a:defRPr sz="1200">
                <a:solidFill>
                  <a:schemeClr val="tx1"/>
                </a:solidFill>
                <a:latin typeface="Arial" panose="020B0604020202020204" pitchFamily="34" charset="0"/>
                <a:cs typeface="Arial" panose="020B0604020202020204" pitchFamily="34" charset="0"/>
              </a:defRPr>
            </a:lvl2pPr>
            <a:lvl3pPr marL="1151332" indent="-230267">
              <a:spcBef>
                <a:spcPct val="30000"/>
              </a:spcBef>
              <a:defRPr sz="1200">
                <a:solidFill>
                  <a:schemeClr val="tx1"/>
                </a:solidFill>
                <a:latin typeface="Arial" panose="020B0604020202020204" pitchFamily="34" charset="0"/>
                <a:cs typeface="Arial" panose="020B0604020202020204" pitchFamily="34" charset="0"/>
              </a:defRPr>
            </a:lvl3pPr>
            <a:lvl4pPr marL="1611865" indent="-230267">
              <a:spcBef>
                <a:spcPct val="30000"/>
              </a:spcBef>
              <a:defRPr sz="1200">
                <a:solidFill>
                  <a:schemeClr val="tx1"/>
                </a:solidFill>
                <a:latin typeface="Arial" panose="020B0604020202020204" pitchFamily="34" charset="0"/>
                <a:cs typeface="Arial" panose="020B0604020202020204" pitchFamily="34" charset="0"/>
              </a:defRPr>
            </a:lvl4pPr>
            <a:lvl5pPr marL="2072398" indent="-230267">
              <a:spcBef>
                <a:spcPct val="30000"/>
              </a:spcBef>
              <a:defRPr sz="1200">
                <a:solidFill>
                  <a:schemeClr val="tx1"/>
                </a:solidFill>
                <a:latin typeface="Arial" panose="020B0604020202020204" pitchFamily="34" charset="0"/>
                <a:cs typeface="Arial" panose="020B0604020202020204" pitchFamily="34" charset="0"/>
              </a:defRPr>
            </a:lvl5pPr>
            <a:lvl6pPr marL="2532930" indent="-23026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93463" indent="-23026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53997" indent="-23026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14529" indent="-23026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F5377E6-75C3-4AA4-8F6D-5BF9DCB3B398}" type="slidenum">
              <a:rPr lang="en-CA" altLang="en-US" smtClean="0"/>
              <a:pPr>
                <a:spcBef>
                  <a:spcPct val="0"/>
                </a:spcBef>
              </a:pPr>
              <a:t>25</a:t>
            </a:fld>
            <a:endParaRPr lang="en-CA"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0307" indent="-283012">
              <a:spcBef>
                <a:spcPct val="30000"/>
              </a:spcBef>
              <a:defRPr sz="1200">
                <a:solidFill>
                  <a:schemeClr val="tx1"/>
                </a:solidFill>
                <a:latin typeface="Calibri" pitchFamily="34" charset="0"/>
              </a:defRPr>
            </a:lvl2pPr>
            <a:lvl3pPr marL="1140040" indent="-225449">
              <a:spcBef>
                <a:spcPct val="30000"/>
              </a:spcBef>
              <a:defRPr sz="1200">
                <a:solidFill>
                  <a:schemeClr val="tx1"/>
                </a:solidFill>
                <a:latin typeface="Calibri" pitchFamily="34" charset="0"/>
              </a:defRPr>
            </a:lvl3pPr>
            <a:lvl4pPr marL="1597336" indent="-225449">
              <a:spcBef>
                <a:spcPct val="30000"/>
              </a:spcBef>
              <a:defRPr sz="1200">
                <a:solidFill>
                  <a:schemeClr val="tx1"/>
                </a:solidFill>
                <a:latin typeface="Calibri" pitchFamily="34" charset="0"/>
              </a:defRPr>
            </a:lvl4pPr>
            <a:lvl5pPr marL="2054632" indent="-225449">
              <a:spcBef>
                <a:spcPct val="30000"/>
              </a:spcBef>
              <a:defRPr sz="1200">
                <a:solidFill>
                  <a:schemeClr val="tx1"/>
                </a:solidFill>
                <a:latin typeface="Calibri" pitchFamily="34" charset="0"/>
              </a:defRPr>
            </a:lvl5pPr>
            <a:lvl6pPr marL="2515125" indent="-225449" defTabSz="460494" eaLnBrk="0" fontAlgn="base" hangingPunct="0">
              <a:spcBef>
                <a:spcPct val="30000"/>
              </a:spcBef>
              <a:spcAft>
                <a:spcPct val="0"/>
              </a:spcAft>
              <a:defRPr sz="1200">
                <a:solidFill>
                  <a:schemeClr val="tx1"/>
                </a:solidFill>
                <a:latin typeface="Calibri" pitchFamily="34" charset="0"/>
              </a:defRPr>
            </a:lvl6pPr>
            <a:lvl7pPr marL="2975619" indent="-225449" defTabSz="460494" eaLnBrk="0" fontAlgn="base" hangingPunct="0">
              <a:spcBef>
                <a:spcPct val="30000"/>
              </a:spcBef>
              <a:spcAft>
                <a:spcPct val="0"/>
              </a:spcAft>
              <a:defRPr sz="1200">
                <a:solidFill>
                  <a:schemeClr val="tx1"/>
                </a:solidFill>
                <a:latin typeface="Calibri" pitchFamily="34" charset="0"/>
              </a:defRPr>
            </a:lvl7pPr>
            <a:lvl8pPr marL="3436111" indent="-225449" defTabSz="460494" eaLnBrk="0" fontAlgn="base" hangingPunct="0">
              <a:spcBef>
                <a:spcPct val="30000"/>
              </a:spcBef>
              <a:spcAft>
                <a:spcPct val="0"/>
              </a:spcAft>
              <a:defRPr sz="1200">
                <a:solidFill>
                  <a:schemeClr val="tx1"/>
                </a:solidFill>
                <a:latin typeface="Calibri" pitchFamily="34" charset="0"/>
              </a:defRPr>
            </a:lvl8pPr>
            <a:lvl9pPr marL="3896605" indent="-225449" defTabSz="460494" eaLnBrk="0" fontAlgn="base" hangingPunct="0">
              <a:spcBef>
                <a:spcPct val="30000"/>
              </a:spcBef>
              <a:spcAft>
                <a:spcPct val="0"/>
              </a:spcAft>
              <a:defRPr sz="1200">
                <a:solidFill>
                  <a:schemeClr val="tx1"/>
                </a:solidFill>
                <a:latin typeface="Calibri" pitchFamily="34" charset="0"/>
              </a:defRPr>
            </a:lvl9pPr>
          </a:lstStyle>
          <a:p>
            <a:pPr>
              <a:spcBef>
                <a:spcPct val="0"/>
              </a:spcBef>
            </a:pPr>
            <a:fld id="{3B9265BE-754A-4D74-8ED1-661AB0DB76AE}" type="slidenum">
              <a:rPr lang="en-CA" altLang="en-US"/>
              <a:pPr>
                <a:spcBef>
                  <a:spcPct val="0"/>
                </a:spcBef>
              </a:pPr>
              <a:t>27</a:t>
            </a:fld>
            <a:endParaRPr lang="en-CA"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0307" indent="-283012">
              <a:spcBef>
                <a:spcPct val="30000"/>
              </a:spcBef>
              <a:defRPr sz="1200">
                <a:solidFill>
                  <a:schemeClr val="tx1"/>
                </a:solidFill>
                <a:latin typeface="Calibri" pitchFamily="34" charset="0"/>
              </a:defRPr>
            </a:lvl2pPr>
            <a:lvl3pPr marL="1140040" indent="-225449">
              <a:spcBef>
                <a:spcPct val="30000"/>
              </a:spcBef>
              <a:defRPr sz="1200">
                <a:solidFill>
                  <a:schemeClr val="tx1"/>
                </a:solidFill>
                <a:latin typeface="Calibri" pitchFamily="34" charset="0"/>
              </a:defRPr>
            </a:lvl3pPr>
            <a:lvl4pPr marL="1597336" indent="-225449">
              <a:spcBef>
                <a:spcPct val="30000"/>
              </a:spcBef>
              <a:defRPr sz="1200">
                <a:solidFill>
                  <a:schemeClr val="tx1"/>
                </a:solidFill>
                <a:latin typeface="Calibri" pitchFamily="34" charset="0"/>
              </a:defRPr>
            </a:lvl4pPr>
            <a:lvl5pPr marL="2054632" indent="-225449">
              <a:spcBef>
                <a:spcPct val="30000"/>
              </a:spcBef>
              <a:defRPr sz="1200">
                <a:solidFill>
                  <a:schemeClr val="tx1"/>
                </a:solidFill>
                <a:latin typeface="Calibri" pitchFamily="34" charset="0"/>
              </a:defRPr>
            </a:lvl5pPr>
            <a:lvl6pPr marL="2515125" indent="-225449" defTabSz="460494" eaLnBrk="0" fontAlgn="base" hangingPunct="0">
              <a:spcBef>
                <a:spcPct val="30000"/>
              </a:spcBef>
              <a:spcAft>
                <a:spcPct val="0"/>
              </a:spcAft>
              <a:defRPr sz="1200">
                <a:solidFill>
                  <a:schemeClr val="tx1"/>
                </a:solidFill>
                <a:latin typeface="Calibri" pitchFamily="34" charset="0"/>
              </a:defRPr>
            </a:lvl6pPr>
            <a:lvl7pPr marL="2975619" indent="-225449" defTabSz="460494" eaLnBrk="0" fontAlgn="base" hangingPunct="0">
              <a:spcBef>
                <a:spcPct val="30000"/>
              </a:spcBef>
              <a:spcAft>
                <a:spcPct val="0"/>
              </a:spcAft>
              <a:defRPr sz="1200">
                <a:solidFill>
                  <a:schemeClr val="tx1"/>
                </a:solidFill>
                <a:latin typeface="Calibri" pitchFamily="34" charset="0"/>
              </a:defRPr>
            </a:lvl7pPr>
            <a:lvl8pPr marL="3436111" indent="-225449" defTabSz="460494" eaLnBrk="0" fontAlgn="base" hangingPunct="0">
              <a:spcBef>
                <a:spcPct val="30000"/>
              </a:spcBef>
              <a:spcAft>
                <a:spcPct val="0"/>
              </a:spcAft>
              <a:defRPr sz="1200">
                <a:solidFill>
                  <a:schemeClr val="tx1"/>
                </a:solidFill>
                <a:latin typeface="Calibri" pitchFamily="34" charset="0"/>
              </a:defRPr>
            </a:lvl8pPr>
            <a:lvl9pPr marL="3896605" indent="-225449" defTabSz="460494" eaLnBrk="0" fontAlgn="base" hangingPunct="0">
              <a:spcBef>
                <a:spcPct val="30000"/>
              </a:spcBef>
              <a:spcAft>
                <a:spcPct val="0"/>
              </a:spcAft>
              <a:defRPr sz="1200">
                <a:solidFill>
                  <a:schemeClr val="tx1"/>
                </a:solidFill>
                <a:latin typeface="Calibri" pitchFamily="34" charset="0"/>
              </a:defRPr>
            </a:lvl9pPr>
          </a:lstStyle>
          <a:p>
            <a:pPr>
              <a:spcBef>
                <a:spcPct val="0"/>
              </a:spcBef>
            </a:pPr>
            <a:fld id="{EA9357CF-92DB-4894-A07F-E162F8AA56D5}" type="slidenum">
              <a:rPr lang="en-CA" altLang="en-US"/>
              <a:pPr>
                <a:spcBef>
                  <a:spcPct val="0"/>
                </a:spcBef>
              </a:pPr>
              <a:t>29</a:t>
            </a:fld>
            <a:endParaRPr lang="en-CA"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0307" indent="-283012">
              <a:spcBef>
                <a:spcPct val="30000"/>
              </a:spcBef>
              <a:defRPr sz="1200">
                <a:solidFill>
                  <a:schemeClr val="tx1"/>
                </a:solidFill>
                <a:latin typeface="Calibri" pitchFamily="34" charset="0"/>
              </a:defRPr>
            </a:lvl2pPr>
            <a:lvl3pPr marL="1140040" indent="-225449">
              <a:spcBef>
                <a:spcPct val="30000"/>
              </a:spcBef>
              <a:defRPr sz="1200">
                <a:solidFill>
                  <a:schemeClr val="tx1"/>
                </a:solidFill>
                <a:latin typeface="Calibri" pitchFamily="34" charset="0"/>
              </a:defRPr>
            </a:lvl3pPr>
            <a:lvl4pPr marL="1597336" indent="-225449">
              <a:spcBef>
                <a:spcPct val="30000"/>
              </a:spcBef>
              <a:defRPr sz="1200">
                <a:solidFill>
                  <a:schemeClr val="tx1"/>
                </a:solidFill>
                <a:latin typeface="Calibri" pitchFamily="34" charset="0"/>
              </a:defRPr>
            </a:lvl4pPr>
            <a:lvl5pPr marL="2054632" indent="-225449">
              <a:spcBef>
                <a:spcPct val="30000"/>
              </a:spcBef>
              <a:defRPr sz="1200">
                <a:solidFill>
                  <a:schemeClr val="tx1"/>
                </a:solidFill>
                <a:latin typeface="Calibri" pitchFamily="34" charset="0"/>
              </a:defRPr>
            </a:lvl5pPr>
            <a:lvl6pPr marL="2515125" indent="-225449" defTabSz="460494" eaLnBrk="0" fontAlgn="base" hangingPunct="0">
              <a:spcBef>
                <a:spcPct val="30000"/>
              </a:spcBef>
              <a:spcAft>
                <a:spcPct val="0"/>
              </a:spcAft>
              <a:defRPr sz="1200">
                <a:solidFill>
                  <a:schemeClr val="tx1"/>
                </a:solidFill>
                <a:latin typeface="Calibri" pitchFamily="34" charset="0"/>
              </a:defRPr>
            </a:lvl6pPr>
            <a:lvl7pPr marL="2975619" indent="-225449" defTabSz="460494" eaLnBrk="0" fontAlgn="base" hangingPunct="0">
              <a:spcBef>
                <a:spcPct val="30000"/>
              </a:spcBef>
              <a:spcAft>
                <a:spcPct val="0"/>
              </a:spcAft>
              <a:defRPr sz="1200">
                <a:solidFill>
                  <a:schemeClr val="tx1"/>
                </a:solidFill>
                <a:latin typeface="Calibri" pitchFamily="34" charset="0"/>
              </a:defRPr>
            </a:lvl7pPr>
            <a:lvl8pPr marL="3436111" indent="-225449" defTabSz="460494" eaLnBrk="0" fontAlgn="base" hangingPunct="0">
              <a:spcBef>
                <a:spcPct val="30000"/>
              </a:spcBef>
              <a:spcAft>
                <a:spcPct val="0"/>
              </a:spcAft>
              <a:defRPr sz="1200">
                <a:solidFill>
                  <a:schemeClr val="tx1"/>
                </a:solidFill>
                <a:latin typeface="Calibri" pitchFamily="34" charset="0"/>
              </a:defRPr>
            </a:lvl8pPr>
            <a:lvl9pPr marL="3896605" indent="-225449" defTabSz="460494" eaLnBrk="0" fontAlgn="base" hangingPunct="0">
              <a:spcBef>
                <a:spcPct val="30000"/>
              </a:spcBef>
              <a:spcAft>
                <a:spcPct val="0"/>
              </a:spcAft>
              <a:defRPr sz="1200">
                <a:solidFill>
                  <a:schemeClr val="tx1"/>
                </a:solidFill>
                <a:latin typeface="Calibri" pitchFamily="34" charset="0"/>
              </a:defRPr>
            </a:lvl9pPr>
          </a:lstStyle>
          <a:p>
            <a:pPr>
              <a:spcBef>
                <a:spcPct val="0"/>
              </a:spcBef>
            </a:pPr>
            <a:fld id="{0C3AD1E3-50B5-482C-9745-0DC033E7E8AF}" type="slidenum">
              <a:rPr lang="en-CA" altLang="en-US"/>
              <a:pPr>
                <a:spcBef>
                  <a:spcPct val="0"/>
                </a:spcBef>
              </a:pPr>
              <a:t>30</a:t>
            </a:fld>
            <a:endParaRPr lang="en-CA"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0307" indent="-283012">
              <a:spcBef>
                <a:spcPct val="30000"/>
              </a:spcBef>
              <a:defRPr sz="1200">
                <a:solidFill>
                  <a:schemeClr val="tx1"/>
                </a:solidFill>
                <a:latin typeface="Calibri" pitchFamily="34" charset="0"/>
              </a:defRPr>
            </a:lvl2pPr>
            <a:lvl3pPr marL="1140040" indent="-225449">
              <a:spcBef>
                <a:spcPct val="30000"/>
              </a:spcBef>
              <a:defRPr sz="1200">
                <a:solidFill>
                  <a:schemeClr val="tx1"/>
                </a:solidFill>
                <a:latin typeface="Calibri" pitchFamily="34" charset="0"/>
              </a:defRPr>
            </a:lvl3pPr>
            <a:lvl4pPr marL="1597336" indent="-225449">
              <a:spcBef>
                <a:spcPct val="30000"/>
              </a:spcBef>
              <a:defRPr sz="1200">
                <a:solidFill>
                  <a:schemeClr val="tx1"/>
                </a:solidFill>
                <a:latin typeface="Calibri" pitchFamily="34" charset="0"/>
              </a:defRPr>
            </a:lvl4pPr>
            <a:lvl5pPr marL="2054632" indent="-225449">
              <a:spcBef>
                <a:spcPct val="30000"/>
              </a:spcBef>
              <a:defRPr sz="1200">
                <a:solidFill>
                  <a:schemeClr val="tx1"/>
                </a:solidFill>
                <a:latin typeface="Calibri" pitchFamily="34" charset="0"/>
              </a:defRPr>
            </a:lvl5pPr>
            <a:lvl6pPr marL="2515125" indent="-225449" defTabSz="460494" eaLnBrk="0" fontAlgn="base" hangingPunct="0">
              <a:spcBef>
                <a:spcPct val="30000"/>
              </a:spcBef>
              <a:spcAft>
                <a:spcPct val="0"/>
              </a:spcAft>
              <a:defRPr sz="1200">
                <a:solidFill>
                  <a:schemeClr val="tx1"/>
                </a:solidFill>
                <a:latin typeface="Calibri" pitchFamily="34" charset="0"/>
              </a:defRPr>
            </a:lvl6pPr>
            <a:lvl7pPr marL="2975619" indent="-225449" defTabSz="460494" eaLnBrk="0" fontAlgn="base" hangingPunct="0">
              <a:spcBef>
                <a:spcPct val="30000"/>
              </a:spcBef>
              <a:spcAft>
                <a:spcPct val="0"/>
              </a:spcAft>
              <a:defRPr sz="1200">
                <a:solidFill>
                  <a:schemeClr val="tx1"/>
                </a:solidFill>
                <a:latin typeface="Calibri" pitchFamily="34" charset="0"/>
              </a:defRPr>
            </a:lvl7pPr>
            <a:lvl8pPr marL="3436111" indent="-225449" defTabSz="460494" eaLnBrk="0" fontAlgn="base" hangingPunct="0">
              <a:spcBef>
                <a:spcPct val="30000"/>
              </a:spcBef>
              <a:spcAft>
                <a:spcPct val="0"/>
              </a:spcAft>
              <a:defRPr sz="1200">
                <a:solidFill>
                  <a:schemeClr val="tx1"/>
                </a:solidFill>
                <a:latin typeface="Calibri" pitchFamily="34" charset="0"/>
              </a:defRPr>
            </a:lvl8pPr>
            <a:lvl9pPr marL="3896605" indent="-225449" defTabSz="460494" eaLnBrk="0" fontAlgn="base" hangingPunct="0">
              <a:spcBef>
                <a:spcPct val="30000"/>
              </a:spcBef>
              <a:spcAft>
                <a:spcPct val="0"/>
              </a:spcAft>
              <a:defRPr sz="1200">
                <a:solidFill>
                  <a:schemeClr val="tx1"/>
                </a:solidFill>
                <a:latin typeface="Calibri" pitchFamily="34" charset="0"/>
              </a:defRPr>
            </a:lvl9pPr>
          </a:lstStyle>
          <a:p>
            <a:pPr>
              <a:spcBef>
                <a:spcPct val="0"/>
              </a:spcBef>
            </a:pPr>
            <a:fld id="{5D51372E-BB05-46F0-B573-4BE54002687A}" type="slidenum">
              <a:rPr lang="en-CA" altLang="en-US"/>
              <a:pPr>
                <a:spcBef>
                  <a:spcPct val="0"/>
                </a:spcBef>
              </a:pPr>
              <a:t>31</a:t>
            </a:fld>
            <a:endParaRPr lang="en-CA"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0307" indent="-283012">
              <a:spcBef>
                <a:spcPct val="30000"/>
              </a:spcBef>
              <a:defRPr sz="1200">
                <a:solidFill>
                  <a:schemeClr val="tx1"/>
                </a:solidFill>
                <a:latin typeface="Calibri" pitchFamily="34" charset="0"/>
              </a:defRPr>
            </a:lvl2pPr>
            <a:lvl3pPr marL="1140040" indent="-225449">
              <a:spcBef>
                <a:spcPct val="30000"/>
              </a:spcBef>
              <a:defRPr sz="1200">
                <a:solidFill>
                  <a:schemeClr val="tx1"/>
                </a:solidFill>
                <a:latin typeface="Calibri" pitchFamily="34" charset="0"/>
              </a:defRPr>
            </a:lvl3pPr>
            <a:lvl4pPr marL="1597336" indent="-225449">
              <a:spcBef>
                <a:spcPct val="30000"/>
              </a:spcBef>
              <a:defRPr sz="1200">
                <a:solidFill>
                  <a:schemeClr val="tx1"/>
                </a:solidFill>
                <a:latin typeface="Calibri" pitchFamily="34" charset="0"/>
              </a:defRPr>
            </a:lvl4pPr>
            <a:lvl5pPr marL="2054632" indent="-225449">
              <a:spcBef>
                <a:spcPct val="30000"/>
              </a:spcBef>
              <a:defRPr sz="1200">
                <a:solidFill>
                  <a:schemeClr val="tx1"/>
                </a:solidFill>
                <a:latin typeface="Calibri" pitchFamily="34" charset="0"/>
              </a:defRPr>
            </a:lvl5pPr>
            <a:lvl6pPr marL="2515125" indent="-225449" defTabSz="460494" eaLnBrk="0" fontAlgn="base" hangingPunct="0">
              <a:spcBef>
                <a:spcPct val="30000"/>
              </a:spcBef>
              <a:spcAft>
                <a:spcPct val="0"/>
              </a:spcAft>
              <a:defRPr sz="1200">
                <a:solidFill>
                  <a:schemeClr val="tx1"/>
                </a:solidFill>
                <a:latin typeface="Calibri" pitchFamily="34" charset="0"/>
              </a:defRPr>
            </a:lvl6pPr>
            <a:lvl7pPr marL="2975619" indent="-225449" defTabSz="460494" eaLnBrk="0" fontAlgn="base" hangingPunct="0">
              <a:spcBef>
                <a:spcPct val="30000"/>
              </a:spcBef>
              <a:spcAft>
                <a:spcPct val="0"/>
              </a:spcAft>
              <a:defRPr sz="1200">
                <a:solidFill>
                  <a:schemeClr val="tx1"/>
                </a:solidFill>
                <a:latin typeface="Calibri" pitchFamily="34" charset="0"/>
              </a:defRPr>
            </a:lvl7pPr>
            <a:lvl8pPr marL="3436111" indent="-225449" defTabSz="460494" eaLnBrk="0" fontAlgn="base" hangingPunct="0">
              <a:spcBef>
                <a:spcPct val="30000"/>
              </a:spcBef>
              <a:spcAft>
                <a:spcPct val="0"/>
              </a:spcAft>
              <a:defRPr sz="1200">
                <a:solidFill>
                  <a:schemeClr val="tx1"/>
                </a:solidFill>
                <a:latin typeface="Calibri" pitchFamily="34" charset="0"/>
              </a:defRPr>
            </a:lvl8pPr>
            <a:lvl9pPr marL="3896605" indent="-225449" defTabSz="460494" eaLnBrk="0" fontAlgn="base" hangingPunct="0">
              <a:spcBef>
                <a:spcPct val="30000"/>
              </a:spcBef>
              <a:spcAft>
                <a:spcPct val="0"/>
              </a:spcAft>
              <a:defRPr sz="1200">
                <a:solidFill>
                  <a:schemeClr val="tx1"/>
                </a:solidFill>
                <a:latin typeface="Calibri" pitchFamily="34" charset="0"/>
              </a:defRPr>
            </a:lvl9pPr>
          </a:lstStyle>
          <a:p>
            <a:pPr>
              <a:spcBef>
                <a:spcPct val="0"/>
              </a:spcBef>
            </a:pPr>
            <a:fld id="{C11C23CF-2225-46CA-BFF9-959E168FF8E2}" type="slidenum">
              <a:rPr lang="en-CA" altLang="en-US"/>
              <a:pPr>
                <a:spcBef>
                  <a:spcPct val="0"/>
                </a:spcBef>
              </a:pPr>
              <a:t>32</a:t>
            </a:fld>
            <a:endParaRPr lang="en-CA"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0307" indent="-283012">
              <a:spcBef>
                <a:spcPct val="30000"/>
              </a:spcBef>
              <a:defRPr sz="1200">
                <a:solidFill>
                  <a:schemeClr val="tx1"/>
                </a:solidFill>
                <a:latin typeface="Calibri" pitchFamily="34" charset="0"/>
              </a:defRPr>
            </a:lvl2pPr>
            <a:lvl3pPr marL="1140040" indent="-225449">
              <a:spcBef>
                <a:spcPct val="30000"/>
              </a:spcBef>
              <a:defRPr sz="1200">
                <a:solidFill>
                  <a:schemeClr val="tx1"/>
                </a:solidFill>
                <a:latin typeface="Calibri" pitchFamily="34" charset="0"/>
              </a:defRPr>
            </a:lvl3pPr>
            <a:lvl4pPr marL="1597336" indent="-225449">
              <a:spcBef>
                <a:spcPct val="30000"/>
              </a:spcBef>
              <a:defRPr sz="1200">
                <a:solidFill>
                  <a:schemeClr val="tx1"/>
                </a:solidFill>
                <a:latin typeface="Calibri" pitchFamily="34" charset="0"/>
              </a:defRPr>
            </a:lvl4pPr>
            <a:lvl5pPr marL="2054632" indent="-225449">
              <a:spcBef>
                <a:spcPct val="30000"/>
              </a:spcBef>
              <a:defRPr sz="1200">
                <a:solidFill>
                  <a:schemeClr val="tx1"/>
                </a:solidFill>
                <a:latin typeface="Calibri" pitchFamily="34" charset="0"/>
              </a:defRPr>
            </a:lvl5pPr>
            <a:lvl6pPr marL="2515125" indent="-225449" defTabSz="460494" eaLnBrk="0" fontAlgn="base" hangingPunct="0">
              <a:spcBef>
                <a:spcPct val="30000"/>
              </a:spcBef>
              <a:spcAft>
                <a:spcPct val="0"/>
              </a:spcAft>
              <a:defRPr sz="1200">
                <a:solidFill>
                  <a:schemeClr val="tx1"/>
                </a:solidFill>
                <a:latin typeface="Calibri" pitchFamily="34" charset="0"/>
              </a:defRPr>
            </a:lvl6pPr>
            <a:lvl7pPr marL="2975619" indent="-225449" defTabSz="460494" eaLnBrk="0" fontAlgn="base" hangingPunct="0">
              <a:spcBef>
                <a:spcPct val="30000"/>
              </a:spcBef>
              <a:spcAft>
                <a:spcPct val="0"/>
              </a:spcAft>
              <a:defRPr sz="1200">
                <a:solidFill>
                  <a:schemeClr val="tx1"/>
                </a:solidFill>
                <a:latin typeface="Calibri" pitchFamily="34" charset="0"/>
              </a:defRPr>
            </a:lvl7pPr>
            <a:lvl8pPr marL="3436111" indent="-225449" defTabSz="460494" eaLnBrk="0" fontAlgn="base" hangingPunct="0">
              <a:spcBef>
                <a:spcPct val="30000"/>
              </a:spcBef>
              <a:spcAft>
                <a:spcPct val="0"/>
              </a:spcAft>
              <a:defRPr sz="1200">
                <a:solidFill>
                  <a:schemeClr val="tx1"/>
                </a:solidFill>
                <a:latin typeface="Calibri" pitchFamily="34" charset="0"/>
              </a:defRPr>
            </a:lvl8pPr>
            <a:lvl9pPr marL="3896605" indent="-225449" defTabSz="460494" eaLnBrk="0" fontAlgn="base" hangingPunct="0">
              <a:spcBef>
                <a:spcPct val="30000"/>
              </a:spcBef>
              <a:spcAft>
                <a:spcPct val="0"/>
              </a:spcAft>
              <a:defRPr sz="1200">
                <a:solidFill>
                  <a:schemeClr val="tx1"/>
                </a:solidFill>
                <a:latin typeface="Calibri" pitchFamily="34" charset="0"/>
              </a:defRPr>
            </a:lvl9pPr>
          </a:lstStyle>
          <a:p>
            <a:pPr>
              <a:spcBef>
                <a:spcPct val="0"/>
              </a:spcBef>
            </a:pPr>
            <a:fld id="{59ECAA4B-E7BB-4C85-AD1F-290D04F6DF4F}" type="slidenum">
              <a:rPr lang="en-US" altLang="en-US">
                <a:latin typeface="Arial" pitchFamily="34" charset="0"/>
              </a:rPr>
              <a:pPr>
                <a:spcBef>
                  <a:spcPct val="0"/>
                </a:spcBef>
              </a:pPr>
              <a:t>52</a:t>
            </a:fld>
            <a:endParaRPr lang="en-US" altLang="en-US">
              <a:latin typeface="Arial" pitchFamily="34" charset="0"/>
            </a:endParaRPr>
          </a:p>
        </p:txBody>
      </p:sp>
      <p:sp>
        <p:nvSpPr>
          <p:cNvPr id="77827" name="Rectangle 2"/>
          <p:cNvSpPr>
            <a:spLocks noGrp="1" noRot="1" noChangeAspect="1" noChangeArrowheads="1" noTextEdit="1"/>
          </p:cNvSpPr>
          <p:nvPr>
            <p:ph type="sldImg"/>
          </p:nvPr>
        </p:nvSpPr>
        <p:spPr bwMode="auto">
          <a:xfrm>
            <a:off x="1193800" y="696913"/>
            <a:ext cx="4645025" cy="34845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xfrm>
            <a:off x="935152" y="4416514"/>
            <a:ext cx="5140106" cy="41832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0307" indent="-283012">
              <a:spcBef>
                <a:spcPct val="30000"/>
              </a:spcBef>
              <a:defRPr sz="1200">
                <a:solidFill>
                  <a:schemeClr val="tx1"/>
                </a:solidFill>
                <a:latin typeface="Calibri" pitchFamily="34" charset="0"/>
              </a:defRPr>
            </a:lvl2pPr>
            <a:lvl3pPr marL="1140040" indent="-225449">
              <a:spcBef>
                <a:spcPct val="30000"/>
              </a:spcBef>
              <a:defRPr sz="1200">
                <a:solidFill>
                  <a:schemeClr val="tx1"/>
                </a:solidFill>
                <a:latin typeface="Calibri" pitchFamily="34" charset="0"/>
              </a:defRPr>
            </a:lvl3pPr>
            <a:lvl4pPr marL="1597336" indent="-225449">
              <a:spcBef>
                <a:spcPct val="30000"/>
              </a:spcBef>
              <a:defRPr sz="1200">
                <a:solidFill>
                  <a:schemeClr val="tx1"/>
                </a:solidFill>
                <a:latin typeface="Calibri" pitchFamily="34" charset="0"/>
              </a:defRPr>
            </a:lvl4pPr>
            <a:lvl5pPr marL="2054632" indent="-225449">
              <a:spcBef>
                <a:spcPct val="30000"/>
              </a:spcBef>
              <a:defRPr sz="1200">
                <a:solidFill>
                  <a:schemeClr val="tx1"/>
                </a:solidFill>
                <a:latin typeface="Calibri" pitchFamily="34" charset="0"/>
              </a:defRPr>
            </a:lvl5pPr>
            <a:lvl6pPr marL="2515125" indent="-225449" defTabSz="460494" eaLnBrk="0" fontAlgn="base" hangingPunct="0">
              <a:spcBef>
                <a:spcPct val="30000"/>
              </a:spcBef>
              <a:spcAft>
                <a:spcPct val="0"/>
              </a:spcAft>
              <a:defRPr sz="1200">
                <a:solidFill>
                  <a:schemeClr val="tx1"/>
                </a:solidFill>
                <a:latin typeface="Calibri" pitchFamily="34" charset="0"/>
              </a:defRPr>
            </a:lvl6pPr>
            <a:lvl7pPr marL="2975619" indent="-225449" defTabSz="460494" eaLnBrk="0" fontAlgn="base" hangingPunct="0">
              <a:spcBef>
                <a:spcPct val="30000"/>
              </a:spcBef>
              <a:spcAft>
                <a:spcPct val="0"/>
              </a:spcAft>
              <a:defRPr sz="1200">
                <a:solidFill>
                  <a:schemeClr val="tx1"/>
                </a:solidFill>
                <a:latin typeface="Calibri" pitchFamily="34" charset="0"/>
              </a:defRPr>
            </a:lvl7pPr>
            <a:lvl8pPr marL="3436111" indent="-225449" defTabSz="460494" eaLnBrk="0" fontAlgn="base" hangingPunct="0">
              <a:spcBef>
                <a:spcPct val="30000"/>
              </a:spcBef>
              <a:spcAft>
                <a:spcPct val="0"/>
              </a:spcAft>
              <a:defRPr sz="1200">
                <a:solidFill>
                  <a:schemeClr val="tx1"/>
                </a:solidFill>
                <a:latin typeface="Calibri" pitchFamily="34" charset="0"/>
              </a:defRPr>
            </a:lvl8pPr>
            <a:lvl9pPr marL="3896605" indent="-225449" defTabSz="460494" eaLnBrk="0" fontAlgn="base" hangingPunct="0">
              <a:spcBef>
                <a:spcPct val="30000"/>
              </a:spcBef>
              <a:spcAft>
                <a:spcPct val="0"/>
              </a:spcAft>
              <a:defRPr sz="1200">
                <a:solidFill>
                  <a:schemeClr val="tx1"/>
                </a:solidFill>
                <a:latin typeface="Calibri" pitchFamily="34" charset="0"/>
              </a:defRPr>
            </a:lvl9pPr>
          </a:lstStyle>
          <a:p>
            <a:pPr>
              <a:spcBef>
                <a:spcPct val="0"/>
              </a:spcBef>
            </a:pPr>
            <a:fld id="{A8D249A3-EE26-4BDD-9398-7B2DFD7309BB}" type="slidenum">
              <a:rPr lang="en-CA" altLang="en-US"/>
              <a:pPr>
                <a:spcBef>
                  <a:spcPct val="0"/>
                </a:spcBef>
              </a:pPr>
              <a:t>2</a:t>
            </a:fld>
            <a:endParaRPr lang="en-CA"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0307" indent="-283012">
              <a:spcBef>
                <a:spcPct val="30000"/>
              </a:spcBef>
              <a:defRPr sz="1200">
                <a:solidFill>
                  <a:schemeClr val="tx1"/>
                </a:solidFill>
                <a:latin typeface="Calibri" pitchFamily="34" charset="0"/>
              </a:defRPr>
            </a:lvl2pPr>
            <a:lvl3pPr marL="1140040" indent="-225449">
              <a:spcBef>
                <a:spcPct val="30000"/>
              </a:spcBef>
              <a:defRPr sz="1200">
                <a:solidFill>
                  <a:schemeClr val="tx1"/>
                </a:solidFill>
                <a:latin typeface="Calibri" pitchFamily="34" charset="0"/>
              </a:defRPr>
            </a:lvl3pPr>
            <a:lvl4pPr marL="1597336" indent="-225449">
              <a:spcBef>
                <a:spcPct val="30000"/>
              </a:spcBef>
              <a:defRPr sz="1200">
                <a:solidFill>
                  <a:schemeClr val="tx1"/>
                </a:solidFill>
                <a:latin typeface="Calibri" pitchFamily="34" charset="0"/>
              </a:defRPr>
            </a:lvl4pPr>
            <a:lvl5pPr marL="2054632" indent="-225449">
              <a:spcBef>
                <a:spcPct val="30000"/>
              </a:spcBef>
              <a:defRPr sz="1200">
                <a:solidFill>
                  <a:schemeClr val="tx1"/>
                </a:solidFill>
                <a:latin typeface="Calibri" pitchFamily="34" charset="0"/>
              </a:defRPr>
            </a:lvl5pPr>
            <a:lvl6pPr marL="2515125" indent="-225449" defTabSz="460494" eaLnBrk="0" fontAlgn="base" hangingPunct="0">
              <a:spcBef>
                <a:spcPct val="30000"/>
              </a:spcBef>
              <a:spcAft>
                <a:spcPct val="0"/>
              </a:spcAft>
              <a:defRPr sz="1200">
                <a:solidFill>
                  <a:schemeClr val="tx1"/>
                </a:solidFill>
                <a:latin typeface="Calibri" pitchFamily="34" charset="0"/>
              </a:defRPr>
            </a:lvl6pPr>
            <a:lvl7pPr marL="2975619" indent="-225449" defTabSz="460494" eaLnBrk="0" fontAlgn="base" hangingPunct="0">
              <a:spcBef>
                <a:spcPct val="30000"/>
              </a:spcBef>
              <a:spcAft>
                <a:spcPct val="0"/>
              </a:spcAft>
              <a:defRPr sz="1200">
                <a:solidFill>
                  <a:schemeClr val="tx1"/>
                </a:solidFill>
                <a:latin typeface="Calibri" pitchFamily="34" charset="0"/>
              </a:defRPr>
            </a:lvl7pPr>
            <a:lvl8pPr marL="3436111" indent="-225449" defTabSz="460494" eaLnBrk="0" fontAlgn="base" hangingPunct="0">
              <a:spcBef>
                <a:spcPct val="30000"/>
              </a:spcBef>
              <a:spcAft>
                <a:spcPct val="0"/>
              </a:spcAft>
              <a:defRPr sz="1200">
                <a:solidFill>
                  <a:schemeClr val="tx1"/>
                </a:solidFill>
                <a:latin typeface="Calibri" pitchFamily="34" charset="0"/>
              </a:defRPr>
            </a:lvl8pPr>
            <a:lvl9pPr marL="3896605" indent="-225449" defTabSz="460494" eaLnBrk="0" fontAlgn="base" hangingPunct="0">
              <a:spcBef>
                <a:spcPct val="30000"/>
              </a:spcBef>
              <a:spcAft>
                <a:spcPct val="0"/>
              </a:spcAft>
              <a:defRPr sz="1200">
                <a:solidFill>
                  <a:schemeClr val="tx1"/>
                </a:solidFill>
                <a:latin typeface="Calibri" pitchFamily="34" charset="0"/>
              </a:defRPr>
            </a:lvl9pPr>
          </a:lstStyle>
          <a:p>
            <a:pPr>
              <a:spcBef>
                <a:spcPct val="0"/>
              </a:spcBef>
            </a:pPr>
            <a:fld id="{F99E369A-C8D2-4B08-9B1C-657998B2A6F0}" type="slidenum">
              <a:rPr lang="en-CA" altLang="en-US"/>
              <a:pPr>
                <a:spcBef>
                  <a:spcPct val="0"/>
                </a:spcBef>
              </a:pPr>
              <a:t>4</a:t>
            </a:fld>
            <a:endParaRPr lang="en-CA"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0307" indent="-283012">
              <a:spcBef>
                <a:spcPct val="30000"/>
              </a:spcBef>
              <a:defRPr sz="1200">
                <a:solidFill>
                  <a:schemeClr val="tx1"/>
                </a:solidFill>
                <a:latin typeface="Calibri" pitchFamily="34" charset="0"/>
              </a:defRPr>
            </a:lvl2pPr>
            <a:lvl3pPr marL="1140040" indent="-225449">
              <a:spcBef>
                <a:spcPct val="30000"/>
              </a:spcBef>
              <a:defRPr sz="1200">
                <a:solidFill>
                  <a:schemeClr val="tx1"/>
                </a:solidFill>
                <a:latin typeface="Calibri" pitchFamily="34" charset="0"/>
              </a:defRPr>
            </a:lvl3pPr>
            <a:lvl4pPr marL="1597336" indent="-225449">
              <a:spcBef>
                <a:spcPct val="30000"/>
              </a:spcBef>
              <a:defRPr sz="1200">
                <a:solidFill>
                  <a:schemeClr val="tx1"/>
                </a:solidFill>
                <a:latin typeface="Calibri" pitchFamily="34" charset="0"/>
              </a:defRPr>
            </a:lvl4pPr>
            <a:lvl5pPr marL="2054632" indent="-225449">
              <a:spcBef>
                <a:spcPct val="30000"/>
              </a:spcBef>
              <a:defRPr sz="1200">
                <a:solidFill>
                  <a:schemeClr val="tx1"/>
                </a:solidFill>
                <a:latin typeface="Calibri" pitchFamily="34" charset="0"/>
              </a:defRPr>
            </a:lvl5pPr>
            <a:lvl6pPr marL="2515125" indent="-225449" defTabSz="460494" eaLnBrk="0" fontAlgn="base" hangingPunct="0">
              <a:spcBef>
                <a:spcPct val="30000"/>
              </a:spcBef>
              <a:spcAft>
                <a:spcPct val="0"/>
              </a:spcAft>
              <a:defRPr sz="1200">
                <a:solidFill>
                  <a:schemeClr val="tx1"/>
                </a:solidFill>
                <a:latin typeface="Calibri" pitchFamily="34" charset="0"/>
              </a:defRPr>
            </a:lvl6pPr>
            <a:lvl7pPr marL="2975619" indent="-225449" defTabSz="460494" eaLnBrk="0" fontAlgn="base" hangingPunct="0">
              <a:spcBef>
                <a:spcPct val="30000"/>
              </a:spcBef>
              <a:spcAft>
                <a:spcPct val="0"/>
              </a:spcAft>
              <a:defRPr sz="1200">
                <a:solidFill>
                  <a:schemeClr val="tx1"/>
                </a:solidFill>
                <a:latin typeface="Calibri" pitchFamily="34" charset="0"/>
              </a:defRPr>
            </a:lvl7pPr>
            <a:lvl8pPr marL="3436111" indent="-225449" defTabSz="460494" eaLnBrk="0" fontAlgn="base" hangingPunct="0">
              <a:spcBef>
                <a:spcPct val="30000"/>
              </a:spcBef>
              <a:spcAft>
                <a:spcPct val="0"/>
              </a:spcAft>
              <a:defRPr sz="1200">
                <a:solidFill>
                  <a:schemeClr val="tx1"/>
                </a:solidFill>
                <a:latin typeface="Calibri" pitchFamily="34" charset="0"/>
              </a:defRPr>
            </a:lvl8pPr>
            <a:lvl9pPr marL="3896605" indent="-225449" defTabSz="460494" eaLnBrk="0" fontAlgn="base" hangingPunct="0">
              <a:spcBef>
                <a:spcPct val="30000"/>
              </a:spcBef>
              <a:spcAft>
                <a:spcPct val="0"/>
              </a:spcAft>
              <a:defRPr sz="1200">
                <a:solidFill>
                  <a:schemeClr val="tx1"/>
                </a:solidFill>
                <a:latin typeface="Calibri" pitchFamily="34" charset="0"/>
              </a:defRPr>
            </a:lvl9pPr>
          </a:lstStyle>
          <a:p>
            <a:pPr>
              <a:spcBef>
                <a:spcPct val="0"/>
              </a:spcBef>
            </a:pPr>
            <a:fld id="{E5DCE3A8-50C9-4C74-887C-62A6EE2DCB6E}" type="slidenum">
              <a:rPr lang="en-CA" altLang="en-US"/>
              <a:pPr>
                <a:spcBef>
                  <a:spcPct val="0"/>
                </a:spcBef>
              </a:pPr>
              <a:t>5</a:t>
            </a:fld>
            <a:endParaRPr lang="en-CA"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0307" indent="-283012">
              <a:spcBef>
                <a:spcPct val="30000"/>
              </a:spcBef>
              <a:defRPr sz="1200">
                <a:solidFill>
                  <a:schemeClr val="tx1"/>
                </a:solidFill>
                <a:latin typeface="Calibri" pitchFamily="34" charset="0"/>
              </a:defRPr>
            </a:lvl2pPr>
            <a:lvl3pPr marL="1140040" indent="-225449">
              <a:spcBef>
                <a:spcPct val="30000"/>
              </a:spcBef>
              <a:defRPr sz="1200">
                <a:solidFill>
                  <a:schemeClr val="tx1"/>
                </a:solidFill>
                <a:latin typeface="Calibri" pitchFamily="34" charset="0"/>
              </a:defRPr>
            </a:lvl3pPr>
            <a:lvl4pPr marL="1597336" indent="-225449">
              <a:spcBef>
                <a:spcPct val="30000"/>
              </a:spcBef>
              <a:defRPr sz="1200">
                <a:solidFill>
                  <a:schemeClr val="tx1"/>
                </a:solidFill>
                <a:latin typeface="Calibri" pitchFamily="34" charset="0"/>
              </a:defRPr>
            </a:lvl4pPr>
            <a:lvl5pPr marL="2054632" indent="-225449">
              <a:spcBef>
                <a:spcPct val="30000"/>
              </a:spcBef>
              <a:defRPr sz="1200">
                <a:solidFill>
                  <a:schemeClr val="tx1"/>
                </a:solidFill>
                <a:latin typeface="Calibri" pitchFamily="34" charset="0"/>
              </a:defRPr>
            </a:lvl5pPr>
            <a:lvl6pPr marL="2515125" indent="-225449" defTabSz="460494" eaLnBrk="0" fontAlgn="base" hangingPunct="0">
              <a:spcBef>
                <a:spcPct val="30000"/>
              </a:spcBef>
              <a:spcAft>
                <a:spcPct val="0"/>
              </a:spcAft>
              <a:defRPr sz="1200">
                <a:solidFill>
                  <a:schemeClr val="tx1"/>
                </a:solidFill>
                <a:latin typeface="Calibri" pitchFamily="34" charset="0"/>
              </a:defRPr>
            </a:lvl6pPr>
            <a:lvl7pPr marL="2975619" indent="-225449" defTabSz="460494" eaLnBrk="0" fontAlgn="base" hangingPunct="0">
              <a:spcBef>
                <a:spcPct val="30000"/>
              </a:spcBef>
              <a:spcAft>
                <a:spcPct val="0"/>
              </a:spcAft>
              <a:defRPr sz="1200">
                <a:solidFill>
                  <a:schemeClr val="tx1"/>
                </a:solidFill>
                <a:latin typeface="Calibri" pitchFamily="34" charset="0"/>
              </a:defRPr>
            </a:lvl7pPr>
            <a:lvl8pPr marL="3436111" indent="-225449" defTabSz="460494" eaLnBrk="0" fontAlgn="base" hangingPunct="0">
              <a:spcBef>
                <a:spcPct val="30000"/>
              </a:spcBef>
              <a:spcAft>
                <a:spcPct val="0"/>
              </a:spcAft>
              <a:defRPr sz="1200">
                <a:solidFill>
                  <a:schemeClr val="tx1"/>
                </a:solidFill>
                <a:latin typeface="Calibri" pitchFamily="34" charset="0"/>
              </a:defRPr>
            </a:lvl8pPr>
            <a:lvl9pPr marL="3896605" indent="-225449" defTabSz="460494" eaLnBrk="0" fontAlgn="base" hangingPunct="0">
              <a:spcBef>
                <a:spcPct val="30000"/>
              </a:spcBef>
              <a:spcAft>
                <a:spcPct val="0"/>
              </a:spcAft>
              <a:defRPr sz="1200">
                <a:solidFill>
                  <a:schemeClr val="tx1"/>
                </a:solidFill>
                <a:latin typeface="Calibri" pitchFamily="34" charset="0"/>
              </a:defRPr>
            </a:lvl9pPr>
          </a:lstStyle>
          <a:p>
            <a:pPr>
              <a:spcBef>
                <a:spcPct val="0"/>
              </a:spcBef>
            </a:pPr>
            <a:fld id="{07A28FFB-50B1-4254-AB0F-442A8DF08918}" type="slidenum">
              <a:rPr lang="en-CA" altLang="en-US"/>
              <a:pPr>
                <a:spcBef>
                  <a:spcPct val="0"/>
                </a:spcBef>
              </a:pPr>
              <a:t>6</a:t>
            </a:fld>
            <a:endParaRPr lang="en-CA"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0307" indent="-283012">
              <a:spcBef>
                <a:spcPct val="30000"/>
              </a:spcBef>
              <a:defRPr sz="1200">
                <a:solidFill>
                  <a:schemeClr val="tx1"/>
                </a:solidFill>
                <a:latin typeface="Calibri" pitchFamily="34" charset="0"/>
              </a:defRPr>
            </a:lvl2pPr>
            <a:lvl3pPr marL="1140040" indent="-225449">
              <a:spcBef>
                <a:spcPct val="30000"/>
              </a:spcBef>
              <a:defRPr sz="1200">
                <a:solidFill>
                  <a:schemeClr val="tx1"/>
                </a:solidFill>
                <a:latin typeface="Calibri" pitchFamily="34" charset="0"/>
              </a:defRPr>
            </a:lvl3pPr>
            <a:lvl4pPr marL="1597336" indent="-225449">
              <a:spcBef>
                <a:spcPct val="30000"/>
              </a:spcBef>
              <a:defRPr sz="1200">
                <a:solidFill>
                  <a:schemeClr val="tx1"/>
                </a:solidFill>
                <a:latin typeface="Calibri" pitchFamily="34" charset="0"/>
              </a:defRPr>
            </a:lvl4pPr>
            <a:lvl5pPr marL="2054632" indent="-225449">
              <a:spcBef>
                <a:spcPct val="30000"/>
              </a:spcBef>
              <a:defRPr sz="1200">
                <a:solidFill>
                  <a:schemeClr val="tx1"/>
                </a:solidFill>
                <a:latin typeface="Calibri" pitchFamily="34" charset="0"/>
              </a:defRPr>
            </a:lvl5pPr>
            <a:lvl6pPr marL="2515125" indent="-225449" defTabSz="460494" eaLnBrk="0" fontAlgn="base" hangingPunct="0">
              <a:spcBef>
                <a:spcPct val="30000"/>
              </a:spcBef>
              <a:spcAft>
                <a:spcPct val="0"/>
              </a:spcAft>
              <a:defRPr sz="1200">
                <a:solidFill>
                  <a:schemeClr val="tx1"/>
                </a:solidFill>
                <a:latin typeface="Calibri" pitchFamily="34" charset="0"/>
              </a:defRPr>
            </a:lvl6pPr>
            <a:lvl7pPr marL="2975619" indent="-225449" defTabSz="460494" eaLnBrk="0" fontAlgn="base" hangingPunct="0">
              <a:spcBef>
                <a:spcPct val="30000"/>
              </a:spcBef>
              <a:spcAft>
                <a:spcPct val="0"/>
              </a:spcAft>
              <a:defRPr sz="1200">
                <a:solidFill>
                  <a:schemeClr val="tx1"/>
                </a:solidFill>
                <a:latin typeface="Calibri" pitchFamily="34" charset="0"/>
              </a:defRPr>
            </a:lvl7pPr>
            <a:lvl8pPr marL="3436111" indent="-225449" defTabSz="460494" eaLnBrk="0" fontAlgn="base" hangingPunct="0">
              <a:spcBef>
                <a:spcPct val="30000"/>
              </a:spcBef>
              <a:spcAft>
                <a:spcPct val="0"/>
              </a:spcAft>
              <a:defRPr sz="1200">
                <a:solidFill>
                  <a:schemeClr val="tx1"/>
                </a:solidFill>
                <a:latin typeface="Calibri" pitchFamily="34" charset="0"/>
              </a:defRPr>
            </a:lvl8pPr>
            <a:lvl9pPr marL="3896605" indent="-225449" defTabSz="460494" eaLnBrk="0" fontAlgn="base" hangingPunct="0">
              <a:spcBef>
                <a:spcPct val="30000"/>
              </a:spcBef>
              <a:spcAft>
                <a:spcPct val="0"/>
              </a:spcAft>
              <a:defRPr sz="1200">
                <a:solidFill>
                  <a:schemeClr val="tx1"/>
                </a:solidFill>
                <a:latin typeface="Calibri" pitchFamily="34" charset="0"/>
              </a:defRPr>
            </a:lvl9pPr>
          </a:lstStyle>
          <a:p>
            <a:pPr>
              <a:spcBef>
                <a:spcPct val="0"/>
              </a:spcBef>
            </a:pPr>
            <a:fld id="{36608C39-86D2-46AD-920D-19E53FDF9C0B}" type="slidenum">
              <a:rPr lang="en-CA" altLang="en-US"/>
              <a:pPr>
                <a:spcBef>
                  <a:spcPct val="0"/>
                </a:spcBef>
              </a:pPr>
              <a:t>8</a:t>
            </a:fld>
            <a:endParaRPr lang="en-CA"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0307" indent="-283012">
              <a:spcBef>
                <a:spcPct val="30000"/>
              </a:spcBef>
              <a:defRPr sz="1200">
                <a:solidFill>
                  <a:schemeClr val="tx1"/>
                </a:solidFill>
                <a:latin typeface="Calibri" pitchFamily="34" charset="0"/>
              </a:defRPr>
            </a:lvl2pPr>
            <a:lvl3pPr marL="1140040" indent="-225449">
              <a:spcBef>
                <a:spcPct val="30000"/>
              </a:spcBef>
              <a:defRPr sz="1200">
                <a:solidFill>
                  <a:schemeClr val="tx1"/>
                </a:solidFill>
                <a:latin typeface="Calibri" pitchFamily="34" charset="0"/>
              </a:defRPr>
            </a:lvl3pPr>
            <a:lvl4pPr marL="1597336" indent="-225449">
              <a:spcBef>
                <a:spcPct val="30000"/>
              </a:spcBef>
              <a:defRPr sz="1200">
                <a:solidFill>
                  <a:schemeClr val="tx1"/>
                </a:solidFill>
                <a:latin typeface="Calibri" pitchFamily="34" charset="0"/>
              </a:defRPr>
            </a:lvl4pPr>
            <a:lvl5pPr marL="2054632" indent="-225449">
              <a:spcBef>
                <a:spcPct val="30000"/>
              </a:spcBef>
              <a:defRPr sz="1200">
                <a:solidFill>
                  <a:schemeClr val="tx1"/>
                </a:solidFill>
                <a:latin typeface="Calibri" pitchFamily="34" charset="0"/>
              </a:defRPr>
            </a:lvl5pPr>
            <a:lvl6pPr marL="2515125" indent="-225449" defTabSz="460494" eaLnBrk="0" fontAlgn="base" hangingPunct="0">
              <a:spcBef>
                <a:spcPct val="30000"/>
              </a:spcBef>
              <a:spcAft>
                <a:spcPct val="0"/>
              </a:spcAft>
              <a:defRPr sz="1200">
                <a:solidFill>
                  <a:schemeClr val="tx1"/>
                </a:solidFill>
                <a:latin typeface="Calibri" pitchFamily="34" charset="0"/>
              </a:defRPr>
            </a:lvl6pPr>
            <a:lvl7pPr marL="2975619" indent="-225449" defTabSz="460494" eaLnBrk="0" fontAlgn="base" hangingPunct="0">
              <a:spcBef>
                <a:spcPct val="30000"/>
              </a:spcBef>
              <a:spcAft>
                <a:spcPct val="0"/>
              </a:spcAft>
              <a:defRPr sz="1200">
                <a:solidFill>
                  <a:schemeClr val="tx1"/>
                </a:solidFill>
                <a:latin typeface="Calibri" pitchFamily="34" charset="0"/>
              </a:defRPr>
            </a:lvl7pPr>
            <a:lvl8pPr marL="3436111" indent="-225449" defTabSz="460494" eaLnBrk="0" fontAlgn="base" hangingPunct="0">
              <a:spcBef>
                <a:spcPct val="30000"/>
              </a:spcBef>
              <a:spcAft>
                <a:spcPct val="0"/>
              </a:spcAft>
              <a:defRPr sz="1200">
                <a:solidFill>
                  <a:schemeClr val="tx1"/>
                </a:solidFill>
                <a:latin typeface="Calibri" pitchFamily="34" charset="0"/>
              </a:defRPr>
            </a:lvl8pPr>
            <a:lvl9pPr marL="3896605" indent="-225449" defTabSz="460494" eaLnBrk="0" fontAlgn="base" hangingPunct="0">
              <a:spcBef>
                <a:spcPct val="30000"/>
              </a:spcBef>
              <a:spcAft>
                <a:spcPct val="0"/>
              </a:spcAft>
              <a:defRPr sz="1200">
                <a:solidFill>
                  <a:schemeClr val="tx1"/>
                </a:solidFill>
                <a:latin typeface="Calibri" pitchFamily="34" charset="0"/>
              </a:defRPr>
            </a:lvl9pPr>
          </a:lstStyle>
          <a:p>
            <a:pPr>
              <a:spcBef>
                <a:spcPct val="0"/>
              </a:spcBef>
            </a:pPr>
            <a:fld id="{36608C39-86D2-46AD-920D-19E53FDF9C0B}" type="slidenum">
              <a:rPr lang="en-CA" altLang="en-US"/>
              <a:pPr>
                <a:spcBef>
                  <a:spcPct val="0"/>
                </a:spcBef>
              </a:pPr>
              <a:t>10</a:t>
            </a:fld>
            <a:endParaRPr lang="en-CA" altLang="en-US"/>
          </a:p>
        </p:txBody>
      </p:sp>
    </p:spTree>
    <p:extLst>
      <p:ext uri="{BB962C8B-B14F-4D97-AF65-F5344CB8AC3E}">
        <p14:creationId xmlns:p14="http://schemas.microsoft.com/office/powerpoint/2010/main" val="709097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0267" indent="-282997">
              <a:spcBef>
                <a:spcPct val="30000"/>
              </a:spcBef>
              <a:defRPr sz="1200">
                <a:solidFill>
                  <a:schemeClr val="tx1"/>
                </a:solidFill>
                <a:latin typeface="Calibri" pitchFamily="34" charset="0"/>
              </a:defRPr>
            </a:lvl2pPr>
            <a:lvl3pPr marL="1139978" indent="-225437">
              <a:spcBef>
                <a:spcPct val="30000"/>
              </a:spcBef>
              <a:defRPr sz="1200">
                <a:solidFill>
                  <a:schemeClr val="tx1"/>
                </a:solidFill>
                <a:latin typeface="Calibri" pitchFamily="34" charset="0"/>
              </a:defRPr>
            </a:lvl3pPr>
            <a:lvl4pPr marL="1597249" indent="-225437">
              <a:spcBef>
                <a:spcPct val="30000"/>
              </a:spcBef>
              <a:defRPr sz="1200">
                <a:solidFill>
                  <a:schemeClr val="tx1"/>
                </a:solidFill>
                <a:latin typeface="Calibri" pitchFamily="34" charset="0"/>
              </a:defRPr>
            </a:lvl4pPr>
            <a:lvl5pPr marL="2054520" indent="-225437">
              <a:spcBef>
                <a:spcPct val="30000"/>
              </a:spcBef>
              <a:defRPr sz="1200">
                <a:solidFill>
                  <a:schemeClr val="tx1"/>
                </a:solidFill>
                <a:latin typeface="Calibri" pitchFamily="34" charset="0"/>
              </a:defRPr>
            </a:lvl5pPr>
            <a:lvl6pPr marL="2514987" indent="-225437" defTabSz="460468" eaLnBrk="0" fontAlgn="base" hangingPunct="0">
              <a:spcBef>
                <a:spcPct val="30000"/>
              </a:spcBef>
              <a:spcAft>
                <a:spcPct val="0"/>
              </a:spcAft>
              <a:defRPr sz="1200">
                <a:solidFill>
                  <a:schemeClr val="tx1"/>
                </a:solidFill>
                <a:latin typeface="Calibri" pitchFamily="34" charset="0"/>
              </a:defRPr>
            </a:lvl6pPr>
            <a:lvl7pPr marL="2975456" indent="-225437" defTabSz="460468" eaLnBrk="0" fontAlgn="base" hangingPunct="0">
              <a:spcBef>
                <a:spcPct val="30000"/>
              </a:spcBef>
              <a:spcAft>
                <a:spcPct val="0"/>
              </a:spcAft>
              <a:defRPr sz="1200">
                <a:solidFill>
                  <a:schemeClr val="tx1"/>
                </a:solidFill>
                <a:latin typeface="Calibri" pitchFamily="34" charset="0"/>
              </a:defRPr>
            </a:lvl7pPr>
            <a:lvl8pPr marL="3435923" indent="-225437" defTabSz="460468" eaLnBrk="0" fontAlgn="base" hangingPunct="0">
              <a:spcBef>
                <a:spcPct val="30000"/>
              </a:spcBef>
              <a:spcAft>
                <a:spcPct val="0"/>
              </a:spcAft>
              <a:defRPr sz="1200">
                <a:solidFill>
                  <a:schemeClr val="tx1"/>
                </a:solidFill>
                <a:latin typeface="Calibri" pitchFamily="34" charset="0"/>
              </a:defRPr>
            </a:lvl8pPr>
            <a:lvl9pPr marL="3896391" indent="-225437" defTabSz="460468" eaLnBrk="0" fontAlgn="base" hangingPunct="0">
              <a:spcBef>
                <a:spcPct val="30000"/>
              </a:spcBef>
              <a:spcAft>
                <a:spcPct val="0"/>
              </a:spcAft>
              <a:defRPr sz="1200">
                <a:solidFill>
                  <a:schemeClr val="tx1"/>
                </a:solidFill>
                <a:latin typeface="Calibri" pitchFamily="34" charset="0"/>
              </a:defRPr>
            </a:lvl9pPr>
          </a:lstStyle>
          <a:p>
            <a:pPr>
              <a:spcBef>
                <a:spcPct val="0"/>
              </a:spcBef>
            </a:pPr>
            <a:fld id="{36608C39-86D2-46AD-920D-19E53FDF9C0B}" type="slidenum">
              <a:rPr lang="en-CA" altLang="en-US"/>
              <a:pPr>
                <a:spcBef>
                  <a:spcPct val="0"/>
                </a:spcBef>
              </a:pPr>
              <a:t>11</a:t>
            </a:fld>
            <a:endParaRPr lang="en-CA" altLang="en-US" dirty="0"/>
          </a:p>
        </p:txBody>
      </p:sp>
    </p:spTree>
    <p:extLst>
      <p:ext uri="{BB962C8B-B14F-4D97-AF65-F5344CB8AC3E}">
        <p14:creationId xmlns:p14="http://schemas.microsoft.com/office/powerpoint/2010/main" val="4057578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0307" indent="-283012">
              <a:spcBef>
                <a:spcPct val="30000"/>
              </a:spcBef>
              <a:defRPr sz="1200">
                <a:solidFill>
                  <a:schemeClr val="tx1"/>
                </a:solidFill>
                <a:latin typeface="Calibri" pitchFamily="34" charset="0"/>
              </a:defRPr>
            </a:lvl2pPr>
            <a:lvl3pPr marL="1140040" indent="-225449">
              <a:spcBef>
                <a:spcPct val="30000"/>
              </a:spcBef>
              <a:defRPr sz="1200">
                <a:solidFill>
                  <a:schemeClr val="tx1"/>
                </a:solidFill>
                <a:latin typeface="Calibri" pitchFamily="34" charset="0"/>
              </a:defRPr>
            </a:lvl3pPr>
            <a:lvl4pPr marL="1597336" indent="-225449">
              <a:spcBef>
                <a:spcPct val="30000"/>
              </a:spcBef>
              <a:defRPr sz="1200">
                <a:solidFill>
                  <a:schemeClr val="tx1"/>
                </a:solidFill>
                <a:latin typeface="Calibri" pitchFamily="34" charset="0"/>
              </a:defRPr>
            </a:lvl4pPr>
            <a:lvl5pPr marL="2054632" indent="-225449">
              <a:spcBef>
                <a:spcPct val="30000"/>
              </a:spcBef>
              <a:defRPr sz="1200">
                <a:solidFill>
                  <a:schemeClr val="tx1"/>
                </a:solidFill>
                <a:latin typeface="Calibri" pitchFamily="34" charset="0"/>
              </a:defRPr>
            </a:lvl5pPr>
            <a:lvl6pPr marL="2515125" indent="-225449" defTabSz="460494" eaLnBrk="0" fontAlgn="base" hangingPunct="0">
              <a:spcBef>
                <a:spcPct val="30000"/>
              </a:spcBef>
              <a:spcAft>
                <a:spcPct val="0"/>
              </a:spcAft>
              <a:defRPr sz="1200">
                <a:solidFill>
                  <a:schemeClr val="tx1"/>
                </a:solidFill>
                <a:latin typeface="Calibri" pitchFamily="34" charset="0"/>
              </a:defRPr>
            </a:lvl6pPr>
            <a:lvl7pPr marL="2975619" indent="-225449" defTabSz="460494" eaLnBrk="0" fontAlgn="base" hangingPunct="0">
              <a:spcBef>
                <a:spcPct val="30000"/>
              </a:spcBef>
              <a:spcAft>
                <a:spcPct val="0"/>
              </a:spcAft>
              <a:defRPr sz="1200">
                <a:solidFill>
                  <a:schemeClr val="tx1"/>
                </a:solidFill>
                <a:latin typeface="Calibri" pitchFamily="34" charset="0"/>
              </a:defRPr>
            </a:lvl7pPr>
            <a:lvl8pPr marL="3436111" indent="-225449" defTabSz="460494" eaLnBrk="0" fontAlgn="base" hangingPunct="0">
              <a:spcBef>
                <a:spcPct val="30000"/>
              </a:spcBef>
              <a:spcAft>
                <a:spcPct val="0"/>
              </a:spcAft>
              <a:defRPr sz="1200">
                <a:solidFill>
                  <a:schemeClr val="tx1"/>
                </a:solidFill>
                <a:latin typeface="Calibri" pitchFamily="34" charset="0"/>
              </a:defRPr>
            </a:lvl8pPr>
            <a:lvl9pPr marL="3896605" indent="-225449" defTabSz="460494" eaLnBrk="0" fontAlgn="base" hangingPunct="0">
              <a:spcBef>
                <a:spcPct val="30000"/>
              </a:spcBef>
              <a:spcAft>
                <a:spcPct val="0"/>
              </a:spcAft>
              <a:defRPr sz="1200">
                <a:solidFill>
                  <a:schemeClr val="tx1"/>
                </a:solidFill>
                <a:latin typeface="Calibri" pitchFamily="34" charset="0"/>
              </a:defRPr>
            </a:lvl9pPr>
          </a:lstStyle>
          <a:p>
            <a:pPr>
              <a:spcBef>
                <a:spcPct val="0"/>
              </a:spcBef>
            </a:pPr>
            <a:fld id="{36608C39-86D2-46AD-920D-19E53FDF9C0B}" type="slidenum">
              <a:rPr lang="en-CA" altLang="en-US"/>
              <a:pPr>
                <a:spcBef>
                  <a:spcPct val="0"/>
                </a:spcBef>
              </a:pPr>
              <a:t>15</a:t>
            </a:fld>
            <a:endParaRPr lang="en-CA" altLang="en-US"/>
          </a:p>
        </p:txBody>
      </p:sp>
    </p:spTree>
    <p:extLst>
      <p:ext uri="{BB962C8B-B14F-4D97-AF65-F5344CB8AC3E}">
        <p14:creationId xmlns:p14="http://schemas.microsoft.com/office/powerpoint/2010/main" val="36492574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pres_template_NRCAN_A_cover_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35879" cy="6858000"/>
          </a:xfrm>
          <a:prstGeom prst="rect">
            <a:avLst/>
          </a:prstGeom>
        </p:spPr>
      </p:pic>
      <p:sp>
        <p:nvSpPr>
          <p:cNvPr id="2" name="Title 1"/>
          <p:cNvSpPr>
            <a:spLocks noGrp="1"/>
          </p:cNvSpPr>
          <p:nvPr>
            <p:ph type="ctrTitle" hasCustomPrompt="1"/>
          </p:nvPr>
        </p:nvSpPr>
        <p:spPr>
          <a:xfrm>
            <a:off x="526225" y="1695982"/>
            <a:ext cx="5890035" cy="1470025"/>
          </a:xfrm>
        </p:spPr>
        <p:txBody>
          <a:bodyPr/>
          <a:lstStyle>
            <a:lvl1pPr algn="l">
              <a:defRPr>
                <a:solidFill>
                  <a:schemeClr val="accent1">
                    <a:lumMod val="50000"/>
                  </a:schemeClr>
                </a:solidFill>
              </a:defRPr>
            </a:lvl1pPr>
          </a:lstStyle>
          <a:p>
            <a:r>
              <a:rPr lang="en-CA" dirty="0" smtClean="0"/>
              <a:t>Title goes here</a:t>
            </a:r>
            <a:endParaRPr lang="en-US" dirty="0"/>
          </a:p>
        </p:txBody>
      </p:sp>
      <p:sp>
        <p:nvSpPr>
          <p:cNvPr id="3" name="Subtitle 2"/>
          <p:cNvSpPr>
            <a:spLocks noGrp="1"/>
          </p:cNvSpPr>
          <p:nvPr>
            <p:ph type="subTitle" idx="1" hasCustomPrompt="1"/>
          </p:nvPr>
        </p:nvSpPr>
        <p:spPr>
          <a:xfrm>
            <a:off x="526224" y="3301031"/>
            <a:ext cx="7772400" cy="1752600"/>
          </a:xfrm>
        </p:spPr>
        <p:txBody>
          <a:bodyPr/>
          <a:lstStyle>
            <a:lvl1pPr marL="0" indent="0" algn="l">
              <a:buNone/>
              <a:defRPr>
                <a:solidFill>
                  <a:schemeClr val="accent1">
                    <a:lumMod val="5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Subtitle</a:t>
            </a:r>
            <a:endParaRPr lang="en-US" dirty="0"/>
          </a:p>
        </p:txBody>
      </p:sp>
    </p:spTree>
    <p:extLst>
      <p:ext uri="{BB962C8B-B14F-4D97-AF65-F5344CB8AC3E}">
        <p14:creationId xmlns:p14="http://schemas.microsoft.com/office/powerpoint/2010/main" val="2339915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0D4D67D-6CD0-4F9C-AF73-23D04D3E675B}" type="slidenum">
              <a:rPr lang="en-CA" smtClean="0"/>
              <a:t>‹#›</a:t>
            </a:fld>
            <a:endParaRPr lang="en-CA"/>
          </a:p>
        </p:txBody>
      </p:sp>
    </p:spTree>
    <p:extLst>
      <p:ext uri="{BB962C8B-B14F-4D97-AF65-F5344CB8AC3E}">
        <p14:creationId xmlns:p14="http://schemas.microsoft.com/office/powerpoint/2010/main" val="3263125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3529B2E7-5EF5-478A-91E9-31F8B9711DA7}" type="slidenum">
              <a:rPr lang="en-US" altLang="en-US"/>
              <a:pPr>
                <a:defRPr/>
              </a:pPr>
              <a:t>‹#›</a:t>
            </a:fld>
            <a:endParaRPr lang="en-US" altLang="en-US"/>
          </a:p>
        </p:txBody>
      </p:sp>
    </p:spTree>
    <p:extLst>
      <p:ext uri="{BB962C8B-B14F-4D97-AF65-F5344CB8AC3E}">
        <p14:creationId xmlns:p14="http://schemas.microsoft.com/office/powerpoint/2010/main" val="3759249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12192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457200" y="1447800"/>
            <a:ext cx="8229600" cy="4876800"/>
          </a:xfrm>
        </p:spPr>
        <p:txBody>
          <a:bodyPr/>
          <a:lstStyle/>
          <a:p>
            <a:pPr lvl="0"/>
            <a:endParaRPr lang="en-CA" noProof="0" dirty="0" smtClean="0"/>
          </a:p>
        </p:txBody>
      </p:sp>
      <p:sp>
        <p:nvSpPr>
          <p:cNvPr id="4" name="Slide Number Placeholder 3"/>
          <p:cNvSpPr>
            <a:spLocks noGrp="1" noChangeArrowheads="1"/>
          </p:cNvSpPr>
          <p:nvPr>
            <p:ph type="sldNum" sz="quarter" idx="10"/>
          </p:nvPr>
        </p:nvSpPr>
        <p:spPr>
          <a:xfrm>
            <a:off x="8243888" y="0"/>
            <a:ext cx="900112"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defRPr>
            </a:lvl1pPr>
          </a:lstStyle>
          <a:p>
            <a:pPr>
              <a:defRPr/>
            </a:pPr>
            <a:fld id="{2A21E440-03B8-49EF-9ED3-00F143AB75CE}" type="slidenum">
              <a:rPr lang="en-US" altLang="en-US"/>
              <a:pPr>
                <a:defRPr/>
              </a:pPr>
              <a:t>‹#›</a:t>
            </a:fld>
            <a:endParaRPr lang="en-US" altLang="en-US"/>
          </a:p>
        </p:txBody>
      </p:sp>
    </p:spTree>
    <p:extLst>
      <p:ext uri="{BB962C8B-B14F-4D97-AF65-F5344CB8AC3E}">
        <p14:creationId xmlns:p14="http://schemas.microsoft.com/office/powerpoint/2010/main" val="877473220"/>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pres_template_NRCAN_A_inside_e.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0"/>
            <a:ext cx="9135879" cy="6858000"/>
          </a:xfrm>
          <a:prstGeom prst="rect">
            <a:avLst/>
          </a:prstGeom>
        </p:spPr>
      </p:pic>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583824" y="92076"/>
            <a:ext cx="46866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D4D67D-6CD0-4F9C-AF73-23D04D3E675B}" type="slidenum">
              <a:rPr lang="en-CA" smtClean="0"/>
              <a:t>‹#›</a:t>
            </a:fld>
            <a:endParaRPr lang="en-CA"/>
          </a:p>
        </p:txBody>
      </p:sp>
      <p:sp>
        <p:nvSpPr>
          <p:cNvPr id="8" name="TextBox 7"/>
          <p:cNvSpPr txBox="1"/>
          <p:nvPr/>
        </p:nvSpPr>
        <p:spPr>
          <a:xfrm>
            <a:off x="166224" y="5780755"/>
            <a:ext cx="4973432" cy="338554"/>
          </a:xfrm>
          <a:prstGeom prst="rect">
            <a:avLst/>
          </a:prstGeom>
          <a:noFill/>
        </p:spPr>
        <p:txBody>
          <a:bodyPr wrap="square" rtlCol="0">
            <a:spAutoFit/>
          </a:bodyPr>
          <a:lstStyle/>
          <a:p>
            <a:r>
              <a:rPr lang="en-CA" sz="800" kern="1200" dirty="0" smtClean="0">
                <a:solidFill>
                  <a:schemeClr val="tx1"/>
                </a:solidFill>
                <a:effectLst/>
                <a:latin typeface="Arial"/>
                <a:ea typeface="+mn-ea"/>
                <a:cs typeface="Arial"/>
              </a:rPr>
              <a:t>© Her Majesty the Queen in Right of Canada, as represented by the Minister of Natural Resources, 2017</a:t>
            </a:r>
          </a:p>
          <a:p>
            <a:endParaRPr lang="en-US" sz="800" dirty="0">
              <a:latin typeface="Arial"/>
              <a:cs typeface="Arial"/>
            </a:endParaRPr>
          </a:p>
        </p:txBody>
      </p:sp>
    </p:spTree>
    <p:extLst>
      <p:ext uri="{BB962C8B-B14F-4D97-AF65-F5344CB8AC3E}">
        <p14:creationId xmlns:p14="http://schemas.microsoft.com/office/powerpoint/2010/main" val="2431528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ctr" defTabSz="457200" rtl="0" eaLnBrk="1" latinLnBrk="0" hangingPunct="1">
        <a:spcBef>
          <a:spcPct val="0"/>
        </a:spcBef>
        <a:buNone/>
        <a:defRPr sz="4000" b="1" kern="1200">
          <a:solidFill>
            <a:schemeClr val="accent1">
              <a:lumMod val="50000"/>
            </a:schemeClr>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nrcan.gc.ca/explosives/regulatory-partnership/17312"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ERDmms@NRCan.gc.ca"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3"/>
          <p:cNvSpPr>
            <a:spLocks noGrp="1" noChangeArrowheads="1"/>
          </p:cNvSpPr>
          <p:nvPr>
            <p:ph type="ctrTitle"/>
          </p:nvPr>
        </p:nvSpPr>
        <p:spPr>
          <a:xfrm>
            <a:off x="0" y="1760538"/>
            <a:ext cx="6876256" cy="2438400"/>
          </a:xfrm>
        </p:spPr>
        <p:txBody>
          <a:bodyPr>
            <a:normAutofit fontScale="90000"/>
          </a:bodyPr>
          <a:lstStyle/>
          <a:p>
            <a:pPr algn="ctr" eaLnBrk="1" hangingPunct="1"/>
            <a:r>
              <a:rPr lang="en-US" altLang="en-US" sz="3000" dirty="0" smtClean="0"/>
              <a:t>Explosives Safety &amp; Security Branch (ESSB)</a:t>
            </a:r>
            <a:br>
              <a:rPr lang="en-US" altLang="en-US" sz="3000" dirty="0" smtClean="0"/>
            </a:br>
            <a:r>
              <a:rPr lang="en-US" altLang="en-US" sz="2800" dirty="0" smtClean="0"/>
              <a:t/>
            </a:r>
            <a:br>
              <a:rPr lang="en-US" altLang="en-US" sz="2800" dirty="0" smtClean="0"/>
            </a:br>
            <a:r>
              <a:rPr lang="en-US" altLang="en-US" sz="1500" dirty="0" smtClean="0"/>
              <a:t/>
            </a:r>
            <a:br>
              <a:rPr lang="en-US" altLang="en-US" sz="1500" dirty="0" smtClean="0"/>
            </a:br>
            <a:r>
              <a:rPr lang="en-US" altLang="en-US" sz="2800" dirty="0" smtClean="0"/>
              <a:t>Explosives Program - Update</a:t>
            </a:r>
            <a:r>
              <a:rPr lang="en-US" altLang="en-US" sz="1000" dirty="0" smtClean="0"/>
              <a:t/>
            </a:r>
            <a:br>
              <a:rPr lang="en-US" altLang="en-US" sz="1000" dirty="0" smtClean="0"/>
            </a:br>
            <a:endParaRPr lang="en-US" altLang="en-US" sz="2800" dirty="0" smtClean="0"/>
          </a:p>
        </p:txBody>
      </p:sp>
      <p:sp>
        <p:nvSpPr>
          <p:cNvPr id="6147" name="Rectangle 14"/>
          <p:cNvSpPr>
            <a:spLocks noGrp="1" noChangeArrowheads="1"/>
          </p:cNvSpPr>
          <p:nvPr>
            <p:ph type="subTitle" idx="1"/>
          </p:nvPr>
        </p:nvSpPr>
        <p:spPr>
          <a:xfrm>
            <a:off x="785813" y="4206875"/>
            <a:ext cx="7772400" cy="2405063"/>
          </a:xfrm>
        </p:spPr>
        <p:txBody>
          <a:bodyPr/>
          <a:lstStyle/>
          <a:p>
            <a:pPr eaLnBrk="1" hangingPunct="1">
              <a:defRPr/>
            </a:pPr>
            <a:r>
              <a:rPr lang="en-CA" altLang="en-US" sz="2000" dirty="0" smtClean="0"/>
              <a:t>Meeting with CEAEC</a:t>
            </a:r>
          </a:p>
          <a:p>
            <a:pPr eaLnBrk="1" hangingPunct="1">
              <a:defRPr/>
            </a:pPr>
            <a:r>
              <a:rPr lang="en-CA" altLang="en-US" sz="2000" dirty="0" smtClean="0"/>
              <a:t>Ottawa  –  November 2018</a:t>
            </a:r>
          </a:p>
        </p:txBody>
      </p:sp>
      <p:sp>
        <p:nvSpPr>
          <p:cNvPr id="14340" name="Text Box 4"/>
          <p:cNvSpPr txBox="1">
            <a:spLocks noChangeArrowheads="1"/>
          </p:cNvSpPr>
          <p:nvPr/>
        </p:nvSpPr>
        <p:spPr bwMode="auto">
          <a:xfrm>
            <a:off x="6096000" y="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a:spcBef>
                <a:spcPct val="50000"/>
              </a:spcBef>
              <a:buClrTx/>
              <a:buFontTx/>
              <a:buNone/>
            </a:pPr>
            <a:endParaRPr lang="en-CA" altLang="en-US" sz="2400">
              <a:latin typeface="Times" pitchFamily="18" charset="0"/>
            </a:endParaRPr>
          </a:p>
        </p:txBody>
      </p:sp>
      <p:sp>
        <p:nvSpPr>
          <p:cNvPr id="14341" name="Text Box 5"/>
          <p:cNvSpPr txBox="1">
            <a:spLocks noChangeArrowheads="1"/>
          </p:cNvSpPr>
          <p:nvPr/>
        </p:nvSpPr>
        <p:spPr bwMode="auto">
          <a:xfrm>
            <a:off x="6629400" y="56388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eaLnBrk="1" hangingPunct="1">
              <a:spcBef>
                <a:spcPct val="50000"/>
              </a:spcBef>
              <a:buClrTx/>
              <a:buFontTx/>
              <a:buNone/>
            </a:pPr>
            <a:endParaRPr lang="en-CA" altLang="en-US" sz="1800">
              <a:latin typeface="Arial" pitchFamily="34"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274638"/>
            <a:ext cx="9144000" cy="1143000"/>
          </a:xfrm>
        </p:spPr>
        <p:txBody>
          <a:bodyPr>
            <a:normAutofit/>
          </a:bodyPr>
          <a:lstStyle/>
          <a:p>
            <a:r>
              <a:rPr lang="en-CA" altLang="en-US" sz="3200" i="1" dirty="0">
                <a:latin typeface="Arial" pitchFamily="34" charset="0"/>
                <a:cs typeface="Arial" pitchFamily="34" charset="0"/>
              </a:rPr>
              <a:t>Explosives Regulations, 2013 </a:t>
            </a:r>
            <a:r>
              <a:rPr lang="en-CA" altLang="en-US" sz="3200" dirty="0">
                <a:latin typeface="Arial" pitchFamily="34" charset="0"/>
                <a:cs typeface="Arial" pitchFamily="34" charset="0"/>
              </a:rPr>
              <a:t>-</a:t>
            </a:r>
            <a:r>
              <a:rPr lang="en-CA" altLang="en-US" sz="3200" dirty="0" smtClean="0">
                <a:latin typeface="Arial" pitchFamily="34" charset="0"/>
                <a:cs typeface="Arial" pitchFamily="34" charset="0"/>
              </a:rPr>
              <a:t> </a:t>
            </a:r>
            <a:r>
              <a:rPr lang="en-CA" altLang="en-US" sz="3200" u="sng" dirty="0">
                <a:latin typeface="Arial" pitchFamily="34" charset="0"/>
                <a:cs typeface="Arial" pitchFamily="34" charset="0"/>
              </a:rPr>
              <a:t>Amendment 3</a:t>
            </a:r>
            <a:r>
              <a:rPr lang="en-CA" altLang="en-US" sz="3200" dirty="0" smtClean="0">
                <a:latin typeface="Arial" pitchFamily="34" charset="0"/>
                <a:cs typeface="Arial" pitchFamily="34" charset="0"/>
              </a:rPr>
              <a:t/>
            </a:r>
            <a:br>
              <a:rPr lang="en-CA" altLang="en-US" sz="3200" dirty="0" smtClean="0">
                <a:latin typeface="Arial" pitchFamily="34" charset="0"/>
                <a:cs typeface="Arial" pitchFamily="34" charset="0"/>
              </a:rPr>
            </a:br>
            <a:endParaRPr lang="en-CA" altLang="en-US" sz="1700" dirty="0" smtClean="0">
              <a:solidFill>
                <a:srgbClr val="D60093"/>
              </a:solidFill>
              <a:latin typeface="Arial" pitchFamily="34" charset="0"/>
              <a:cs typeface="Arial" pitchFamily="34" charset="0"/>
            </a:endParaRPr>
          </a:p>
        </p:txBody>
      </p:sp>
      <p:sp>
        <p:nvSpPr>
          <p:cNvPr id="23555" name="Content Placeholder 5"/>
          <p:cNvSpPr>
            <a:spLocks noGrp="1"/>
          </p:cNvSpPr>
          <p:nvPr>
            <p:ph idx="1"/>
          </p:nvPr>
        </p:nvSpPr>
        <p:spPr>
          <a:xfrm>
            <a:off x="251520" y="1184275"/>
            <a:ext cx="8727380" cy="5260975"/>
          </a:xfrm>
        </p:spPr>
        <p:txBody>
          <a:bodyPr lIns="144000"/>
          <a:lstStyle/>
          <a:p>
            <a:pPr marL="0" indent="0">
              <a:buNone/>
            </a:pPr>
            <a:r>
              <a:rPr lang="en-CA" altLang="en-US" sz="2000" dirty="0" smtClean="0"/>
              <a:t>Main </a:t>
            </a:r>
            <a:r>
              <a:rPr lang="en-CA" altLang="en-US" sz="2000" dirty="0"/>
              <a:t>objective is to amend </a:t>
            </a:r>
            <a:r>
              <a:rPr lang="en-US" altLang="en-US" sz="2000" dirty="0"/>
              <a:t>Part 20 – </a:t>
            </a:r>
            <a:r>
              <a:rPr lang="en-US" altLang="en-US" sz="2000" b="1" dirty="0"/>
              <a:t>Restricted Components </a:t>
            </a:r>
          </a:p>
          <a:p>
            <a:pPr marL="914400" lvl="2" indent="0">
              <a:buNone/>
            </a:pPr>
            <a:endParaRPr lang="en-US" altLang="en-US" sz="1000" dirty="0" smtClean="0"/>
          </a:p>
          <a:p>
            <a:pPr marL="914400" lvl="2" indent="0">
              <a:buNone/>
            </a:pPr>
            <a:endParaRPr lang="en-US" altLang="en-US" sz="1000" dirty="0" smtClean="0"/>
          </a:p>
          <a:p>
            <a:pPr marL="0" indent="0">
              <a:buNone/>
            </a:pPr>
            <a:r>
              <a:rPr lang="en-CA" altLang="en-US" sz="2000" b="1" dirty="0"/>
              <a:t>Budget 2017 </a:t>
            </a:r>
            <a:r>
              <a:rPr lang="en-CA" altLang="en-US" sz="2000" b="1" dirty="0" smtClean="0"/>
              <a:t>- </a:t>
            </a:r>
            <a:r>
              <a:rPr lang="en-US" altLang="en-US" sz="2000" dirty="0" smtClean="0"/>
              <a:t>enhancing </a:t>
            </a:r>
            <a:r>
              <a:rPr lang="en-US" altLang="en-US" sz="2000" dirty="0"/>
              <a:t>explosives safety (security) including stronger measures / restrictions on commercial explosives and precursor </a:t>
            </a:r>
            <a:r>
              <a:rPr lang="en-US" altLang="en-US" sz="2000" dirty="0" smtClean="0"/>
              <a:t>chemicals</a:t>
            </a:r>
          </a:p>
          <a:p>
            <a:pPr marL="0" indent="0">
              <a:buNone/>
            </a:pPr>
            <a:endParaRPr lang="en-US" altLang="en-US" sz="800" dirty="0" smtClean="0"/>
          </a:p>
          <a:p>
            <a:pPr marL="0" indent="0">
              <a:buNone/>
            </a:pPr>
            <a:endParaRPr lang="en-US" altLang="en-US" sz="800" dirty="0"/>
          </a:p>
          <a:p>
            <a:pPr marL="0" indent="0">
              <a:buNone/>
            </a:pPr>
            <a:r>
              <a:rPr lang="en-US" altLang="en-US" sz="2000" dirty="0"/>
              <a:t>Primary </a:t>
            </a:r>
            <a:r>
              <a:rPr lang="en-US" altLang="en-US" sz="2000" dirty="0" smtClean="0"/>
              <a:t>focus:</a:t>
            </a:r>
          </a:p>
          <a:p>
            <a:pPr>
              <a:buFontTx/>
              <a:buChar char="-"/>
            </a:pPr>
            <a:r>
              <a:rPr lang="en-US" sz="2000" dirty="0" smtClean="0">
                <a:latin typeface="Calibri" panose="020F0502020204030204" pitchFamily="34" charset="0"/>
                <a:ea typeface="Calibri" panose="020F0502020204030204" pitchFamily="34" charset="0"/>
                <a:cs typeface="Times New Roman" panose="02020603050405020304" pitchFamily="18" charset="0"/>
              </a:rPr>
              <a:t>Expand </a:t>
            </a:r>
            <a:r>
              <a:rPr lang="en-US" sz="2000" dirty="0">
                <a:latin typeface="Calibri" panose="020F0502020204030204" pitchFamily="34" charset="0"/>
                <a:ea typeface="Calibri" panose="020F0502020204030204" pitchFamily="34" charset="0"/>
                <a:cs typeface="Times New Roman" panose="02020603050405020304" pitchFamily="18" charset="0"/>
              </a:rPr>
              <a:t>the list of regulated </a:t>
            </a:r>
            <a:r>
              <a:rPr lang="en-US" sz="2000" dirty="0" smtClean="0">
                <a:latin typeface="Calibri" panose="020F0502020204030204" pitchFamily="34" charset="0"/>
                <a:ea typeface="Calibri" panose="020F0502020204030204" pitchFamily="34" charset="0"/>
                <a:cs typeface="Times New Roman" panose="02020603050405020304" pitchFamily="18" charset="0"/>
              </a:rPr>
              <a:t>chemicals</a:t>
            </a:r>
            <a:endParaRPr lang="en-US" sz="2000" dirty="0"/>
          </a:p>
          <a:p>
            <a:pPr>
              <a:buFontTx/>
              <a:buChar char="-"/>
            </a:pPr>
            <a:r>
              <a:rPr lang="en-US" altLang="en-US" sz="2000" dirty="0" smtClean="0"/>
              <a:t>Increase </a:t>
            </a:r>
            <a:r>
              <a:rPr lang="en-US" altLang="en-US" sz="2000" dirty="0"/>
              <a:t>the number of inspections of sites </a:t>
            </a:r>
            <a:r>
              <a:rPr lang="en-US" altLang="en-US" sz="2000" dirty="0" smtClean="0"/>
              <a:t>enrolled</a:t>
            </a:r>
          </a:p>
          <a:p>
            <a:pPr>
              <a:buFontTx/>
              <a:buChar char="-"/>
            </a:pPr>
            <a:r>
              <a:rPr lang="en-US" altLang="en-US" sz="2000" dirty="0" smtClean="0"/>
              <a:t>Conduct </a:t>
            </a:r>
            <a:r>
              <a:rPr lang="en-US" altLang="en-US" sz="2000" dirty="0"/>
              <a:t>more S&amp;T work - specialists and scientists to monitor emerging threats, help support policies and provide </a:t>
            </a:r>
            <a:r>
              <a:rPr lang="en-US" altLang="en-US" sz="2000" dirty="0" smtClean="0"/>
              <a:t>assistance</a:t>
            </a:r>
          </a:p>
          <a:p>
            <a:pPr>
              <a:buFontTx/>
              <a:buChar char="-"/>
            </a:pPr>
            <a:r>
              <a:rPr lang="en-US" altLang="en-US" sz="2000" dirty="0" smtClean="0"/>
              <a:t>Develop </a:t>
            </a:r>
            <a:r>
              <a:rPr lang="en-US" altLang="en-US" sz="2000" dirty="0"/>
              <a:t>policies, address regulatory initiatives and conduct outreach activities</a:t>
            </a:r>
          </a:p>
          <a:p>
            <a:pPr marL="0" indent="0">
              <a:buNone/>
            </a:pPr>
            <a:endParaRPr lang="en-US" altLang="en-US" sz="2000" dirty="0"/>
          </a:p>
        </p:txBody>
      </p:sp>
      <p:sp>
        <p:nvSpPr>
          <p:cNvPr id="2" name="Slide Number Placeholder 1"/>
          <p:cNvSpPr>
            <a:spLocks noGrp="1"/>
          </p:cNvSpPr>
          <p:nvPr>
            <p:ph type="sldNum" sz="quarter" idx="12"/>
          </p:nvPr>
        </p:nvSpPr>
        <p:spPr/>
        <p:txBody>
          <a:bodyPr/>
          <a:lstStyle/>
          <a:p>
            <a:fld id="{E0D4D67D-6CD0-4F9C-AF73-23D04D3E675B}" type="slidenum">
              <a:rPr lang="en-CA" smtClean="0"/>
              <a:t>10</a:t>
            </a:fld>
            <a:endParaRPr lang="en-CA"/>
          </a:p>
        </p:txBody>
      </p:sp>
    </p:spTree>
    <p:extLst>
      <p:ext uri="{BB962C8B-B14F-4D97-AF65-F5344CB8AC3E}">
        <p14:creationId xmlns:p14="http://schemas.microsoft.com/office/powerpoint/2010/main" val="17611991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274638"/>
            <a:ext cx="9144000" cy="1143000"/>
          </a:xfrm>
        </p:spPr>
        <p:txBody>
          <a:bodyPr>
            <a:normAutofit/>
          </a:bodyPr>
          <a:lstStyle/>
          <a:p>
            <a:pPr algn="ctr"/>
            <a:r>
              <a:rPr lang="en-CA" altLang="en-US" sz="3200" dirty="0" smtClean="0">
                <a:latin typeface="Arial" pitchFamily="34" charset="0"/>
                <a:cs typeface="Arial" pitchFamily="34" charset="0"/>
              </a:rPr>
              <a:t>Part 20 – List of Restricted Components</a:t>
            </a:r>
            <a:br>
              <a:rPr lang="en-CA" altLang="en-US" sz="3200" dirty="0" smtClean="0">
                <a:latin typeface="Arial" pitchFamily="34" charset="0"/>
                <a:cs typeface="Arial" pitchFamily="34" charset="0"/>
              </a:rPr>
            </a:br>
            <a:endParaRPr lang="en-CA" altLang="en-US" sz="1700" dirty="0" smtClean="0">
              <a:solidFill>
                <a:srgbClr val="D60093"/>
              </a:solidFill>
              <a:latin typeface="Arial" pitchFamily="34" charset="0"/>
              <a:cs typeface="Arial" pitchFamily="34" charset="0"/>
            </a:endParaRPr>
          </a:p>
        </p:txBody>
      </p:sp>
      <p:sp>
        <p:nvSpPr>
          <p:cNvPr id="23555" name="Content Placeholder 5"/>
          <p:cNvSpPr>
            <a:spLocks noGrp="1"/>
          </p:cNvSpPr>
          <p:nvPr>
            <p:ph idx="1"/>
          </p:nvPr>
        </p:nvSpPr>
        <p:spPr>
          <a:xfrm>
            <a:off x="180181" y="908720"/>
            <a:ext cx="8783637" cy="4824536"/>
          </a:xfrm>
        </p:spPr>
        <p:txBody>
          <a:bodyPr>
            <a:normAutofit/>
          </a:bodyPr>
          <a:lstStyle/>
          <a:p>
            <a:pPr marL="0" indent="0">
              <a:buNone/>
            </a:pPr>
            <a:endParaRPr lang="en-US" altLang="en-US" sz="1800" dirty="0" smtClean="0"/>
          </a:p>
          <a:p>
            <a:pPr marL="0" indent="0">
              <a:buNone/>
            </a:pPr>
            <a:r>
              <a:rPr lang="en-US" altLang="en-US" sz="1800" dirty="0" smtClean="0"/>
              <a:t>The following chemicals are regulated as “restricted components” (definition of </a:t>
            </a:r>
            <a:r>
              <a:rPr lang="en-US" altLang="en-US" sz="1800" i="1" dirty="0" smtClean="0"/>
              <a:t>restricted component</a:t>
            </a:r>
            <a:r>
              <a:rPr lang="en-US" altLang="en-US" sz="1800" dirty="0" smtClean="0"/>
              <a:t> included in section 2 of the Explosives Act:</a:t>
            </a:r>
          </a:p>
          <a:p>
            <a:pPr marL="0" indent="0">
              <a:buNone/>
            </a:pPr>
            <a:endParaRPr lang="en-US" altLang="en-US" sz="1800" dirty="0"/>
          </a:p>
          <a:p>
            <a:pPr>
              <a:buFont typeface="Wingdings" pitchFamily="2" charset="2"/>
              <a:buChar char="§"/>
            </a:pPr>
            <a:r>
              <a:rPr lang="en-US" altLang="en-US" sz="1800" dirty="0" smtClean="0"/>
              <a:t>Ammonium nitrate in solid form at a concentration of at least 28% nitrogen</a:t>
            </a:r>
          </a:p>
          <a:p>
            <a:pPr>
              <a:buFont typeface="Wingdings" pitchFamily="2" charset="2"/>
              <a:buChar char="§"/>
            </a:pPr>
            <a:r>
              <a:rPr lang="en-US" altLang="en-US" sz="1800" dirty="0" smtClean="0"/>
              <a:t>Hydrogen peroxide at a concentration of at least 30%</a:t>
            </a:r>
          </a:p>
          <a:p>
            <a:pPr>
              <a:buFont typeface="Wingdings" pitchFamily="2" charset="2"/>
              <a:buChar char="§"/>
            </a:pPr>
            <a:r>
              <a:rPr lang="en-US" altLang="en-US" sz="1800" dirty="0" smtClean="0"/>
              <a:t>Nitromethane, UN 1261</a:t>
            </a:r>
          </a:p>
          <a:p>
            <a:pPr>
              <a:buFont typeface="Wingdings" pitchFamily="2" charset="2"/>
              <a:buChar char="§"/>
            </a:pPr>
            <a:r>
              <a:rPr lang="en-US" altLang="en-US" sz="1800" dirty="0" smtClean="0"/>
              <a:t>Potassium chlorate, UN 1485</a:t>
            </a:r>
          </a:p>
          <a:p>
            <a:pPr>
              <a:buFont typeface="Wingdings" pitchFamily="2" charset="2"/>
              <a:buChar char="§"/>
            </a:pPr>
            <a:r>
              <a:rPr lang="en-US" altLang="en-US" sz="1800" dirty="0" smtClean="0"/>
              <a:t>Potassium perchlorate, UN 1489</a:t>
            </a:r>
          </a:p>
          <a:p>
            <a:pPr>
              <a:buFont typeface="Wingdings" pitchFamily="2" charset="2"/>
              <a:buChar char="§"/>
            </a:pPr>
            <a:r>
              <a:rPr lang="en-US" altLang="en-US" sz="1800" dirty="0" smtClean="0"/>
              <a:t>Sodium chlorate</a:t>
            </a:r>
            <a:r>
              <a:rPr lang="en-US" altLang="en-US" sz="1800" dirty="0"/>
              <a:t> </a:t>
            </a:r>
            <a:r>
              <a:rPr lang="en-US" altLang="en-US" sz="1800" dirty="0" smtClean="0"/>
              <a:t>in solid form, UN 1495</a:t>
            </a:r>
          </a:p>
          <a:p>
            <a:pPr>
              <a:buFont typeface="Wingdings" pitchFamily="2" charset="2"/>
              <a:buChar char="§"/>
            </a:pPr>
            <a:r>
              <a:rPr lang="en-US" altLang="en-US" sz="1800" dirty="0" smtClean="0"/>
              <a:t>Nitric acid</a:t>
            </a:r>
            <a:r>
              <a:rPr lang="en-US" altLang="en-US" sz="1800" dirty="0"/>
              <a:t> </a:t>
            </a:r>
            <a:r>
              <a:rPr lang="en-US" altLang="en-US" sz="1800" dirty="0" smtClean="0"/>
              <a:t>at a concentration of at least 75%</a:t>
            </a:r>
          </a:p>
          <a:p>
            <a:pPr>
              <a:buFont typeface="Wingdings" pitchFamily="2" charset="2"/>
              <a:buChar char="§"/>
            </a:pPr>
            <a:r>
              <a:rPr lang="en-US" altLang="en-US" sz="1800" dirty="0" smtClean="0"/>
              <a:t>Potassium nitrate, UN 1486</a:t>
            </a:r>
          </a:p>
          <a:p>
            <a:pPr>
              <a:buFont typeface="Wingdings" pitchFamily="2" charset="2"/>
              <a:buChar char="§"/>
            </a:pPr>
            <a:r>
              <a:rPr lang="en-US" altLang="en-US" sz="1800" dirty="0" smtClean="0"/>
              <a:t>Potassium nitrate and sodium nitrate mixture, UN 1499</a:t>
            </a:r>
          </a:p>
          <a:p>
            <a:pPr>
              <a:buFont typeface="Wingdings" pitchFamily="2" charset="2"/>
              <a:buChar char="§"/>
            </a:pPr>
            <a:r>
              <a:rPr lang="en-US" altLang="en-US" sz="1800" dirty="0" smtClean="0"/>
              <a:t>Sodium nitrate</a:t>
            </a:r>
            <a:r>
              <a:rPr lang="en-US" altLang="en-US" sz="1800" dirty="0"/>
              <a:t> </a:t>
            </a:r>
            <a:r>
              <a:rPr lang="en-US" altLang="en-US" sz="1800" dirty="0" smtClean="0"/>
              <a:t>in solid form, UN 1498</a:t>
            </a:r>
          </a:p>
        </p:txBody>
      </p:sp>
      <p:sp>
        <p:nvSpPr>
          <p:cNvPr id="2" name="Slide Number Placeholder 1"/>
          <p:cNvSpPr>
            <a:spLocks noGrp="1"/>
          </p:cNvSpPr>
          <p:nvPr>
            <p:ph type="sldNum" sz="quarter" idx="12"/>
          </p:nvPr>
        </p:nvSpPr>
        <p:spPr/>
        <p:txBody>
          <a:bodyPr/>
          <a:lstStyle/>
          <a:p>
            <a:fld id="{E0D4D67D-6CD0-4F9C-AF73-23D04D3E675B}" type="slidenum">
              <a:rPr lang="en-CA" smtClean="0"/>
              <a:t>11</a:t>
            </a:fld>
            <a:endParaRPr lang="en-CA" dirty="0"/>
          </a:p>
        </p:txBody>
      </p:sp>
    </p:spTree>
    <p:extLst>
      <p:ext uri="{BB962C8B-B14F-4D97-AF65-F5344CB8AC3E}">
        <p14:creationId xmlns:p14="http://schemas.microsoft.com/office/powerpoint/2010/main" val="349960163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9"/>
            <a:ext cx="8686800" cy="1143000"/>
          </a:xfrm>
        </p:spPr>
        <p:txBody>
          <a:bodyPr>
            <a:normAutofit/>
          </a:bodyPr>
          <a:lstStyle/>
          <a:p>
            <a:r>
              <a:rPr lang="en-CA" altLang="en-US" sz="3200" dirty="0" smtClean="0">
                <a:latin typeface="Arial" pitchFamily="34" charset="0"/>
                <a:cs typeface="Arial" pitchFamily="34" charset="0"/>
              </a:rPr>
              <a:t>Restricted Components List Review </a:t>
            </a:r>
            <a:endParaRPr lang="en-CA" sz="3200" dirty="0"/>
          </a:p>
        </p:txBody>
      </p:sp>
      <p:sp>
        <p:nvSpPr>
          <p:cNvPr id="3" name="Content Placeholder 2"/>
          <p:cNvSpPr>
            <a:spLocks noGrp="1"/>
          </p:cNvSpPr>
          <p:nvPr>
            <p:ph idx="1"/>
          </p:nvPr>
        </p:nvSpPr>
        <p:spPr>
          <a:xfrm>
            <a:off x="457200" y="1430703"/>
            <a:ext cx="8229600" cy="4104456"/>
          </a:xfrm>
        </p:spPr>
        <p:txBody>
          <a:bodyPr>
            <a:normAutofit/>
          </a:bodyPr>
          <a:lstStyle/>
          <a:p>
            <a:pPr>
              <a:buFont typeface="Wingdings" pitchFamily="2" charset="2"/>
              <a:buChar char="§"/>
            </a:pPr>
            <a:r>
              <a:rPr lang="en-US" altLang="en-US" sz="2400" dirty="0" smtClean="0"/>
              <a:t>Current list is based on a 1995 US study</a:t>
            </a:r>
          </a:p>
          <a:p>
            <a:pPr>
              <a:buFont typeface="Wingdings" pitchFamily="2" charset="2"/>
              <a:buChar char="§"/>
            </a:pPr>
            <a:r>
              <a:rPr lang="en-US" altLang="en-US" sz="2400" dirty="0" smtClean="0"/>
              <a:t>Being reviewed based on current lists of Allies and organizations e.g.:</a:t>
            </a:r>
          </a:p>
          <a:p>
            <a:pPr lvl="1">
              <a:buFont typeface="Wingdings" pitchFamily="2" charset="2"/>
              <a:buChar char="§"/>
            </a:pPr>
            <a:r>
              <a:rPr lang="en-US" altLang="en-US" sz="2000" dirty="0" smtClean="0"/>
              <a:t>World Customs Organization – </a:t>
            </a:r>
            <a:r>
              <a:rPr lang="en-US" altLang="en-US" sz="2000" dirty="0" err="1" smtClean="0"/>
              <a:t>Programme</a:t>
            </a:r>
            <a:r>
              <a:rPr lang="en-US" altLang="en-US" sz="2000" dirty="0" smtClean="0"/>
              <a:t> Global Shield</a:t>
            </a:r>
          </a:p>
          <a:p>
            <a:pPr lvl="1">
              <a:buFont typeface="Wingdings" pitchFamily="2" charset="2"/>
              <a:buChar char="§"/>
            </a:pPr>
            <a:r>
              <a:rPr lang="en-US" altLang="en-US" sz="2000" dirty="0" smtClean="0"/>
              <a:t>European Union explosives precursors regulated list</a:t>
            </a:r>
          </a:p>
          <a:p>
            <a:pPr lvl="1">
              <a:buFont typeface="Wingdings" pitchFamily="2" charset="2"/>
              <a:buChar char="§"/>
            </a:pPr>
            <a:r>
              <a:rPr lang="en-US" altLang="en-US" sz="2000" dirty="0" smtClean="0"/>
              <a:t>US CFATS</a:t>
            </a:r>
          </a:p>
          <a:p>
            <a:pPr>
              <a:buFont typeface="Wingdings" pitchFamily="2" charset="2"/>
              <a:buChar char="§"/>
            </a:pPr>
            <a:r>
              <a:rPr lang="en-US" sz="2400" dirty="0" smtClean="0"/>
              <a:t>Review</a:t>
            </a:r>
            <a:r>
              <a:rPr lang="en-US" dirty="0" smtClean="0"/>
              <a:t> </a:t>
            </a:r>
            <a:r>
              <a:rPr lang="en-US" sz="2400" dirty="0" smtClean="0"/>
              <a:t>is also being done based on recent years incidents</a:t>
            </a:r>
          </a:p>
          <a:p>
            <a:pPr marL="0" indent="0">
              <a:buNone/>
            </a:pPr>
            <a:endParaRPr lang="en-US" sz="2400" dirty="0" smtClean="0"/>
          </a:p>
          <a:p>
            <a:pPr marL="0" indent="0">
              <a:buNone/>
            </a:pPr>
            <a:r>
              <a:rPr lang="en-US" sz="2400" dirty="0" smtClean="0"/>
              <a:t> </a:t>
            </a:r>
            <a:endParaRPr lang="en-CA" sz="2400" dirty="0"/>
          </a:p>
        </p:txBody>
      </p:sp>
      <p:sp>
        <p:nvSpPr>
          <p:cNvPr id="4" name="Slide Number Placeholder 3"/>
          <p:cNvSpPr>
            <a:spLocks noGrp="1"/>
          </p:cNvSpPr>
          <p:nvPr>
            <p:ph type="sldNum" sz="quarter" idx="12"/>
          </p:nvPr>
        </p:nvSpPr>
        <p:spPr/>
        <p:txBody>
          <a:bodyPr/>
          <a:lstStyle/>
          <a:p>
            <a:fld id="{E0D4D67D-6CD0-4F9C-AF73-23D04D3E675B}" type="slidenum">
              <a:rPr lang="en-CA" smtClean="0"/>
              <a:t>12</a:t>
            </a:fld>
            <a:endParaRPr lang="en-CA" dirty="0"/>
          </a:p>
        </p:txBody>
      </p:sp>
    </p:spTree>
    <p:extLst>
      <p:ext uri="{BB962C8B-B14F-4D97-AF65-F5344CB8AC3E}">
        <p14:creationId xmlns:p14="http://schemas.microsoft.com/office/powerpoint/2010/main" val="1836906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751" y="-171400"/>
            <a:ext cx="8602216" cy="1102697"/>
          </a:xfrm>
        </p:spPr>
        <p:txBody>
          <a:bodyPr>
            <a:normAutofit fontScale="90000"/>
          </a:bodyPr>
          <a:lstStyle/>
          <a:p>
            <a:r>
              <a:rPr lang="fr-CA" i="1" dirty="0" err="1" smtClean="0">
                <a:solidFill>
                  <a:srgbClr val="FF0000"/>
                </a:solidFill>
              </a:rPr>
              <a:t>Proposed</a:t>
            </a:r>
            <a:r>
              <a:rPr lang="fr-CA" dirty="0" smtClean="0"/>
              <a:t> List of </a:t>
            </a:r>
            <a:r>
              <a:rPr lang="fr-CA" dirty="0" err="1" smtClean="0"/>
              <a:t>Regulated</a:t>
            </a:r>
            <a:r>
              <a:rPr lang="fr-CA" dirty="0" smtClean="0"/>
              <a:t> </a:t>
            </a:r>
            <a:r>
              <a:rPr lang="fr-CA" dirty="0" err="1" smtClean="0"/>
              <a:t>Chemicals</a:t>
            </a:r>
            <a:endParaRPr lang="en-CA"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1744343838"/>
              </p:ext>
            </p:extLst>
          </p:nvPr>
        </p:nvGraphicFramePr>
        <p:xfrm>
          <a:off x="251520" y="764704"/>
          <a:ext cx="8604447" cy="5467466"/>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4204780866"/>
                    </a:ext>
                  </a:extLst>
                </a:gridCol>
                <a:gridCol w="1954675">
                  <a:extLst>
                    <a:ext uri="{9D8B030D-6E8A-4147-A177-3AD203B41FA5}">
                      <a16:colId xmlns:a16="http://schemas.microsoft.com/office/drawing/2014/main" val="196043522"/>
                    </a:ext>
                  </a:extLst>
                </a:gridCol>
                <a:gridCol w="2293797">
                  <a:extLst>
                    <a:ext uri="{9D8B030D-6E8A-4147-A177-3AD203B41FA5}">
                      <a16:colId xmlns:a16="http://schemas.microsoft.com/office/drawing/2014/main" val="3292189159"/>
                    </a:ext>
                  </a:extLst>
                </a:gridCol>
                <a:gridCol w="2195735">
                  <a:extLst>
                    <a:ext uri="{9D8B030D-6E8A-4147-A177-3AD203B41FA5}">
                      <a16:colId xmlns:a16="http://schemas.microsoft.com/office/drawing/2014/main" val="3510334532"/>
                    </a:ext>
                  </a:extLst>
                </a:gridCol>
              </a:tblGrid>
              <a:tr h="529706">
                <a:tc>
                  <a:txBody>
                    <a:bodyPr/>
                    <a:lstStyle/>
                    <a:p>
                      <a:pPr algn="ctr"/>
                      <a:r>
                        <a:rPr lang="fr-CA" sz="1400" dirty="0" err="1" smtClean="0"/>
                        <a:t>Precursor</a:t>
                      </a:r>
                      <a:r>
                        <a:rPr lang="fr-CA" sz="1400" dirty="0" smtClean="0"/>
                        <a:t> </a:t>
                      </a:r>
                      <a:r>
                        <a:rPr lang="fr-CA" sz="1400" dirty="0" err="1" smtClean="0"/>
                        <a:t>Chemicals</a:t>
                      </a:r>
                      <a:endParaRPr lang="en-CA" sz="1400" dirty="0"/>
                    </a:p>
                  </a:txBody>
                  <a:tcPr anchor="ctr"/>
                </a:tc>
                <a:tc>
                  <a:txBody>
                    <a:bodyPr/>
                    <a:lstStyle/>
                    <a:p>
                      <a:pPr algn="ctr"/>
                      <a:r>
                        <a:rPr lang="fr-CA" sz="1400" dirty="0" smtClean="0"/>
                        <a:t>Canada</a:t>
                      </a:r>
                    </a:p>
                    <a:p>
                      <a:pPr algn="ctr"/>
                      <a:r>
                        <a:rPr lang="fr-CA" sz="1400" dirty="0" smtClean="0"/>
                        <a:t>ER, 2013</a:t>
                      </a:r>
                      <a:endParaRPr lang="en-CA" sz="1400" dirty="0"/>
                    </a:p>
                  </a:txBody>
                  <a:tcPr anchor="ctr"/>
                </a:tc>
                <a:tc>
                  <a:txBody>
                    <a:bodyPr/>
                    <a:lstStyle/>
                    <a:p>
                      <a:pPr algn="ctr"/>
                      <a:r>
                        <a:rPr lang="fr-CA" sz="1400" dirty="0" smtClean="0"/>
                        <a:t>World</a:t>
                      </a:r>
                      <a:r>
                        <a:rPr lang="fr-CA" sz="1400" baseline="0" dirty="0" smtClean="0"/>
                        <a:t> Customs </a:t>
                      </a:r>
                      <a:r>
                        <a:rPr lang="fr-CA" sz="1400" baseline="0" dirty="0" err="1" smtClean="0"/>
                        <a:t>Organization</a:t>
                      </a:r>
                      <a:r>
                        <a:rPr lang="fr-CA" sz="1400" dirty="0" smtClean="0"/>
                        <a:t> Programme Global </a:t>
                      </a:r>
                      <a:r>
                        <a:rPr lang="fr-CA" sz="1400" dirty="0" err="1" smtClean="0"/>
                        <a:t>Shield</a:t>
                      </a:r>
                      <a:endParaRPr lang="en-CA" sz="1400" dirty="0"/>
                    </a:p>
                  </a:txBody>
                  <a:tcPr anchor="ctr"/>
                </a:tc>
                <a:tc>
                  <a:txBody>
                    <a:bodyPr/>
                    <a:lstStyle/>
                    <a:p>
                      <a:pPr algn="ctr"/>
                      <a:r>
                        <a:rPr lang="fr-CA" sz="1400" dirty="0" err="1" smtClean="0"/>
                        <a:t>European</a:t>
                      </a:r>
                      <a:r>
                        <a:rPr lang="fr-CA" sz="1400" dirty="0" smtClean="0"/>
                        <a:t> Union</a:t>
                      </a:r>
                      <a:r>
                        <a:rPr lang="fr-CA" sz="1400" baseline="0" dirty="0" smtClean="0"/>
                        <a:t> </a:t>
                      </a:r>
                      <a:r>
                        <a:rPr lang="fr-CA" sz="1400" baseline="0" dirty="0" err="1" smtClean="0"/>
                        <a:t>Regulation</a:t>
                      </a:r>
                      <a:r>
                        <a:rPr lang="fr-CA" sz="1400" baseline="0" dirty="0" smtClean="0"/>
                        <a:t> No. 98/2013</a:t>
                      </a:r>
                      <a:endParaRPr lang="en-CA" sz="1400" dirty="0"/>
                    </a:p>
                  </a:txBody>
                  <a:tcPr anchor="ctr"/>
                </a:tc>
                <a:extLst>
                  <a:ext uri="{0D108BD9-81ED-4DB2-BD59-A6C34878D82A}">
                    <a16:rowId xmlns:a16="http://schemas.microsoft.com/office/drawing/2014/main" val="1536492129"/>
                  </a:ext>
                </a:extLst>
              </a:tr>
              <a:tr h="258604">
                <a:tc>
                  <a:txBody>
                    <a:bodyPr/>
                    <a:lstStyle/>
                    <a:p>
                      <a:r>
                        <a:rPr lang="fr-CA" sz="1200" b="1" dirty="0" smtClean="0"/>
                        <a:t>Ammonium Nitrate</a:t>
                      </a:r>
                      <a:endParaRPr lang="en-CA" sz="1200" b="1" dirty="0"/>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extLst>
                  <a:ext uri="{0D108BD9-81ED-4DB2-BD59-A6C34878D82A}">
                    <a16:rowId xmlns:a16="http://schemas.microsoft.com/office/drawing/2014/main" val="794698793"/>
                  </a:ext>
                </a:extLst>
              </a:tr>
              <a:tr h="258604">
                <a:tc>
                  <a:txBody>
                    <a:bodyPr/>
                    <a:lstStyle/>
                    <a:p>
                      <a:r>
                        <a:rPr lang="fr-CA" sz="1200" b="1" dirty="0" err="1" smtClean="0"/>
                        <a:t>Acetic</a:t>
                      </a:r>
                      <a:r>
                        <a:rPr lang="fr-CA" sz="1200" b="1" dirty="0" smtClean="0"/>
                        <a:t> Anhydride</a:t>
                      </a:r>
                    </a:p>
                  </a:txBody>
                  <a:tcPr/>
                </a:tc>
                <a:tc>
                  <a:txBody>
                    <a:bodyPr/>
                    <a:lstStyle/>
                    <a:p>
                      <a:pPr algn="ctr"/>
                      <a:endParaRPr lang="en-CA" sz="1200" dirty="0"/>
                    </a:p>
                  </a:txBody>
                  <a:tcPr/>
                </a:tc>
                <a:tc>
                  <a:txBody>
                    <a:bodyPr/>
                    <a:lstStyle/>
                    <a:p>
                      <a:pPr algn="ctr"/>
                      <a:r>
                        <a:rPr lang="fr-CA" sz="1200" dirty="0" smtClean="0"/>
                        <a:t>X</a:t>
                      </a:r>
                      <a:endParaRPr lang="en-CA" sz="1200" dirty="0"/>
                    </a:p>
                  </a:txBody>
                  <a:tcPr/>
                </a:tc>
                <a:tc>
                  <a:txBody>
                    <a:bodyPr/>
                    <a:lstStyle/>
                    <a:p>
                      <a:pPr algn="ctr"/>
                      <a:endParaRPr lang="en-CA" sz="1200" dirty="0"/>
                    </a:p>
                  </a:txBody>
                  <a:tcPr/>
                </a:tc>
                <a:extLst>
                  <a:ext uri="{0D108BD9-81ED-4DB2-BD59-A6C34878D82A}">
                    <a16:rowId xmlns:a16="http://schemas.microsoft.com/office/drawing/2014/main" val="2713845912"/>
                  </a:ext>
                </a:extLst>
              </a:tr>
              <a:tr h="258604">
                <a:tc>
                  <a:txBody>
                    <a:bodyPr/>
                    <a:lstStyle/>
                    <a:p>
                      <a:r>
                        <a:rPr lang="fr-CA" sz="1200" b="1" dirty="0" err="1" smtClean="0">
                          <a:solidFill>
                            <a:srgbClr val="FF0000"/>
                          </a:solidFill>
                        </a:rPr>
                        <a:t>Acetone</a:t>
                      </a:r>
                      <a:endParaRPr lang="en-CA" sz="1200" b="1" dirty="0">
                        <a:solidFill>
                          <a:srgbClr val="FF0000"/>
                        </a:solidFill>
                      </a:endParaRPr>
                    </a:p>
                  </a:txBody>
                  <a:tcPr/>
                </a:tc>
                <a:tc>
                  <a:txBody>
                    <a:bodyPr/>
                    <a:lstStyle/>
                    <a:p>
                      <a:pPr algn="ctr"/>
                      <a:endParaRPr lang="en-CA" sz="1200" b="1" dirty="0">
                        <a:solidFill>
                          <a:srgbClr val="FF0000"/>
                        </a:solidFill>
                      </a:endParaRPr>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extLst>
                  <a:ext uri="{0D108BD9-81ED-4DB2-BD59-A6C34878D82A}">
                    <a16:rowId xmlns:a16="http://schemas.microsoft.com/office/drawing/2014/main" val="1541456956"/>
                  </a:ext>
                </a:extLst>
              </a:tr>
              <a:tr h="258604">
                <a:tc>
                  <a:txBody>
                    <a:bodyPr/>
                    <a:lstStyle/>
                    <a:p>
                      <a:r>
                        <a:rPr lang="fr-CA" sz="1200" b="1" dirty="0" err="1" smtClean="0"/>
                        <a:t>Urea</a:t>
                      </a:r>
                      <a:endParaRPr lang="en-CA" sz="1200" b="1" dirty="0"/>
                    </a:p>
                  </a:txBody>
                  <a:tcPr/>
                </a:tc>
                <a:tc>
                  <a:txBody>
                    <a:bodyPr/>
                    <a:lstStyle/>
                    <a:p>
                      <a:pPr algn="ctr"/>
                      <a:endParaRPr lang="en-CA" sz="1200" dirty="0"/>
                    </a:p>
                  </a:txBody>
                  <a:tcPr/>
                </a:tc>
                <a:tc>
                  <a:txBody>
                    <a:bodyPr/>
                    <a:lstStyle/>
                    <a:p>
                      <a:pPr algn="ctr"/>
                      <a:r>
                        <a:rPr lang="fr-CA" sz="1200" dirty="0" smtClean="0"/>
                        <a:t>X</a:t>
                      </a:r>
                      <a:endParaRPr lang="en-CA" sz="1200" dirty="0"/>
                    </a:p>
                  </a:txBody>
                  <a:tcPr/>
                </a:tc>
                <a:tc>
                  <a:txBody>
                    <a:bodyPr/>
                    <a:lstStyle/>
                    <a:p>
                      <a:pPr algn="ctr"/>
                      <a:endParaRPr lang="en-CA" sz="1200" dirty="0"/>
                    </a:p>
                  </a:txBody>
                  <a:tcPr/>
                </a:tc>
                <a:extLst>
                  <a:ext uri="{0D108BD9-81ED-4DB2-BD59-A6C34878D82A}">
                    <a16:rowId xmlns:a16="http://schemas.microsoft.com/office/drawing/2014/main" val="259122200"/>
                  </a:ext>
                </a:extLst>
              </a:tr>
              <a:tr h="258604">
                <a:tc>
                  <a:txBody>
                    <a:bodyPr/>
                    <a:lstStyle/>
                    <a:p>
                      <a:r>
                        <a:rPr lang="en-CA" sz="1200" b="1" dirty="0" smtClean="0">
                          <a:solidFill>
                            <a:srgbClr val="FF0000"/>
                          </a:solidFill>
                        </a:rPr>
                        <a:t>Aluminium Powder &amp; Flakes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CA" sz="1200" b="1" dirty="0" smtClean="0">
                        <a:solidFill>
                          <a:srgbClr val="FF0000"/>
                        </a:solidFill>
                      </a:endParaRPr>
                    </a:p>
                  </a:txBody>
                  <a:tcPr/>
                </a:tc>
                <a:tc>
                  <a:txBody>
                    <a:bodyPr/>
                    <a:lstStyle/>
                    <a:p>
                      <a:pPr algn="ctr"/>
                      <a:r>
                        <a:rPr lang="fr-CA" sz="1200" dirty="0" smtClean="0"/>
                        <a:t>X</a:t>
                      </a:r>
                      <a:endParaRPr lang="en-CA" sz="1200" dirty="0"/>
                    </a:p>
                  </a:txBody>
                  <a:tcPr/>
                </a:tc>
                <a:tc>
                  <a:txBody>
                    <a:bodyPr/>
                    <a:lstStyle/>
                    <a:p>
                      <a:pPr algn="ctr"/>
                      <a:endParaRPr lang="en-CA" sz="1200" dirty="0"/>
                    </a:p>
                  </a:txBody>
                  <a:tcPr/>
                </a:tc>
                <a:extLst>
                  <a:ext uri="{0D108BD9-81ED-4DB2-BD59-A6C34878D82A}">
                    <a16:rowId xmlns:a16="http://schemas.microsoft.com/office/drawing/2014/main" val="3369549871"/>
                  </a:ext>
                </a:extLst>
              </a:tr>
              <a:tr h="258604">
                <a:tc>
                  <a:txBody>
                    <a:bodyPr/>
                    <a:lstStyle/>
                    <a:p>
                      <a:r>
                        <a:rPr lang="en-CA" sz="1200" b="1" dirty="0" smtClean="0"/>
                        <a:t>Hydrogen Peroxide</a:t>
                      </a:r>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extLst>
                  <a:ext uri="{0D108BD9-81ED-4DB2-BD59-A6C34878D82A}">
                    <a16:rowId xmlns:a16="http://schemas.microsoft.com/office/drawing/2014/main" val="2544321707"/>
                  </a:ext>
                </a:extLst>
              </a:tr>
              <a:tr h="258604">
                <a:tc>
                  <a:txBody>
                    <a:bodyPr/>
                    <a:lstStyle/>
                    <a:p>
                      <a:r>
                        <a:rPr lang="fr-CA" sz="1200" b="1" dirty="0" err="1" smtClean="0"/>
                        <a:t>Nitric</a:t>
                      </a:r>
                      <a:r>
                        <a:rPr lang="fr-CA" sz="1200" b="1" dirty="0" smtClean="0"/>
                        <a:t> Acid</a:t>
                      </a:r>
                      <a:endParaRPr lang="en-CA" sz="1200" b="1" dirty="0"/>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extLst>
                  <a:ext uri="{0D108BD9-81ED-4DB2-BD59-A6C34878D82A}">
                    <a16:rowId xmlns:a16="http://schemas.microsoft.com/office/drawing/2014/main" val="3808288627"/>
                  </a:ext>
                </a:extLst>
              </a:tr>
              <a:tr h="258604">
                <a:tc>
                  <a:txBody>
                    <a:bodyPr/>
                    <a:lstStyle/>
                    <a:p>
                      <a:r>
                        <a:rPr lang="fr-CA" sz="1200" b="1" dirty="0" err="1" smtClean="0"/>
                        <a:t>Nitromethane</a:t>
                      </a:r>
                      <a:endParaRPr lang="en-CA" sz="1200" b="1" dirty="0"/>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extLst>
                  <a:ext uri="{0D108BD9-81ED-4DB2-BD59-A6C34878D82A}">
                    <a16:rowId xmlns:a16="http://schemas.microsoft.com/office/drawing/2014/main" val="4092449551"/>
                  </a:ext>
                </a:extLst>
              </a:tr>
              <a:tr h="258604">
                <a:tc>
                  <a:txBody>
                    <a:bodyPr/>
                    <a:lstStyle/>
                    <a:p>
                      <a:r>
                        <a:rPr lang="fr-CA" sz="1200" b="1" dirty="0" smtClean="0"/>
                        <a:t>Potassium Chlorate</a:t>
                      </a:r>
                      <a:endParaRPr lang="en-CA" sz="1200" b="1" dirty="0"/>
                    </a:p>
                  </a:txBody>
                  <a:tcPr/>
                </a:tc>
                <a:tc>
                  <a:txBody>
                    <a:bodyPr/>
                    <a:lstStyle/>
                    <a:p>
                      <a:pPr algn="ctr"/>
                      <a:r>
                        <a:rPr lang="fr-CA" sz="1200" dirty="0" smtClean="0"/>
                        <a:t>X</a:t>
                      </a:r>
                      <a:endParaRPr lang="en-CA" sz="12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smtClean="0">
                          <a:ln>
                            <a:noFill/>
                          </a:ln>
                          <a:solidFill>
                            <a:prstClr val="black"/>
                          </a:solidFill>
                          <a:effectLst/>
                          <a:uLnTx/>
                          <a:uFillTx/>
                          <a:latin typeface="Calibri"/>
                          <a:ea typeface="+mn-ea"/>
                          <a:cs typeface="+mn-cs"/>
                        </a:rPr>
                        <a:t>X</a:t>
                      </a:r>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smtClean="0">
                          <a:ln>
                            <a:noFill/>
                          </a:ln>
                          <a:solidFill>
                            <a:prstClr val="black"/>
                          </a:solidFill>
                          <a:effectLst/>
                          <a:uLnTx/>
                          <a:uFillTx/>
                          <a:latin typeface="Calibri"/>
                          <a:ea typeface="+mn-ea"/>
                          <a:cs typeface="+mn-cs"/>
                        </a:rPr>
                        <a:t>X</a:t>
                      </a:r>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1631540494"/>
                  </a:ext>
                </a:extLst>
              </a:tr>
              <a:tr h="258604">
                <a:tc>
                  <a:txBody>
                    <a:bodyPr/>
                    <a:lstStyle/>
                    <a:p>
                      <a:r>
                        <a:rPr lang="fr-CA" sz="1200" b="1" dirty="0" smtClean="0"/>
                        <a:t>Potassium Nitrate</a:t>
                      </a:r>
                      <a:endParaRPr lang="en-CA" sz="1200" b="1" dirty="0"/>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extLst>
                  <a:ext uri="{0D108BD9-81ED-4DB2-BD59-A6C34878D82A}">
                    <a16:rowId xmlns:a16="http://schemas.microsoft.com/office/drawing/2014/main" val="1962365109"/>
                  </a:ext>
                </a:extLst>
              </a:tr>
              <a:tr h="258604">
                <a:tc>
                  <a:txBody>
                    <a:bodyPr/>
                    <a:lstStyle/>
                    <a:p>
                      <a:r>
                        <a:rPr lang="fr-CA" sz="1200" b="1" dirty="0" smtClean="0"/>
                        <a:t>Potassium Perchlorate</a:t>
                      </a:r>
                      <a:endParaRPr lang="en-CA" sz="1200" b="1" dirty="0"/>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extLst>
                  <a:ext uri="{0D108BD9-81ED-4DB2-BD59-A6C34878D82A}">
                    <a16:rowId xmlns:a16="http://schemas.microsoft.com/office/drawing/2014/main" val="2984235975"/>
                  </a:ext>
                </a:extLst>
              </a:tr>
              <a:tr h="258604">
                <a:tc>
                  <a:txBody>
                    <a:bodyPr/>
                    <a:lstStyle/>
                    <a:p>
                      <a:r>
                        <a:rPr lang="fr-CA" sz="1200" b="1" dirty="0" smtClean="0"/>
                        <a:t>Sodium Chlorate</a:t>
                      </a:r>
                      <a:endParaRPr lang="en-CA" sz="1200" b="1" dirty="0"/>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extLst>
                  <a:ext uri="{0D108BD9-81ED-4DB2-BD59-A6C34878D82A}">
                    <a16:rowId xmlns:a16="http://schemas.microsoft.com/office/drawing/2014/main" val="1698701091"/>
                  </a:ext>
                </a:extLst>
              </a:tr>
              <a:tr h="258604">
                <a:tc>
                  <a:txBody>
                    <a:bodyPr/>
                    <a:lstStyle/>
                    <a:p>
                      <a:r>
                        <a:rPr lang="fr-CA" sz="1200" b="1" dirty="0" smtClean="0"/>
                        <a:t>Sodium Nitrate</a:t>
                      </a:r>
                      <a:endParaRPr lang="en-CA" sz="1200" b="1" dirty="0"/>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extLst>
                  <a:ext uri="{0D108BD9-81ED-4DB2-BD59-A6C34878D82A}">
                    <a16:rowId xmlns:a16="http://schemas.microsoft.com/office/drawing/2014/main" val="4137165115"/>
                  </a:ext>
                </a:extLst>
              </a:tr>
              <a:tr h="258604">
                <a:tc>
                  <a:txBody>
                    <a:bodyPr/>
                    <a:lstStyle/>
                    <a:p>
                      <a:r>
                        <a:rPr lang="fr-CA" sz="1200" b="1" dirty="0" smtClean="0"/>
                        <a:t>Sodium</a:t>
                      </a:r>
                      <a:r>
                        <a:rPr lang="fr-CA" sz="1200" b="1" baseline="0" dirty="0" smtClean="0"/>
                        <a:t> Perchlorate</a:t>
                      </a:r>
                      <a:endParaRPr lang="en-CA" sz="1200" b="1" dirty="0"/>
                    </a:p>
                  </a:txBody>
                  <a:tcPr/>
                </a:tc>
                <a:tc>
                  <a:txBody>
                    <a:bodyPr/>
                    <a:lstStyle/>
                    <a:p>
                      <a:pPr algn="ctr"/>
                      <a:endParaRPr lang="en-CA" sz="1200" dirty="0"/>
                    </a:p>
                  </a:txBody>
                  <a:tcPr/>
                </a:tc>
                <a:tc>
                  <a:txBody>
                    <a:bodyPr/>
                    <a:lstStyle/>
                    <a:p>
                      <a:pPr algn="ctr"/>
                      <a:endParaRPr lang="en-CA" sz="1200" dirty="0"/>
                    </a:p>
                  </a:txBody>
                  <a:tcPr/>
                </a:tc>
                <a:tc>
                  <a:txBody>
                    <a:bodyPr/>
                    <a:lstStyle/>
                    <a:p>
                      <a:pPr algn="ctr"/>
                      <a:r>
                        <a:rPr lang="fr-CA" sz="1200" dirty="0" smtClean="0"/>
                        <a:t>X</a:t>
                      </a:r>
                      <a:endParaRPr lang="en-CA" sz="1200" dirty="0"/>
                    </a:p>
                  </a:txBody>
                  <a:tcPr/>
                </a:tc>
                <a:extLst>
                  <a:ext uri="{0D108BD9-81ED-4DB2-BD59-A6C34878D82A}">
                    <a16:rowId xmlns:a16="http://schemas.microsoft.com/office/drawing/2014/main" val="189977477"/>
                  </a:ext>
                </a:extLst>
              </a:tr>
              <a:tr h="258604">
                <a:tc>
                  <a:txBody>
                    <a:bodyPr/>
                    <a:lstStyle/>
                    <a:p>
                      <a:r>
                        <a:rPr lang="fr-CA" sz="1200" b="1" dirty="0" smtClean="0">
                          <a:solidFill>
                            <a:srgbClr val="FF0000"/>
                          </a:solidFill>
                        </a:rPr>
                        <a:t>Calcium</a:t>
                      </a:r>
                      <a:r>
                        <a:rPr lang="fr-CA" sz="1200" b="1" baseline="0" dirty="0" smtClean="0">
                          <a:solidFill>
                            <a:srgbClr val="FF0000"/>
                          </a:solidFill>
                        </a:rPr>
                        <a:t> Ammonium Nitrate</a:t>
                      </a:r>
                      <a:endParaRPr lang="en-CA" sz="1200" b="1" dirty="0">
                        <a:solidFill>
                          <a:srgbClr val="FF0000"/>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CA" sz="1200" b="1" dirty="0" smtClean="0">
                        <a:solidFill>
                          <a:srgbClr val="FF0000"/>
                        </a:solidFill>
                      </a:endParaRPr>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extLst>
                  <a:ext uri="{0D108BD9-81ED-4DB2-BD59-A6C34878D82A}">
                    <a16:rowId xmlns:a16="http://schemas.microsoft.com/office/drawing/2014/main" val="3981620798"/>
                  </a:ext>
                </a:extLst>
              </a:tr>
              <a:tr h="258604">
                <a:tc>
                  <a:txBody>
                    <a:bodyPr/>
                    <a:lstStyle/>
                    <a:p>
                      <a:r>
                        <a:rPr lang="fr-CA" sz="1200" b="1" dirty="0" err="1" smtClean="0">
                          <a:solidFill>
                            <a:srgbClr val="FF0000"/>
                          </a:solidFill>
                        </a:rPr>
                        <a:t>Hexamine</a:t>
                      </a:r>
                      <a:endParaRPr lang="en-CA" sz="1200" b="1" dirty="0">
                        <a:solidFill>
                          <a:srgbClr val="FF0000"/>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CA" sz="1200" b="1" dirty="0" smtClean="0">
                        <a:solidFill>
                          <a:srgbClr val="FF0000"/>
                        </a:solidFill>
                      </a:endParaRPr>
                    </a:p>
                  </a:txBody>
                  <a:tcPr/>
                </a:tc>
                <a:tc>
                  <a:txBody>
                    <a:bodyPr/>
                    <a:lstStyle/>
                    <a:p>
                      <a:pPr algn="ctr"/>
                      <a:endParaRPr lang="en-CA" sz="1200" dirty="0"/>
                    </a:p>
                  </a:txBody>
                  <a:tcPr/>
                </a:tc>
                <a:tc>
                  <a:txBody>
                    <a:bodyPr/>
                    <a:lstStyle/>
                    <a:p>
                      <a:pPr algn="ctr"/>
                      <a:r>
                        <a:rPr lang="fr-CA" sz="1200" dirty="0" smtClean="0"/>
                        <a:t>X</a:t>
                      </a:r>
                      <a:endParaRPr lang="en-CA" sz="1200" dirty="0"/>
                    </a:p>
                  </a:txBody>
                  <a:tcPr/>
                </a:tc>
                <a:extLst>
                  <a:ext uri="{0D108BD9-81ED-4DB2-BD59-A6C34878D82A}">
                    <a16:rowId xmlns:a16="http://schemas.microsoft.com/office/drawing/2014/main" val="3450758274"/>
                  </a:ext>
                </a:extLst>
              </a:tr>
              <a:tr h="258604">
                <a:tc>
                  <a:txBody>
                    <a:bodyPr/>
                    <a:lstStyle/>
                    <a:p>
                      <a:r>
                        <a:rPr lang="fr-CA" sz="1200" b="1" dirty="0" err="1" smtClean="0"/>
                        <a:t>Sulphuric</a:t>
                      </a:r>
                      <a:r>
                        <a:rPr lang="fr-CA" sz="1200" b="1" dirty="0" smtClean="0"/>
                        <a:t> Acid</a:t>
                      </a:r>
                      <a:endParaRPr lang="en-CA" sz="1200" b="1" dirty="0"/>
                    </a:p>
                  </a:txBody>
                  <a:tcPr/>
                </a:tc>
                <a:tc>
                  <a:txBody>
                    <a:bodyPr/>
                    <a:lstStyle/>
                    <a:p>
                      <a:pPr algn="ctr"/>
                      <a:endParaRPr lang="en-CA" sz="1200" dirty="0"/>
                    </a:p>
                  </a:txBody>
                  <a:tcPr/>
                </a:tc>
                <a:tc>
                  <a:txBody>
                    <a:bodyPr/>
                    <a:lstStyle/>
                    <a:p>
                      <a:pPr algn="ctr"/>
                      <a:endParaRPr lang="en-CA" sz="1200" dirty="0"/>
                    </a:p>
                  </a:txBody>
                  <a:tcPr/>
                </a:tc>
                <a:tc>
                  <a:txBody>
                    <a:bodyPr/>
                    <a:lstStyle/>
                    <a:p>
                      <a:pPr algn="ctr"/>
                      <a:r>
                        <a:rPr lang="fr-CA" sz="1200" dirty="0" smtClean="0"/>
                        <a:t>X</a:t>
                      </a:r>
                      <a:endParaRPr lang="en-CA" sz="1200" dirty="0"/>
                    </a:p>
                  </a:txBody>
                  <a:tcPr/>
                </a:tc>
                <a:extLst>
                  <a:ext uri="{0D108BD9-81ED-4DB2-BD59-A6C34878D82A}">
                    <a16:rowId xmlns:a16="http://schemas.microsoft.com/office/drawing/2014/main" val="4271852401"/>
                  </a:ext>
                </a:extLst>
              </a:tr>
              <a:tr h="258604">
                <a:tc>
                  <a:txBody>
                    <a:bodyPr/>
                    <a:lstStyle/>
                    <a:p>
                      <a:r>
                        <a:rPr lang="fr-CA" sz="1200" b="1" dirty="0" smtClean="0"/>
                        <a:t>Calcium</a:t>
                      </a:r>
                      <a:r>
                        <a:rPr lang="fr-CA" sz="1200" b="1" baseline="0" dirty="0" smtClean="0"/>
                        <a:t> Nitrate</a:t>
                      </a:r>
                      <a:endParaRPr lang="en-CA" sz="1200" b="1" dirty="0"/>
                    </a:p>
                  </a:txBody>
                  <a:tcPr/>
                </a:tc>
                <a:tc>
                  <a:txBody>
                    <a:bodyPr/>
                    <a:lstStyle/>
                    <a:p>
                      <a:pPr algn="ctr"/>
                      <a:endParaRPr lang="en-CA" sz="1200" dirty="0"/>
                    </a:p>
                  </a:txBody>
                  <a:tcPr/>
                </a:tc>
                <a:tc>
                  <a:txBody>
                    <a:bodyPr/>
                    <a:lstStyle/>
                    <a:p>
                      <a:pPr algn="ctr"/>
                      <a:endParaRPr lang="en-CA" sz="1200" dirty="0"/>
                    </a:p>
                  </a:txBody>
                  <a:tcPr/>
                </a:tc>
                <a:tc>
                  <a:txBody>
                    <a:bodyPr/>
                    <a:lstStyle/>
                    <a:p>
                      <a:pPr algn="ctr"/>
                      <a:r>
                        <a:rPr lang="fr-CA" sz="1200" dirty="0" smtClean="0"/>
                        <a:t>X</a:t>
                      </a:r>
                      <a:endParaRPr lang="en-CA" sz="1200" dirty="0"/>
                    </a:p>
                  </a:txBody>
                  <a:tcPr/>
                </a:tc>
                <a:extLst>
                  <a:ext uri="{0D108BD9-81ED-4DB2-BD59-A6C34878D82A}">
                    <a16:rowId xmlns:a16="http://schemas.microsoft.com/office/drawing/2014/main" val="204524090"/>
                  </a:ext>
                </a:extLst>
              </a:tr>
            </a:tbl>
          </a:graphicData>
        </a:graphic>
      </p:graphicFrame>
      <p:sp>
        <p:nvSpPr>
          <p:cNvPr id="4" name="Slide Number Placeholder 3"/>
          <p:cNvSpPr>
            <a:spLocks noGrp="1"/>
          </p:cNvSpPr>
          <p:nvPr>
            <p:ph type="sldNum" sz="quarter" idx="10"/>
          </p:nvPr>
        </p:nvSpPr>
        <p:spPr/>
        <p:txBody>
          <a:bodyPr/>
          <a:lstStyle/>
          <a:p>
            <a:pPr>
              <a:defRPr/>
            </a:pPr>
            <a:fld id="{2A21E440-03B8-49EF-9ED3-00F143AB75CE}" type="slidenum">
              <a:rPr lang="en-US" altLang="en-US" smtClean="0"/>
              <a:pPr>
                <a:defRPr/>
              </a:pPr>
              <a:t>13</a:t>
            </a:fld>
            <a:endParaRPr lang="en-US" altLang="en-US"/>
          </a:p>
        </p:txBody>
      </p:sp>
      <p:sp>
        <p:nvSpPr>
          <p:cNvPr id="11" name="Rectangle 10"/>
          <p:cNvSpPr/>
          <p:nvPr/>
        </p:nvSpPr>
        <p:spPr>
          <a:xfrm>
            <a:off x="3995936" y="5836126"/>
            <a:ext cx="2160240" cy="792088"/>
          </a:xfrm>
          <a:prstGeom prst="rect">
            <a:avLst/>
          </a:prstGeom>
          <a:solidFill>
            <a:schemeClr val="bg1"/>
          </a:solid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 name="TextBox 2"/>
          <p:cNvSpPr txBox="1"/>
          <p:nvPr/>
        </p:nvSpPr>
        <p:spPr>
          <a:xfrm>
            <a:off x="4012118" y="5909004"/>
            <a:ext cx="2216065" cy="646331"/>
          </a:xfrm>
          <a:prstGeom prst="rect">
            <a:avLst/>
          </a:prstGeom>
          <a:noFill/>
        </p:spPr>
        <p:txBody>
          <a:bodyPr wrap="square" rtlCol="0">
            <a:spAutoFit/>
          </a:bodyPr>
          <a:lstStyle/>
          <a:p>
            <a:r>
              <a:rPr lang="fr-CA" b="1" i="1" dirty="0" smtClean="0">
                <a:solidFill>
                  <a:srgbClr val="FF0000"/>
                </a:solidFill>
              </a:rPr>
              <a:t>      </a:t>
            </a:r>
            <a:r>
              <a:rPr lang="fr-CA" b="1" i="1" dirty="0" err="1" smtClean="0">
                <a:solidFill>
                  <a:srgbClr val="FF0000"/>
                </a:solidFill>
              </a:rPr>
              <a:t>Proposed</a:t>
            </a:r>
            <a:r>
              <a:rPr lang="fr-CA" dirty="0" smtClean="0"/>
              <a:t> </a:t>
            </a:r>
            <a:r>
              <a:rPr lang="fr-CA" b="1" dirty="0" err="1" smtClean="0">
                <a:solidFill>
                  <a:schemeClr val="tx2"/>
                </a:solidFill>
              </a:rPr>
              <a:t>Regulated</a:t>
            </a:r>
            <a:r>
              <a:rPr lang="fr-CA" b="1" dirty="0" smtClean="0">
                <a:solidFill>
                  <a:schemeClr val="tx2"/>
                </a:solidFill>
              </a:rPr>
              <a:t> </a:t>
            </a:r>
            <a:r>
              <a:rPr lang="fr-CA" b="1" dirty="0" err="1" smtClean="0">
                <a:solidFill>
                  <a:schemeClr val="tx2"/>
                </a:solidFill>
              </a:rPr>
              <a:t>Chemicals</a:t>
            </a:r>
            <a:endParaRPr lang="en-CA" b="1" dirty="0">
              <a:solidFill>
                <a:schemeClr val="tx2"/>
              </a:solidFill>
            </a:endParaRPr>
          </a:p>
        </p:txBody>
      </p:sp>
      <p:sp>
        <p:nvSpPr>
          <p:cNvPr id="20" name="Flowchart: Summing Junction 19"/>
          <p:cNvSpPr/>
          <p:nvPr/>
        </p:nvSpPr>
        <p:spPr>
          <a:xfrm>
            <a:off x="3274378" y="1867402"/>
            <a:ext cx="218980" cy="210274"/>
          </a:xfrm>
          <a:prstGeom prst="flowChartSummingJunction">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1" name="Flowchart: Summing Junction 20"/>
          <p:cNvSpPr/>
          <p:nvPr/>
        </p:nvSpPr>
        <p:spPr>
          <a:xfrm>
            <a:off x="3274378" y="2420888"/>
            <a:ext cx="218980" cy="210274"/>
          </a:xfrm>
          <a:prstGeom prst="flowChartSummingJunction">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2" name="Flowchart: Summing Junction 21"/>
          <p:cNvSpPr/>
          <p:nvPr/>
        </p:nvSpPr>
        <p:spPr>
          <a:xfrm>
            <a:off x="3274378" y="5157192"/>
            <a:ext cx="218980" cy="210274"/>
          </a:xfrm>
          <a:prstGeom prst="flowChartSummingJunction">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3" name="Flowchart: Summing Junction 22"/>
          <p:cNvSpPr/>
          <p:nvPr/>
        </p:nvSpPr>
        <p:spPr>
          <a:xfrm>
            <a:off x="3274378" y="5433935"/>
            <a:ext cx="218980" cy="210274"/>
          </a:xfrm>
          <a:prstGeom prst="flowChartSummingJunction">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4" name="Flowchart: Summing Junction 23"/>
          <p:cNvSpPr/>
          <p:nvPr/>
        </p:nvSpPr>
        <p:spPr>
          <a:xfrm>
            <a:off x="4098989" y="5971536"/>
            <a:ext cx="218980" cy="210274"/>
          </a:xfrm>
          <a:prstGeom prst="flowChartSummingJunction">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95937502"/>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smtClean="0">
                <a:latin typeface="Arial" pitchFamily="34" charset="0"/>
                <a:cs typeface="Arial" pitchFamily="34" charset="0"/>
              </a:rPr>
              <a:t>RC - Future Initiatives</a:t>
            </a:r>
            <a:endParaRPr lang="en-CA" dirty="0"/>
          </a:p>
        </p:txBody>
      </p:sp>
      <p:sp>
        <p:nvSpPr>
          <p:cNvPr id="3" name="Content Placeholder 2"/>
          <p:cNvSpPr>
            <a:spLocks noGrp="1"/>
          </p:cNvSpPr>
          <p:nvPr>
            <p:ph idx="1"/>
          </p:nvPr>
        </p:nvSpPr>
        <p:spPr>
          <a:xfrm>
            <a:off x="457200" y="1268760"/>
            <a:ext cx="8229600" cy="4104456"/>
          </a:xfrm>
        </p:spPr>
        <p:txBody>
          <a:bodyPr>
            <a:normAutofit/>
          </a:bodyPr>
          <a:lstStyle/>
          <a:p>
            <a:pPr>
              <a:buFont typeface="Wingdings" panose="05000000000000000000" pitchFamily="2" charset="2"/>
              <a:buChar char="§"/>
            </a:pPr>
            <a:r>
              <a:rPr lang="fr-CA" sz="2800" dirty="0" err="1" smtClean="0"/>
              <a:t>Ongoing</a:t>
            </a:r>
            <a:r>
              <a:rPr lang="fr-CA" sz="2800" dirty="0" smtClean="0"/>
              <a:t> </a:t>
            </a:r>
            <a:r>
              <a:rPr lang="fr-CA" sz="2800" dirty="0" err="1" smtClean="0"/>
              <a:t>reviews</a:t>
            </a:r>
            <a:r>
              <a:rPr lang="fr-CA" sz="2800" dirty="0" smtClean="0"/>
              <a:t> </a:t>
            </a:r>
            <a:r>
              <a:rPr lang="fr-CA" sz="2800" dirty="0" err="1" smtClean="0"/>
              <a:t>will</a:t>
            </a:r>
            <a:r>
              <a:rPr lang="fr-CA" sz="2800" dirty="0" smtClean="0"/>
              <a:t> </a:t>
            </a:r>
            <a:r>
              <a:rPr lang="fr-CA" sz="2800" dirty="0" err="1" smtClean="0"/>
              <a:t>be</a:t>
            </a:r>
            <a:r>
              <a:rPr lang="fr-CA" sz="2800" dirty="0" smtClean="0"/>
              <a:t> </a:t>
            </a:r>
            <a:r>
              <a:rPr lang="fr-CA" sz="2800" dirty="0" err="1" smtClean="0"/>
              <a:t>required</a:t>
            </a:r>
            <a:r>
              <a:rPr lang="fr-CA" sz="2800" dirty="0" smtClean="0"/>
              <a:t> to </a:t>
            </a:r>
            <a:r>
              <a:rPr lang="fr-CA" sz="2800" dirty="0" err="1" smtClean="0"/>
              <a:t>keep</a:t>
            </a:r>
            <a:r>
              <a:rPr lang="fr-CA" sz="2800" dirty="0" smtClean="0"/>
              <a:t> up </a:t>
            </a:r>
            <a:r>
              <a:rPr lang="fr-CA" sz="2800" dirty="0" err="1" smtClean="0"/>
              <a:t>with</a:t>
            </a:r>
            <a:r>
              <a:rPr lang="fr-CA" sz="2800" dirty="0" smtClean="0"/>
              <a:t> </a:t>
            </a:r>
            <a:r>
              <a:rPr lang="fr-CA" sz="2800" dirty="0" err="1" smtClean="0"/>
              <a:t>emerging</a:t>
            </a:r>
            <a:r>
              <a:rPr lang="fr-CA" sz="2800" dirty="0" smtClean="0"/>
              <a:t> </a:t>
            </a:r>
            <a:r>
              <a:rPr lang="fr-CA" sz="2800" dirty="0" err="1" smtClean="0"/>
              <a:t>threats</a:t>
            </a:r>
            <a:endParaRPr lang="fr-CA" sz="2800" dirty="0" smtClean="0"/>
          </a:p>
          <a:p>
            <a:pPr lvl="1">
              <a:buFont typeface="Wingdings" panose="05000000000000000000" pitchFamily="2" charset="2"/>
              <a:buChar char="§"/>
            </a:pPr>
            <a:r>
              <a:rPr lang="fr-CA" sz="2400" dirty="0" smtClean="0"/>
              <a:t>List of components</a:t>
            </a:r>
          </a:p>
          <a:p>
            <a:pPr lvl="1">
              <a:buFont typeface="Wingdings" panose="05000000000000000000" pitchFamily="2" charset="2"/>
              <a:buChar char="§"/>
            </a:pPr>
            <a:r>
              <a:rPr lang="fr-CA" sz="2400" dirty="0" err="1" smtClean="0"/>
              <a:t>Regulatory</a:t>
            </a:r>
            <a:r>
              <a:rPr lang="fr-CA" sz="2400" dirty="0" smtClean="0"/>
              <a:t> </a:t>
            </a:r>
            <a:r>
              <a:rPr lang="fr-CA" sz="2400" dirty="0" err="1" smtClean="0"/>
              <a:t>requirements</a:t>
            </a:r>
            <a:endParaRPr lang="fr-CA" sz="2400" dirty="0" smtClean="0"/>
          </a:p>
          <a:p>
            <a:pPr lvl="1">
              <a:buFont typeface="Wingdings" panose="05000000000000000000" pitchFamily="2" charset="2"/>
              <a:buChar char="§"/>
            </a:pPr>
            <a:r>
              <a:rPr lang="fr-CA" sz="2400" dirty="0" smtClean="0"/>
              <a:t>Non-</a:t>
            </a:r>
            <a:r>
              <a:rPr lang="fr-CA" sz="2400" dirty="0" err="1" smtClean="0"/>
              <a:t>regulatory</a:t>
            </a:r>
            <a:r>
              <a:rPr lang="fr-CA" sz="2400" dirty="0" smtClean="0"/>
              <a:t> </a:t>
            </a:r>
            <a:r>
              <a:rPr lang="fr-CA" sz="2400" dirty="0" err="1" smtClean="0"/>
              <a:t>measures</a:t>
            </a:r>
            <a:r>
              <a:rPr lang="fr-CA" sz="2400" dirty="0" smtClean="0"/>
              <a:t>/initiatives</a:t>
            </a:r>
            <a:endParaRPr lang="en-CA" sz="2400" dirty="0" smtClean="0"/>
          </a:p>
          <a:p>
            <a:pPr>
              <a:buFont typeface="Wingdings" panose="05000000000000000000" pitchFamily="2" charset="2"/>
              <a:buChar char="§"/>
            </a:pPr>
            <a:r>
              <a:rPr lang="en-CA" sz="2800" dirty="0" smtClean="0"/>
              <a:t>Outreach activities with stakeholders on requirements and best practices for secure commerce</a:t>
            </a:r>
          </a:p>
        </p:txBody>
      </p:sp>
      <p:sp>
        <p:nvSpPr>
          <p:cNvPr id="4" name="Slide Number Placeholder 3"/>
          <p:cNvSpPr>
            <a:spLocks noGrp="1"/>
          </p:cNvSpPr>
          <p:nvPr>
            <p:ph type="sldNum" sz="quarter" idx="12"/>
          </p:nvPr>
        </p:nvSpPr>
        <p:spPr/>
        <p:txBody>
          <a:bodyPr/>
          <a:lstStyle/>
          <a:p>
            <a:fld id="{E0D4D67D-6CD0-4F9C-AF73-23D04D3E675B}" type="slidenum">
              <a:rPr lang="en-CA" smtClean="0"/>
              <a:t>14</a:t>
            </a:fld>
            <a:endParaRPr lang="en-CA" dirty="0"/>
          </a:p>
        </p:txBody>
      </p:sp>
    </p:spTree>
    <p:extLst>
      <p:ext uri="{BB962C8B-B14F-4D97-AF65-F5344CB8AC3E}">
        <p14:creationId xmlns:p14="http://schemas.microsoft.com/office/powerpoint/2010/main" val="132721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274638"/>
            <a:ext cx="9144000" cy="1143000"/>
          </a:xfrm>
        </p:spPr>
        <p:txBody>
          <a:bodyPr>
            <a:normAutofit/>
          </a:bodyPr>
          <a:lstStyle/>
          <a:p>
            <a:r>
              <a:rPr lang="en-CA" altLang="en-US" sz="3200" i="1" dirty="0">
                <a:latin typeface="Arial" pitchFamily="34" charset="0"/>
                <a:cs typeface="Arial" pitchFamily="34" charset="0"/>
              </a:rPr>
              <a:t>Explosives Regulations, 2013 </a:t>
            </a:r>
            <a:r>
              <a:rPr lang="en-CA" altLang="en-US" sz="3200" dirty="0">
                <a:latin typeface="Arial" pitchFamily="34" charset="0"/>
                <a:cs typeface="Arial" pitchFamily="34" charset="0"/>
              </a:rPr>
              <a:t>-</a:t>
            </a:r>
            <a:r>
              <a:rPr lang="en-CA" altLang="en-US" sz="3200" dirty="0" smtClean="0">
                <a:latin typeface="Arial" pitchFamily="34" charset="0"/>
                <a:cs typeface="Arial" pitchFamily="34" charset="0"/>
              </a:rPr>
              <a:t> </a:t>
            </a:r>
            <a:r>
              <a:rPr lang="en-CA" altLang="en-US" sz="3200" dirty="0">
                <a:latin typeface="Arial" pitchFamily="34" charset="0"/>
                <a:cs typeface="Arial" pitchFamily="34" charset="0"/>
              </a:rPr>
              <a:t>Amendment 3</a:t>
            </a:r>
            <a:r>
              <a:rPr lang="en-CA" altLang="en-US" sz="3200" dirty="0" smtClean="0">
                <a:latin typeface="Arial" pitchFamily="34" charset="0"/>
                <a:cs typeface="Arial" pitchFamily="34" charset="0"/>
              </a:rPr>
              <a:t/>
            </a:r>
            <a:br>
              <a:rPr lang="en-CA" altLang="en-US" sz="3200" dirty="0" smtClean="0">
                <a:latin typeface="Arial" pitchFamily="34" charset="0"/>
                <a:cs typeface="Arial" pitchFamily="34" charset="0"/>
              </a:rPr>
            </a:br>
            <a:endParaRPr lang="en-CA" altLang="en-US" sz="1700" dirty="0" smtClean="0">
              <a:solidFill>
                <a:srgbClr val="D60093"/>
              </a:solidFill>
              <a:latin typeface="Arial" pitchFamily="34" charset="0"/>
              <a:cs typeface="Arial" pitchFamily="34" charset="0"/>
            </a:endParaRPr>
          </a:p>
        </p:txBody>
      </p:sp>
      <p:sp>
        <p:nvSpPr>
          <p:cNvPr id="23555" name="Content Placeholder 5"/>
          <p:cNvSpPr>
            <a:spLocks noGrp="1"/>
          </p:cNvSpPr>
          <p:nvPr>
            <p:ph idx="1"/>
          </p:nvPr>
        </p:nvSpPr>
        <p:spPr>
          <a:xfrm>
            <a:off x="251520" y="1184275"/>
            <a:ext cx="8727380" cy="5260975"/>
          </a:xfrm>
        </p:spPr>
        <p:txBody>
          <a:bodyPr lIns="144000">
            <a:normAutofit/>
          </a:bodyPr>
          <a:lstStyle/>
          <a:p>
            <a:pPr marL="914400" lvl="2" indent="0">
              <a:buNone/>
            </a:pPr>
            <a:endParaRPr lang="en-US" altLang="en-US" sz="1000" dirty="0" smtClean="0"/>
          </a:p>
          <a:p>
            <a:pPr marL="0" indent="0">
              <a:buNone/>
            </a:pPr>
            <a:r>
              <a:rPr lang="en-US" altLang="en-US" sz="2400" dirty="0" smtClean="0"/>
              <a:t>Miscellaneous amendments - input from stakeholders was sought</a:t>
            </a:r>
          </a:p>
          <a:p>
            <a:pPr marL="0" indent="0">
              <a:buNone/>
            </a:pPr>
            <a:endParaRPr lang="en-US" altLang="en-US" sz="1000" dirty="0"/>
          </a:p>
          <a:p>
            <a:pPr marL="0" indent="0">
              <a:buNone/>
            </a:pPr>
            <a:r>
              <a:rPr lang="en-US" altLang="en-US" sz="2400" dirty="0" smtClean="0"/>
              <a:t>List of 22 items received from CEAEC: </a:t>
            </a:r>
          </a:p>
          <a:p>
            <a:pPr marL="0" indent="0">
              <a:buNone/>
            </a:pPr>
            <a:endParaRPr lang="en-US" altLang="en-US" sz="800" dirty="0" smtClean="0"/>
          </a:p>
          <a:p>
            <a:pPr marL="0" indent="0">
              <a:buNone/>
            </a:pPr>
            <a:r>
              <a:rPr lang="en-US" altLang="en-US" sz="1800" dirty="0" smtClean="0"/>
              <a:t>7 items can be resolved via guidelines / clarifications outside of ER, 2013</a:t>
            </a:r>
          </a:p>
          <a:p>
            <a:pPr marL="0" indent="0">
              <a:buNone/>
            </a:pPr>
            <a:endParaRPr lang="en-US" altLang="en-US" sz="1000" dirty="0" smtClean="0"/>
          </a:p>
          <a:p>
            <a:pPr marL="0" indent="0">
              <a:buNone/>
            </a:pPr>
            <a:r>
              <a:rPr lang="en-US" altLang="en-US" sz="1800" dirty="0" smtClean="0"/>
              <a:t>12 agreed-in-principle to propose changes, for example:</a:t>
            </a:r>
          </a:p>
          <a:p>
            <a:pPr marL="803275" lvl="2">
              <a:buFont typeface="Wingdings" pitchFamily="2" charset="2"/>
              <a:buChar char="§"/>
            </a:pPr>
            <a:r>
              <a:rPr lang="en-US" altLang="en-US" sz="1800" dirty="0" smtClean="0"/>
              <a:t>2 </a:t>
            </a:r>
            <a:r>
              <a:rPr lang="en-US" altLang="en-US" sz="1800" dirty="0"/>
              <a:t>boxes of initiation </a:t>
            </a:r>
            <a:r>
              <a:rPr lang="en-US" altLang="en-US" sz="1800" dirty="0" smtClean="0"/>
              <a:t>systems </a:t>
            </a:r>
            <a:r>
              <a:rPr lang="en-US" altLang="en-US" sz="1800" dirty="0"/>
              <a:t>can be opened at one </a:t>
            </a:r>
            <a:r>
              <a:rPr lang="en-US" altLang="en-US" sz="1800" dirty="0" smtClean="0"/>
              <a:t>time</a:t>
            </a:r>
            <a:r>
              <a:rPr lang="en-US" altLang="en-US" sz="1800" dirty="0"/>
              <a:t> </a:t>
            </a:r>
            <a:r>
              <a:rPr lang="en-US" altLang="en-US" sz="1800" dirty="0" smtClean="0"/>
              <a:t>in a mag.</a:t>
            </a:r>
            <a:r>
              <a:rPr lang="en-US" altLang="en-US" sz="1800" dirty="0"/>
              <a:t> </a:t>
            </a:r>
            <a:r>
              <a:rPr lang="en-US" altLang="en-US" sz="1800" dirty="0" smtClean="0"/>
              <a:t>– s.150 (4)</a:t>
            </a:r>
            <a:endParaRPr lang="en-US" altLang="en-US" sz="1800" dirty="0"/>
          </a:p>
          <a:p>
            <a:pPr marL="803275" lvl="2">
              <a:buFont typeface="Wingdings" pitchFamily="2" charset="2"/>
              <a:buChar char="§"/>
            </a:pPr>
            <a:r>
              <a:rPr lang="en-US" altLang="en-US" sz="1800" dirty="0" smtClean="0"/>
              <a:t>eliminate </a:t>
            </a:r>
            <a:r>
              <a:rPr lang="en-US" altLang="en-US" sz="1800" dirty="0"/>
              <a:t>inspection overlap with provinces for </a:t>
            </a:r>
            <a:r>
              <a:rPr lang="en-US" altLang="en-US" sz="1800" dirty="0" smtClean="0"/>
              <a:t>requirements of vehicles to </a:t>
            </a:r>
            <a:r>
              <a:rPr lang="en-US" altLang="en-US" sz="1800" dirty="0"/>
              <a:t>be in good condition </a:t>
            </a:r>
            <a:r>
              <a:rPr lang="en-US" altLang="en-US" sz="1800" dirty="0" smtClean="0"/>
              <a:t>- s.193 (3)</a:t>
            </a:r>
          </a:p>
          <a:p>
            <a:pPr marL="803275" lvl="2">
              <a:buFont typeface="Wingdings" pitchFamily="2" charset="2"/>
              <a:buChar char="§"/>
            </a:pPr>
            <a:r>
              <a:rPr lang="en-CA" altLang="en-US" sz="1800" dirty="0"/>
              <a:t>Clarify s. 199 (2) - up to 25 kg of high explosives (type E) and up to 100 detonators (type I) may be left unattended in a vehicle if the explosives are </a:t>
            </a:r>
            <a:r>
              <a:rPr lang="en-CA" altLang="en-US" sz="1800" i="1" dirty="0"/>
              <a:t>not transported in bulk</a:t>
            </a:r>
          </a:p>
          <a:p>
            <a:pPr marL="803275" lvl="2">
              <a:buFont typeface="Wingdings" pitchFamily="2" charset="2"/>
              <a:buChar char="§"/>
            </a:pPr>
            <a:endParaRPr lang="en-US" altLang="en-US" sz="1800" dirty="0" smtClean="0"/>
          </a:p>
          <a:p>
            <a:pPr lvl="2">
              <a:buFont typeface="Wingdings" pitchFamily="2" charset="2"/>
              <a:buChar char="§"/>
            </a:pPr>
            <a:endParaRPr lang="en-CA" altLang="en-US" sz="1800" dirty="0" smtClean="0"/>
          </a:p>
          <a:p>
            <a:pPr lvl="2">
              <a:buFont typeface="Wingdings" pitchFamily="2" charset="2"/>
              <a:buChar char="§"/>
            </a:pPr>
            <a:endParaRPr lang="en-US" altLang="en-US" sz="1800" dirty="0"/>
          </a:p>
          <a:p>
            <a:pPr marL="457200" lvl="1" indent="0">
              <a:buNone/>
            </a:pPr>
            <a:endParaRPr lang="en-US" altLang="en-US" sz="2000" dirty="0"/>
          </a:p>
        </p:txBody>
      </p:sp>
      <p:sp>
        <p:nvSpPr>
          <p:cNvPr id="2" name="Slide Number Placeholder 1"/>
          <p:cNvSpPr>
            <a:spLocks noGrp="1"/>
          </p:cNvSpPr>
          <p:nvPr>
            <p:ph type="sldNum" sz="quarter" idx="12"/>
          </p:nvPr>
        </p:nvSpPr>
        <p:spPr/>
        <p:txBody>
          <a:bodyPr/>
          <a:lstStyle/>
          <a:p>
            <a:fld id="{E0D4D67D-6CD0-4F9C-AF73-23D04D3E675B}" type="slidenum">
              <a:rPr lang="en-CA" smtClean="0"/>
              <a:t>15</a:t>
            </a:fld>
            <a:endParaRPr lang="en-CA"/>
          </a:p>
        </p:txBody>
      </p:sp>
    </p:spTree>
    <p:extLst>
      <p:ext uri="{BB962C8B-B14F-4D97-AF65-F5344CB8AC3E}">
        <p14:creationId xmlns:p14="http://schemas.microsoft.com/office/powerpoint/2010/main" val="209449293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9"/>
            <a:ext cx="9052493" cy="1143000"/>
          </a:xfrm>
        </p:spPr>
        <p:txBody>
          <a:bodyPr>
            <a:normAutofit/>
          </a:bodyPr>
          <a:lstStyle/>
          <a:p>
            <a:r>
              <a:rPr lang="en-CA" sz="3200" i="1" dirty="0">
                <a:latin typeface="Arial" pitchFamily="34" charset="0"/>
                <a:cs typeface="Arial" pitchFamily="34" charset="0"/>
              </a:rPr>
              <a:t>Explosives Regulations, </a:t>
            </a:r>
            <a:r>
              <a:rPr lang="en-CA" sz="3200" i="1" dirty="0" smtClean="0">
                <a:latin typeface="Arial" pitchFamily="34" charset="0"/>
                <a:cs typeface="Arial" pitchFamily="34" charset="0"/>
              </a:rPr>
              <a:t>2013 - Amendment </a:t>
            </a:r>
            <a:r>
              <a:rPr lang="en-CA" sz="3200" i="1" dirty="0">
                <a:latin typeface="Arial" pitchFamily="34" charset="0"/>
                <a:cs typeface="Arial" pitchFamily="34" charset="0"/>
              </a:rPr>
              <a:t>3</a:t>
            </a:r>
          </a:p>
        </p:txBody>
      </p:sp>
      <p:sp>
        <p:nvSpPr>
          <p:cNvPr id="3" name="Content Placeholder 2"/>
          <p:cNvSpPr>
            <a:spLocks noGrp="1"/>
          </p:cNvSpPr>
          <p:nvPr>
            <p:ph idx="1"/>
          </p:nvPr>
        </p:nvSpPr>
        <p:spPr>
          <a:xfrm>
            <a:off x="251520" y="1417639"/>
            <a:ext cx="8435280" cy="4708525"/>
          </a:xfrm>
        </p:spPr>
        <p:txBody>
          <a:bodyPr/>
          <a:lstStyle/>
          <a:p>
            <a:pPr marL="176213" lvl="2" indent="0">
              <a:buNone/>
            </a:pPr>
            <a:r>
              <a:rPr lang="en-US" altLang="en-US" sz="1800" dirty="0"/>
              <a:t>P</a:t>
            </a:r>
            <a:r>
              <a:rPr lang="en-US" altLang="en-US" sz="1800" dirty="0" smtClean="0"/>
              <a:t>roposed changes (cont.):</a:t>
            </a:r>
            <a:endParaRPr lang="en-CA" altLang="en-US" sz="1800" dirty="0" smtClean="0"/>
          </a:p>
          <a:p>
            <a:pPr marL="461963" lvl="2" indent="-285750"/>
            <a:r>
              <a:rPr lang="en-CA" altLang="en-US" sz="1800" dirty="0" smtClean="0"/>
              <a:t>clarify </a:t>
            </a:r>
            <a:r>
              <a:rPr lang="en-CA" altLang="en-US" sz="1800" dirty="0"/>
              <a:t>the intent of what types of </a:t>
            </a:r>
            <a:r>
              <a:rPr lang="en-CA" altLang="en-US" sz="1800" dirty="0" smtClean="0"/>
              <a:t>accidents/incidents </a:t>
            </a:r>
            <a:r>
              <a:rPr lang="en-CA" altLang="en-US" sz="1800" dirty="0"/>
              <a:t>require notifications to police, NRCan, and </a:t>
            </a:r>
            <a:r>
              <a:rPr lang="en-CA" altLang="en-US" sz="1800" dirty="0" smtClean="0"/>
              <a:t>carrier – s.201(1)</a:t>
            </a:r>
          </a:p>
          <a:p>
            <a:pPr marL="461963" lvl="2" indent="-285750"/>
            <a:r>
              <a:rPr lang="en-CA" altLang="en-US" sz="1800" dirty="0" smtClean="0"/>
              <a:t>give </a:t>
            </a:r>
            <a:r>
              <a:rPr lang="en-CA" altLang="en-US" sz="1800" dirty="0"/>
              <a:t>sellers more </a:t>
            </a:r>
            <a:r>
              <a:rPr lang="en-CA" altLang="en-US" sz="1800" dirty="0" smtClean="0"/>
              <a:t>flexibility on what information can be on record of sale – s.219</a:t>
            </a:r>
          </a:p>
          <a:p>
            <a:pPr marL="461963" lvl="2" indent="-285750"/>
            <a:r>
              <a:rPr lang="en-CA" altLang="en-US" sz="1800" dirty="0" smtClean="0"/>
              <a:t>better </a:t>
            </a:r>
            <a:r>
              <a:rPr lang="en-CA" altLang="en-US" sz="1800" dirty="0"/>
              <a:t>describe intent, and language to align with definition of a ‘magazine’ in the </a:t>
            </a:r>
            <a:r>
              <a:rPr lang="en-CA" altLang="en-US" sz="1800" i="1" dirty="0"/>
              <a:t>Explosives </a:t>
            </a:r>
            <a:r>
              <a:rPr lang="en-CA" altLang="en-US" sz="1800" i="1" dirty="0" smtClean="0"/>
              <a:t>Act </a:t>
            </a:r>
            <a:r>
              <a:rPr lang="en-CA" altLang="en-US" sz="1800" dirty="0" smtClean="0"/>
              <a:t>– s.217 (1)</a:t>
            </a:r>
          </a:p>
          <a:p>
            <a:pPr marL="176213" lvl="2" indent="0">
              <a:buNone/>
            </a:pPr>
            <a:endParaRPr lang="en-CA" altLang="en-US" sz="1800" dirty="0" smtClean="0"/>
          </a:p>
          <a:p>
            <a:pPr marL="176213" lvl="2" indent="0">
              <a:buNone/>
            </a:pPr>
            <a:r>
              <a:rPr lang="en-CA" altLang="en-US" sz="1800" dirty="0" smtClean="0"/>
              <a:t>CEAEC / NRCan - expand </a:t>
            </a:r>
            <a:r>
              <a:rPr lang="en-CA" altLang="en-US" sz="1800" dirty="0"/>
              <a:t>security requirements of tracking and communication systems of section 198 (1).  An exemption would only apply to vehicles in which a manufacturing operation may be carried out if they remain on a mine site at all </a:t>
            </a:r>
            <a:r>
              <a:rPr lang="en-CA" altLang="en-US" sz="1800" dirty="0" smtClean="0"/>
              <a:t>times</a:t>
            </a:r>
            <a:endParaRPr lang="en-CA" altLang="en-US" sz="1800" dirty="0"/>
          </a:p>
          <a:p>
            <a:pPr marL="176213" lvl="2" indent="0">
              <a:buNone/>
            </a:pPr>
            <a:endParaRPr lang="en-CA" altLang="en-US" sz="1800" dirty="0" smtClean="0"/>
          </a:p>
          <a:p>
            <a:pPr marL="176213" lvl="2" indent="0">
              <a:buNone/>
            </a:pPr>
            <a:endParaRPr lang="en-CA" altLang="en-US" sz="1800" dirty="0"/>
          </a:p>
          <a:p>
            <a:pPr marL="461963" lvl="2" indent="-285750"/>
            <a:endParaRPr lang="en-CA" altLang="en-US" sz="1800" dirty="0"/>
          </a:p>
          <a:p>
            <a:pPr marL="461963" lvl="2" indent="-285750"/>
            <a:endParaRPr lang="en-CA" altLang="en-US" sz="1800" dirty="0"/>
          </a:p>
          <a:p>
            <a:pPr marL="461963" lvl="2" indent="-285750"/>
            <a:endParaRPr lang="en-US" altLang="en-US" sz="1800" dirty="0"/>
          </a:p>
          <a:p>
            <a:pPr marL="0" indent="0">
              <a:buNone/>
            </a:pPr>
            <a:endParaRPr lang="en-CA" dirty="0"/>
          </a:p>
        </p:txBody>
      </p:sp>
      <p:sp>
        <p:nvSpPr>
          <p:cNvPr id="4" name="Slide Number Placeholder 3"/>
          <p:cNvSpPr>
            <a:spLocks noGrp="1"/>
          </p:cNvSpPr>
          <p:nvPr>
            <p:ph type="sldNum" sz="quarter" idx="12"/>
          </p:nvPr>
        </p:nvSpPr>
        <p:spPr/>
        <p:txBody>
          <a:bodyPr/>
          <a:lstStyle/>
          <a:p>
            <a:fld id="{E0D4D67D-6CD0-4F9C-AF73-23D04D3E675B}" type="slidenum">
              <a:rPr lang="en-CA" smtClean="0"/>
              <a:t>16</a:t>
            </a:fld>
            <a:endParaRPr lang="en-CA"/>
          </a:p>
        </p:txBody>
      </p:sp>
    </p:spTree>
    <p:extLst>
      <p:ext uri="{BB962C8B-B14F-4D97-AF65-F5344CB8AC3E}">
        <p14:creationId xmlns:p14="http://schemas.microsoft.com/office/powerpoint/2010/main" val="1171177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altLang="en-US" dirty="0" smtClean="0">
                <a:latin typeface="Arial" pitchFamily="34" charset="0"/>
                <a:cs typeface="Arial" pitchFamily="34" charset="0"/>
              </a:rPr>
              <a:t>Amendment 3  </a:t>
            </a:r>
            <a:br>
              <a:rPr lang="en-CA" altLang="en-US" dirty="0" smtClean="0">
                <a:latin typeface="Arial" pitchFamily="34" charset="0"/>
                <a:cs typeface="Arial" pitchFamily="34" charset="0"/>
              </a:rPr>
            </a:br>
            <a:r>
              <a:rPr lang="en-CA" altLang="en-US" dirty="0" smtClean="0">
                <a:latin typeface="Arial" pitchFamily="34" charset="0"/>
                <a:cs typeface="Arial" pitchFamily="34" charset="0"/>
              </a:rPr>
              <a:t>Process and Timeline</a:t>
            </a:r>
            <a:endParaRPr lang="en-CA" dirty="0"/>
          </a:p>
        </p:txBody>
      </p:sp>
      <p:sp>
        <p:nvSpPr>
          <p:cNvPr id="3" name="Content Placeholder 2"/>
          <p:cNvSpPr>
            <a:spLocks noGrp="1"/>
          </p:cNvSpPr>
          <p:nvPr>
            <p:ph idx="1"/>
          </p:nvPr>
        </p:nvSpPr>
        <p:spPr>
          <a:xfrm>
            <a:off x="457200" y="1628800"/>
            <a:ext cx="8229600" cy="4104456"/>
          </a:xfrm>
        </p:spPr>
        <p:txBody>
          <a:bodyPr>
            <a:normAutofit/>
          </a:bodyPr>
          <a:lstStyle/>
          <a:p>
            <a:pPr>
              <a:buFont typeface="Wingdings" pitchFamily="2" charset="2"/>
              <a:buChar char="§"/>
            </a:pPr>
            <a:r>
              <a:rPr lang="en-US" altLang="en-US" sz="2400" dirty="0" smtClean="0"/>
              <a:t>Consultations are finalized </a:t>
            </a:r>
          </a:p>
          <a:p>
            <a:pPr>
              <a:buFont typeface="Wingdings" pitchFamily="2" charset="2"/>
              <a:buChar char="§"/>
            </a:pPr>
            <a:r>
              <a:rPr lang="en-US" altLang="en-US" sz="2400" dirty="0" smtClean="0"/>
              <a:t>Drafting &amp; </a:t>
            </a:r>
            <a:r>
              <a:rPr lang="en-US" altLang="en-US" sz="2400" dirty="0"/>
              <a:t>Approval process </a:t>
            </a:r>
            <a:r>
              <a:rPr lang="en-US" altLang="en-US" sz="2400" dirty="0" smtClean="0"/>
              <a:t>Jan – March, 2019</a:t>
            </a:r>
          </a:p>
          <a:p>
            <a:pPr>
              <a:buFont typeface="Wingdings" pitchFamily="2" charset="2"/>
              <a:buChar char="§"/>
            </a:pPr>
            <a:r>
              <a:rPr lang="en-US" altLang="en-US" sz="2400" dirty="0"/>
              <a:t>P</a:t>
            </a:r>
            <a:r>
              <a:rPr lang="en-US" altLang="en-US" sz="2400" dirty="0" smtClean="0"/>
              <a:t>re-publication in </a:t>
            </a:r>
            <a:r>
              <a:rPr lang="en-US" altLang="en-US" sz="2400" i="1" dirty="0" smtClean="0"/>
              <a:t>Canada Gazette </a:t>
            </a:r>
            <a:r>
              <a:rPr lang="en-US" altLang="en-US" sz="2400" dirty="0" smtClean="0"/>
              <a:t>– Part I – April 2019</a:t>
            </a:r>
          </a:p>
          <a:p>
            <a:pPr>
              <a:buFont typeface="Wingdings" pitchFamily="2" charset="2"/>
              <a:buChar char="§"/>
            </a:pPr>
            <a:r>
              <a:rPr lang="en-US" altLang="en-US" sz="2400" dirty="0" smtClean="0"/>
              <a:t>Publication in </a:t>
            </a:r>
            <a:r>
              <a:rPr lang="en-US" altLang="en-US" sz="2400" i="1" dirty="0" smtClean="0"/>
              <a:t>Canada Gazette </a:t>
            </a:r>
            <a:r>
              <a:rPr lang="en-US" altLang="en-US" sz="2400" dirty="0" smtClean="0"/>
              <a:t>– Part II – TBD</a:t>
            </a:r>
          </a:p>
          <a:p>
            <a:pPr>
              <a:buFont typeface="Wingdings" pitchFamily="2" charset="2"/>
              <a:buChar char="§"/>
            </a:pPr>
            <a:endParaRPr lang="en-US" altLang="en-US" sz="2400" dirty="0"/>
          </a:p>
          <a:p>
            <a:pPr>
              <a:buFont typeface="Wingdings" pitchFamily="2" charset="2"/>
              <a:buChar char="§"/>
            </a:pPr>
            <a:endParaRPr lang="en-US" altLang="en-US" sz="2400" dirty="0" smtClean="0"/>
          </a:p>
          <a:p>
            <a:pPr marL="0" indent="0">
              <a:buNone/>
            </a:pPr>
            <a:endParaRPr lang="en-US" altLang="en-US" sz="2400" dirty="0" smtClean="0"/>
          </a:p>
        </p:txBody>
      </p:sp>
      <p:sp>
        <p:nvSpPr>
          <p:cNvPr id="4" name="Slide Number Placeholder 3"/>
          <p:cNvSpPr>
            <a:spLocks noGrp="1"/>
          </p:cNvSpPr>
          <p:nvPr>
            <p:ph type="sldNum" sz="quarter" idx="12"/>
          </p:nvPr>
        </p:nvSpPr>
        <p:spPr/>
        <p:txBody>
          <a:bodyPr/>
          <a:lstStyle/>
          <a:p>
            <a:fld id="{E0D4D67D-6CD0-4F9C-AF73-23D04D3E675B}" type="slidenum">
              <a:rPr lang="en-CA" smtClean="0"/>
              <a:t>17</a:t>
            </a:fld>
            <a:endParaRPr lang="en-CA" dirty="0"/>
          </a:p>
        </p:txBody>
      </p:sp>
    </p:spTree>
    <p:extLst>
      <p:ext uri="{BB962C8B-B14F-4D97-AF65-F5344CB8AC3E}">
        <p14:creationId xmlns:p14="http://schemas.microsoft.com/office/powerpoint/2010/main" val="1218630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
            </a:r>
            <a:br>
              <a:rPr lang="en-US" altLang="en-US" dirty="0"/>
            </a:br>
            <a:r>
              <a:rPr lang="en-US" altLang="en-US" dirty="0"/>
              <a:t>Future Amendments / </a:t>
            </a:r>
            <a:r>
              <a:rPr lang="en-US" altLang="en-US" dirty="0" smtClean="0"/>
              <a:t>Regulatory Reviews </a:t>
            </a:r>
            <a:r>
              <a:rPr lang="en-US" altLang="en-US" dirty="0"/>
              <a:t/>
            </a:r>
            <a:br>
              <a:rPr lang="en-US" altLang="en-US" dirty="0"/>
            </a:br>
            <a:endParaRPr lang="en-CA" dirty="0"/>
          </a:p>
        </p:txBody>
      </p:sp>
      <p:sp>
        <p:nvSpPr>
          <p:cNvPr id="3" name="Content Placeholder 2"/>
          <p:cNvSpPr>
            <a:spLocks noGrp="1"/>
          </p:cNvSpPr>
          <p:nvPr>
            <p:ph idx="1"/>
          </p:nvPr>
        </p:nvSpPr>
        <p:spPr/>
        <p:txBody>
          <a:bodyPr>
            <a:normAutofit/>
          </a:bodyPr>
          <a:lstStyle/>
          <a:p>
            <a:pPr marL="0" indent="0">
              <a:buNone/>
            </a:pPr>
            <a:r>
              <a:rPr lang="en-US" sz="2400" b="1" dirty="0"/>
              <a:t>Amendment #4 – access controls</a:t>
            </a:r>
          </a:p>
          <a:p>
            <a:pPr>
              <a:buFontTx/>
              <a:buChar char="-"/>
            </a:pPr>
            <a:r>
              <a:rPr lang="en-CA" sz="2400" dirty="0" smtClean="0"/>
              <a:t>Analyze </a:t>
            </a:r>
            <a:r>
              <a:rPr lang="en-CA" sz="2400" dirty="0"/>
              <a:t>current security requirements, identify gaps and high risks, and propose </a:t>
            </a:r>
            <a:r>
              <a:rPr lang="en-CA" sz="2400" dirty="0" smtClean="0"/>
              <a:t>streamlined regulatory </a:t>
            </a:r>
            <a:r>
              <a:rPr lang="en-CA" sz="2400" dirty="0"/>
              <a:t>measures </a:t>
            </a:r>
            <a:r>
              <a:rPr lang="en-CA" sz="2400" dirty="0" smtClean="0"/>
              <a:t>for access controls to all types of explosives </a:t>
            </a:r>
          </a:p>
          <a:p>
            <a:pPr>
              <a:buFontTx/>
              <a:buChar char="-"/>
            </a:pPr>
            <a:r>
              <a:rPr lang="en-US" sz="2400" dirty="0" smtClean="0"/>
              <a:t>Seek other proposals from CEAEC to update ER, 2013</a:t>
            </a:r>
          </a:p>
          <a:p>
            <a:pPr>
              <a:buFontTx/>
              <a:buChar char="-"/>
            </a:pPr>
            <a:r>
              <a:rPr lang="en-US" sz="2400" dirty="0" smtClean="0"/>
              <a:t>Updated </a:t>
            </a:r>
            <a:r>
              <a:rPr lang="en-US" sz="2400" dirty="0"/>
              <a:t>approach to submitting </a:t>
            </a:r>
            <a:r>
              <a:rPr lang="en-US" sz="2400" dirty="0" smtClean="0"/>
              <a:t>proposal </a:t>
            </a:r>
            <a:r>
              <a:rPr lang="en-US" sz="2400" dirty="0"/>
              <a:t>is being </a:t>
            </a:r>
            <a:r>
              <a:rPr lang="en-US" sz="2400" dirty="0" smtClean="0"/>
              <a:t>finalized. New form that is to </a:t>
            </a:r>
            <a:r>
              <a:rPr lang="en-US" sz="2400" dirty="0"/>
              <a:t>include</a:t>
            </a:r>
            <a:r>
              <a:rPr lang="en-US" sz="2400" dirty="0" smtClean="0"/>
              <a:t>: background </a:t>
            </a:r>
            <a:r>
              <a:rPr lang="en-US" sz="2400" dirty="0"/>
              <a:t>and </a:t>
            </a:r>
            <a:r>
              <a:rPr lang="en-US" sz="2400" dirty="0" smtClean="0"/>
              <a:t>current issues, proposed intent, justification, substantiation</a:t>
            </a:r>
            <a:r>
              <a:rPr lang="en-US" sz="2400" dirty="0"/>
              <a:t> </a:t>
            </a:r>
            <a:r>
              <a:rPr lang="en-US" sz="2400" dirty="0" smtClean="0"/>
              <a:t>and consideration of impacts</a:t>
            </a:r>
          </a:p>
          <a:p>
            <a:pPr lvl="1">
              <a:buFontTx/>
              <a:buChar char="-"/>
            </a:pPr>
            <a:endParaRPr lang="en-US" sz="2000" dirty="0"/>
          </a:p>
          <a:p>
            <a:pPr marL="0" indent="0">
              <a:buNone/>
            </a:pPr>
            <a:endParaRPr lang="en-US" sz="2400" dirty="0" smtClean="0"/>
          </a:p>
          <a:p>
            <a:pPr marL="0" indent="0">
              <a:buNone/>
            </a:pPr>
            <a:endParaRPr lang="en-US" sz="2400" dirty="0" smtClean="0"/>
          </a:p>
          <a:p>
            <a:pPr>
              <a:buFontTx/>
              <a:buChar char="-"/>
            </a:pPr>
            <a:endParaRPr lang="en-CA" sz="2400" dirty="0"/>
          </a:p>
        </p:txBody>
      </p:sp>
      <p:sp>
        <p:nvSpPr>
          <p:cNvPr id="4" name="Slide Number Placeholder 3"/>
          <p:cNvSpPr>
            <a:spLocks noGrp="1"/>
          </p:cNvSpPr>
          <p:nvPr>
            <p:ph type="sldNum" sz="quarter" idx="12"/>
          </p:nvPr>
        </p:nvSpPr>
        <p:spPr/>
        <p:txBody>
          <a:bodyPr/>
          <a:lstStyle/>
          <a:p>
            <a:fld id="{E0D4D67D-6CD0-4F9C-AF73-23D04D3E675B}" type="slidenum">
              <a:rPr lang="en-CA" smtClean="0"/>
              <a:t>18</a:t>
            </a:fld>
            <a:endParaRPr lang="en-CA"/>
          </a:p>
        </p:txBody>
      </p:sp>
    </p:spTree>
    <p:extLst>
      <p:ext uri="{BB962C8B-B14F-4D97-AF65-F5344CB8AC3E}">
        <p14:creationId xmlns:p14="http://schemas.microsoft.com/office/powerpoint/2010/main" val="3225133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Future Amendments / Regulatory Reviews</a:t>
            </a:r>
            <a:endParaRPr lang="en-CA" dirty="0"/>
          </a:p>
        </p:txBody>
      </p:sp>
      <p:sp>
        <p:nvSpPr>
          <p:cNvPr id="3" name="Content Placeholder 2"/>
          <p:cNvSpPr>
            <a:spLocks noGrp="1"/>
          </p:cNvSpPr>
          <p:nvPr>
            <p:ph idx="1"/>
          </p:nvPr>
        </p:nvSpPr>
        <p:spPr/>
        <p:txBody>
          <a:bodyPr/>
          <a:lstStyle/>
          <a:p>
            <a:pPr marL="0" indent="0">
              <a:buNone/>
            </a:pPr>
            <a:endParaRPr lang="en-CA" sz="2400" b="1" dirty="0"/>
          </a:p>
          <a:p>
            <a:pPr>
              <a:buFontTx/>
              <a:buChar char="-"/>
            </a:pPr>
            <a:r>
              <a:rPr lang="en-US" sz="2400" dirty="0" smtClean="0"/>
              <a:t>Outcomes based Regulations; Review </a:t>
            </a:r>
            <a:r>
              <a:rPr lang="en-US" sz="2400" dirty="0"/>
              <a:t>and evaluation of regulatory measures and administrative </a:t>
            </a:r>
            <a:r>
              <a:rPr lang="en-US" sz="2400" dirty="0" smtClean="0"/>
              <a:t>processes</a:t>
            </a:r>
          </a:p>
          <a:p>
            <a:pPr>
              <a:buFontTx/>
              <a:buChar char="-"/>
            </a:pPr>
            <a:r>
              <a:rPr lang="en-CA" sz="2400" dirty="0" smtClean="0"/>
              <a:t>Analyze </a:t>
            </a:r>
            <a:r>
              <a:rPr lang="en-CA" sz="2400" dirty="0"/>
              <a:t>the effectiveness of meeting the intended policy objective by examining the level of current program interventions and their proportionality to </a:t>
            </a:r>
            <a:r>
              <a:rPr lang="en-CA" sz="2400" dirty="0" smtClean="0"/>
              <a:t>risks</a:t>
            </a:r>
            <a:endParaRPr lang="en-CA" sz="2400" dirty="0"/>
          </a:p>
          <a:p>
            <a:pPr>
              <a:buFontTx/>
              <a:buChar char="-"/>
            </a:pPr>
            <a:r>
              <a:rPr lang="en-CA" sz="2400" dirty="0"/>
              <a:t>Consultations will be conducted at early stages</a:t>
            </a:r>
          </a:p>
          <a:p>
            <a:pPr>
              <a:buFontTx/>
              <a:buChar char="-"/>
            </a:pPr>
            <a:endParaRPr lang="en-CA" sz="2400" dirty="0" smtClean="0"/>
          </a:p>
          <a:p>
            <a:pPr>
              <a:buFontTx/>
              <a:buChar char="-"/>
            </a:pPr>
            <a:endParaRPr lang="en-CA" sz="2400" dirty="0"/>
          </a:p>
        </p:txBody>
      </p:sp>
      <p:sp>
        <p:nvSpPr>
          <p:cNvPr id="4" name="Slide Number Placeholder 3"/>
          <p:cNvSpPr>
            <a:spLocks noGrp="1"/>
          </p:cNvSpPr>
          <p:nvPr>
            <p:ph type="sldNum" sz="quarter" idx="12"/>
          </p:nvPr>
        </p:nvSpPr>
        <p:spPr/>
        <p:txBody>
          <a:bodyPr/>
          <a:lstStyle/>
          <a:p>
            <a:fld id="{E0D4D67D-6CD0-4F9C-AF73-23D04D3E675B}" type="slidenum">
              <a:rPr lang="en-CA" smtClean="0"/>
              <a:t>19</a:t>
            </a:fld>
            <a:endParaRPr lang="en-CA"/>
          </a:p>
        </p:txBody>
      </p:sp>
    </p:spTree>
    <p:extLst>
      <p:ext uri="{BB962C8B-B14F-4D97-AF65-F5344CB8AC3E}">
        <p14:creationId xmlns:p14="http://schemas.microsoft.com/office/powerpoint/2010/main" val="1018774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type="body" idx="1"/>
          </p:nvPr>
        </p:nvSpPr>
        <p:spPr>
          <a:xfrm>
            <a:off x="395536" y="980728"/>
            <a:ext cx="8543676" cy="4887218"/>
          </a:xfrm>
        </p:spPr>
        <p:txBody>
          <a:bodyPr>
            <a:normAutofit fontScale="85000" lnSpcReduction="10000"/>
          </a:bodyPr>
          <a:lstStyle/>
          <a:p>
            <a:pPr marL="0" lvl="1" indent="0" eaLnBrk="1" hangingPunct="1">
              <a:buFont typeface="Wingdings" charset="2"/>
              <a:buNone/>
              <a:tabLst>
                <a:tab pos="7358063" algn="l"/>
              </a:tabLst>
              <a:defRPr/>
            </a:pPr>
            <a:endParaRPr lang="en-CA" altLang="en-US" sz="500" b="1" dirty="0" smtClean="0">
              <a:solidFill>
                <a:srgbClr val="0000FF"/>
              </a:solidFill>
              <a:latin typeface="Arial" pitchFamily="34" charset="0"/>
              <a:cs typeface="Arial" pitchFamily="34" charset="0"/>
            </a:endParaRPr>
          </a:p>
          <a:p>
            <a:pPr marL="0" lvl="1" indent="0" eaLnBrk="1" hangingPunct="1">
              <a:buFont typeface="Wingdings" charset="2"/>
              <a:buNone/>
              <a:defRPr/>
            </a:pPr>
            <a:r>
              <a:rPr lang="en-CA" altLang="en-US" b="1" dirty="0" smtClean="0">
                <a:solidFill>
                  <a:srgbClr val="0000FF"/>
                </a:solidFill>
                <a:latin typeface="Arial" pitchFamily="34" charset="0"/>
                <a:cs typeface="Arial" pitchFamily="34" charset="0"/>
              </a:rPr>
              <a:t>ERD / On-going initiatives								</a:t>
            </a:r>
            <a:r>
              <a:rPr lang="en-CA" altLang="en-US" sz="2000" b="1" u="sng" dirty="0" smtClean="0">
                <a:solidFill>
                  <a:srgbClr val="D60093"/>
                </a:solidFill>
                <a:latin typeface="Arial" pitchFamily="34" charset="0"/>
                <a:cs typeface="Arial" pitchFamily="34" charset="0"/>
              </a:rPr>
              <a:t>J-L Arpin</a:t>
            </a:r>
            <a:endParaRPr lang="en-CA" altLang="en-US" sz="2000" u="sng" dirty="0">
              <a:solidFill>
                <a:srgbClr val="D60093"/>
              </a:solidFill>
              <a:latin typeface="Arial" pitchFamily="34" charset="0"/>
              <a:cs typeface="Arial" pitchFamily="34" charset="0"/>
            </a:endParaRPr>
          </a:p>
          <a:p>
            <a:pPr lvl="1" eaLnBrk="1" hangingPunct="1">
              <a:defRPr/>
            </a:pPr>
            <a:endParaRPr lang="en-CA" altLang="en-US" sz="500" b="1" dirty="0">
              <a:latin typeface="Arial" pitchFamily="34" charset="0"/>
              <a:cs typeface="Arial" pitchFamily="34" charset="0"/>
            </a:endParaRPr>
          </a:p>
          <a:p>
            <a:pPr lvl="1" eaLnBrk="1" hangingPunct="1">
              <a:defRPr/>
            </a:pPr>
            <a:r>
              <a:rPr lang="en-US" altLang="en-US" sz="1800" b="1" dirty="0" smtClean="0">
                <a:latin typeface="Arial" pitchFamily="34" charset="0"/>
                <a:cs typeface="Arial" pitchFamily="34" charset="0"/>
              </a:rPr>
              <a:t>Organization </a:t>
            </a:r>
            <a:endParaRPr lang="en-CA" altLang="en-US" sz="1800" b="1" dirty="0" smtClean="0">
              <a:latin typeface="Arial" pitchFamily="34" charset="0"/>
              <a:cs typeface="Arial" pitchFamily="34" charset="0"/>
            </a:endParaRPr>
          </a:p>
          <a:p>
            <a:pPr lvl="1" eaLnBrk="1" hangingPunct="1">
              <a:defRPr/>
            </a:pPr>
            <a:r>
              <a:rPr lang="en-CA" altLang="en-US" sz="1800" b="1" i="1" dirty="0" smtClean="0">
                <a:latin typeface="Arial" pitchFamily="34" charset="0"/>
                <a:cs typeface="Arial" pitchFamily="34" charset="0"/>
              </a:rPr>
              <a:t>Explosives </a:t>
            </a:r>
            <a:r>
              <a:rPr lang="en-CA" altLang="en-US" sz="1800" b="1" i="1" dirty="0">
                <a:latin typeface="Arial" pitchFamily="34" charset="0"/>
                <a:cs typeface="Arial" pitchFamily="34" charset="0"/>
              </a:rPr>
              <a:t>Regulations, 2013 </a:t>
            </a:r>
            <a:r>
              <a:rPr lang="en-CA" altLang="en-US" sz="1800" b="1" dirty="0">
                <a:latin typeface="Arial" pitchFamily="34" charset="0"/>
                <a:cs typeface="Arial" pitchFamily="34" charset="0"/>
              </a:rPr>
              <a:t>/ </a:t>
            </a:r>
            <a:r>
              <a:rPr lang="en-CA" altLang="en-US" sz="1800" b="1" dirty="0" smtClean="0">
                <a:latin typeface="Arial" pitchFamily="34" charset="0"/>
                <a:cs typeface="Arial" pitchFamily="34" charset="0"/>
              </a:rPr>
              <a:t>Amendments</a:t>
            </a:r>
          </a:p>
          <a:p>
            <a:pPr lvl="1">
              <a:defRPr/>
            </a:pPr>
            <a:r>
              <a:rPr lang="en-CA" altLang="en-US" sz="1800" b="1" dirty="0">
                <a:latin typeface="Arial" pitchFamily="34" charset="0"/>
                <a:cs typeface="Arial" pitchFamily="34" charset="0"/>
              </a:rPr>
              <a:t>Electronic Licence Management System (</a:t>
            </a:r>
            <a:r>
              <a:rPr lang="en-CA" altLang="en-US" sz="1800" b="1" dirty="0" err="1">
                <a:latin typeface="Arial" pitchFamily="34" charset="0"/>
                <a:cs typeface="Arial" pitchFamily="34" charset="0"/>
              </a:rPr>
              <a:t>eLMS</a:t>
            </a:r>
            <a:r>
              <a:rPr lang="en-CA" altLang="en-US" sz="1800" b="1" dirty="0">
                <a:latin typeface="Arial" pitchFamily="34" charset="0"/>
                <a:cs typeface="Arial" pitchFamily="34" charset="0"/>
              </a:rPr>
              <a:t>) – </a:t>
            </a:r>
            <a:r>
              <a:rPr lang="en-CA" altLang="en-US" sz="1800" b="1" dirty="0" smtClean="0">
                <a:latin typeface="Arial" pitchFamily="34" charset="0"/>
                <a:cs typeface="Arial" pitchFamily="34" charset="0"/>
              </a:rPr>
              <a:t>Update</a:t>
            </a:r>
          </a:p>
          <a:p>
            <a:pPr lvl="1">
              <a:defRPr/>
            </a:pPr>
            <a:r>
              <a:rPr lang="en-CA" altLang="en-US" sz="1800" b="1" dirty="0" smtClean="0">
                <a:latin typeface="Arial" pitchFamily="34" charset="0"/>
                <a:cs typeface="Arial" pitchFamily="34" charset="0"/>
              </a:rPr>
              <a:t>Service Fees </a:t>
            </a:r>
            <a:endParaRPr lang="en-CA" altLang="en-US" sz="1800" b="1" dirty="0">
              <a:latin typeface="Arial" pitchFamily="34" charset="0"/>
              <a:cs typeface="Arial" pitchFamily="34" charset="0"/>
            </a:endParaRPr>
          </a:p>
          <a:p>
            <a:pPr marL="457200" lvl="1" indent="0" eaLnBrk="1" hangingPunct="1">
              <a:buFont typeface="Wingdings" charset="2"/>
              <a:buNone/>
              <a:defRPr/>
            </a:pPr>
            <a:endParaRPr lang="en-CA" altLang="en-US" sz="1800" b="1" dirty="0">
              <a:solidFill>
                <a:srgbClr val="FF0000"/>
              </a:solidFill>
              <a:latin typeface="Arial" pitchFamily="34" charset="0"/>
              <a:cs typeface="Arial" pitchFamily="34" charset="0"/>
            </a:endParaRPr>
          </a:p>
          <a:p>
            <a:pPr marL="0" lvl="1" indent="0" eaLnBrk="1" hangingPunct="1">
              <a:buFont typeface="Wingdings" charset="2"/>
              <a:buNone/>
              <a:tabLst>
                <a:tab pos="7358063" algn="l"/>
              </a:tabLst>
              <a:defRPr/>
            </a:pPr>
            <a:r>
              <a:rPr lang="en-CA" altLang="en-US" b="1" dirty="0" smtClean="0">
                <a:solidFill>
                  <a:srgbClr val="0000FF"/>
                </a:solidFill>
                <a:latin typeface="Arial" pitchFamily="34" charset="0"/>
                <a:cs typeface="Arial" pitchFamily="34" charset="0"/>
              </a:rPr>
              <a:t>General Update (Licensing &amp; Inspections)	</a:t>
            </a:r>
            <a:r>
              <a:rPr lang="en-CA" altLang="en-US" sz="2000" b="1" u="sng" dirty="0" smtClean="0">
                <a:solidFill>
                  <a:srgbClr val="D60093"/>
                </a:solidFill>
                <a:latin typeface="Arial" pitchFamily="34" charset="0"/>
                <a:cs typeface="Arial" pitchFamily="34" charset="0"/>
              </a:rPr>
              <a:t>D Hilliker</a:t>
            </a:r>
            <a:endParaRPr lang="en-CA" altLang="en-US" sz="500" b="1" dirty="0" smtClean="0">
              <a:latin typeface="Arial" pitchFamily="34" charset="0"/>
              <a:cs typeface="Arial" pitchFamily="34" charset="0"/>
            </a:endParaRPr>
          </a:p>
          <a:p>
            <a:pPr marL="0" indent="0">
              <a:buNone/>
              <a:defRPr/>
            </a:pPr>
            <a:endParaRPr lang="en-CA" altLang="en-US" sz="2200" b="1" dirty="0" smtClean="0">
              <a:latin typeface="Arial" pitchFamily="34" charset="0"/>
              <a:cs typeface="Arial" pitchFamily="34" charset="0"/>
            </a:endParaRPr>
          </a:p>
          <a:p>
            <a:pPr marL="0" indent="0" eaLnBrk="1" hangingPunct="1">
              <a:buFont typeface="Wingdings" charset="2"/>
              <a:buNone/>
              <a:defRPr/>
            </a:pPr>
            <a:r>
              <a:rPr lang="en-CA" altLang="en-US" sz="2800" b="1" dirty="0" smtClean="0">
                <a:solidFill>
                  <a:srgbClr val="0000FF"/>
                </a:solidFill>
                <a:latin typeface="Arial" pitchFamily="34" charset="0"/>
                <a:cs typeface="Arial" pitchFamily="34" charset="0"/>
              </a:rPr>
              <a:t>CEAEC List of items (5, 8)</a:t>
            </a:r>
          </a:p>
          <a:p>
            <a:pPr marL="0" indent="0" eaLnBrk="1" hangingPunct="1">
              <a:buFont typeface="Wingdings" charset="2"/>
              <a:buNone/>
              <a:defRPr/>
            </a:pPr>
            <a:endParaRPr lang="en-CA" altLang="en-US" sz="2800" b="1" dirty="0">
              <a:solidFill>
                <a:srgbClr val="0000FF"/>
              </a:solidFill>
              <a:latin typeface="Arial" pitchFamily="34" charset="0"/>
              <a:cs typeface="Arial" pitchFamily="34" charset="0"/>
            </a:endParaRPr>
          </a:p>
          <a:p>
            <a:pPr marL="0" indent="0">
              <a:buNone/>
              <a:defRPr/>
            </a:pPr>
            <a:r>
              <a:rPr lang="en-CA" altLang="en-US" sz="2800" b="1" dirty="0" smtClean="0">
                <a:solidFill>
                  <a:srgbClr val="0000FF"/>
                </a:solidFill>
                <a:latin typeface="Arial" pitchFamily="34" charset="0"/>
                <a:cs typeface="Arial" pitchFamily="34" charset="0"/>
              </a:rPr>
              <a:t>Security Screening Enhancements					</a:t>
            </a:r>
            <a:r>
              <a:rPr lang="en-CA" altLang="en-US" sz="1900" b="1" u="sng" dirty="0" smtClean="0">
                <a:solidFill>
                  <a:srgbClr val="D60093"/>
                </a:solidFill>
                <a:latin typeface="Arial" pitchFamily="34" charset="0"/>
                <a:cs typeface="Arial" pitchFamily="34" charset="0"/>
              </a:rPr>
              <a:t>K Faulkner</a:t>
            </a:r>
            <a:endParaRPr lang="en-CA" altLang="en-US" sz="1900" b="1" dirty="0" smtClean="0">
              <a:solidFill>
                <a:srgbClr val="0000FF"/>
              </a:solidFill>
              <a:latin typeface="Arial" pitchFamily="34" charset="0"/>
              <a:cs typeface="Arial" pitchFamily="34" charset="0"/>
            </a:endParaRPr>
          </a:p>
          <a:p>
            <a:pPr marL="0" indent="0" eaLnBrk="1" hangingPunct="1">
              <a:buFont typeface="Wingdings" charset="2"/>
              <a:buNone/>
              <a:defRPr/>
            </a:pPr>
            <a:endParaRPr lang="en-CA" altLang="en-US" sz="2800" b="1" dirty="0">
              <a:solidFill>
                <a:srgbClr val="0000FF"/>
              </a:solidFill>
              <a:latin typeface="Arial" pitchFamily="34" charset="0"/>
              <a:cs typeface="Arial" pitchFamily="34" charset="0"/>
            </a:endParaRPr>
          </a:p>
          <a:p>
            <a:pPr marL="0" indent="0">
              <a:buNone/>
              <a:defRPr/>
            </a:pPr>
            <a:r>
              <a:rPr lang="en-CA" altLang="en-US" sz="2800" b="1" dirty="0" smtClean="0">
                <a:solidFill>
                  <a:srgbClr val="0000FF"/>
                </a:solidFill>
                <a:latin typeface="Arial" pitchFamily="34" charset="0"/>
                <a:cs typeface="Arial" pitchFamily="34" charset="0"/>
              </a:rPr>
              <a:t>Consultations with Indigenous People	</a:t>
            </a:r>
            <a:r>
              <a:rPr lang="en-CA" altLang="en-US" sz="1900" b="1" u="sng" dirty="0" smtClean="0">
                <a:solidFill>
                  <a:srgbClr val="D60093"/>
                </a:solidFill>
                <a:latin typeface="Arial" pitchFamily="34" charset="0"/>
                <a:cs typeface="Arial" pitchFamily="34" charset="0"/>
              </a:rPr>
              <a:t>R Johnstone, C Major</a:t>
            </a:r>
            <a:endParaRPr lang="en-CA" altLang="en-US" sz="1900" b="1" dirty="0" smtClean="0">
              <a:solidFill>
                <a:srgbClr val="FF0000"/>
              </a:solidFill>
              <a:latin typeface="Arial" pitchFamily="34" charset="0"/>
              <a:cs typeface="Arial" pitchFamily="34" charset="0"/>
            </a:endParaRPr>
          </a:p>
        </p:txBody>
      </p:sp>
      <p:sp>
        <p:nvSpPr>
          <p:cNvPr id="15363" name="Title 1"/>
          <p:cNvSpPr>
            <a:spLocks noGrp="1"/>
          </p:cNvSpPr>
          <p:nvPr>
            <p:ph type="title"/>
          </p:nvPr>
        </p:nvSpPr>
        <p:spPr>
          <a:xfrm>
            <a:off x="-7938" y="34925"/>
            <a:ext cx="9144001" cy="1143000"/>
          </a:xfrm>
        </p:spPr>
        <p:txBody>
          <a:bodyPr/>
          <a:lstStyle/>
          <a:p>
            <a:pPr algn="ctr"/>
            <a:r>
              <a:rPr lang="en-CA" altLang="en-US" sz="3200" dirty="0" smtClean="0"/>
              <a:t>Agenda – Explosives Program</a:t>
            </a:r>
            <a:endParaRPr lang="en-CA" altLang="en-US" sz="2000" dirty="0" smtClean="0"/>
          </a:p>
        </p:txBody>
      </p:sp>
      <p:sp>
        <p:nvSpPr>
          <p:cNvPr id="2" name="Slide Number Placeholder 1"/>
          <p:cNvSpPr>
            <a:spLocks noGrp="1"/>
          </p:cNvSpPr>
          <p:nvPr>
            <p:ph type="sldNum" sz="quarter" idx="12"/>
          </p:nvPr>
        </p:nvSpPr>
        <p:spPr/>
        <p:txBody>
          <a:bodyPr/>
          <a:lstStyle/>
          <a:p>
            <a:fld id="{E0D4D67D-6CD0-4F9C-AF73-23D04D3E675B}" type="slidenum">
              <a:rPr lang="en-CA" smtClean="0"/>
              <a:t>2</a:t>
            </a:fld>
            <a:endParaRPr lang="en-CA"/>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2348880"/>
            <a:ext cx="9144000" cy="1143000"/>
          </a:xfrm>
        </p:spPr>
        <p:txBody>
          <a:bodyPr>
            <a:normAutofit/>
          </a:bodyPr>
          <a:lstStyle/>
          <a:p>
            <a:pPr algn="ctr"/>
            <a:r>
              <a:rPr lang="en-CA" altLang="en-US" sz="3200" i="1" dirty="0" smtClean="0">
                <a:latin typeface="Arial" pitchFamily="34" charset="0"/>
                <a:cs typeface="Arial" pitchFamily="34" charset="0"/>
              </a:rPr>
              <a:t>Service Fees Act</a:t>
            </a:r>
            <a:br>
              <a:rPr lang="en-CA" altLang="en-US" sz="3200" i="1" dirty="0" smtClean="0">
                <a:latin typeface="Arial" pitchFamily="34" charset="0"/>
                <a:cs typeface="Arial" pitchFamily="34" charset="0"/>
              </a:rPr>
            </a:br>
            <a:endParaRPr lang="en-CA" altLang="en-US" sz="1700" i="1" dirty="0" smtClean="0">
              <a:solidFill>
                <a:srgbClr val="D60093"/>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E0D4D67D-6CD0-4F9C-AF73-23D04D3E675B}" type="slidenum">
              <a:rPr lang="en-CA" smtClean="0"/>
              <a:t>20</a:t>
            </a:fld>
            <a:endParaRPr lang="en-CA"/>
          </a:p>
        </p:txBody>
      </p:sp>
    </p:spTree>
    <p:extLst>
      <p:ext uri="{BB962C8B-B14F-4D97-AF65-F5344CB8AC3E}">
        <p14:creationId xmlns:p14="http://schemas.microsoft.com/office/powerpoint/2010/main" val="368698664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22275" y="0"/>
            <a:ext cx="8318500" cy="1049338"/>
          </a:xfrm>
        </p:spPr>
        <p:txBody>
          <a:bodyPr>
            <a:normAutofit fontScale="90000"/>
          </a:bodyPr>
          <a:lstStyle/>
          <a:p>
            <a:r>
              <a:rPr lang="en-CA" altLang="en-US" sz="2400" dirty="0" smtClean="0"/>
              <a:t/>
            </a:r>
            <a:br>
              <a:rPr lang="en-CA" altLang="en-US" sz="2400" dirty="0" smtClean="0"/>
            </a:br>
            <a:r>
              <a:rPr lang="en-CA" altLang="en-US" sz="3100" i="1" dirty="0" smtClean="0"/>
              <a:t>Service Fees Act</a:t>
            </a:r>
            <a:r>
              <a:rPr lang="en-CA" altLang="en-US" sz="2400" dirty="0" smtClean="0"/>
              <a:t/>
            </a:r>
            <a:br>
              <a:rPr lang="en-CA" altLang="en-US" sz="2400" dirty="0" smtClean="0"/>
            </a:br>
            <a:endParaRPr lang="en-CA" altLang="en-US" sz="2400" dirty="0" smtClean="0"/>
          </a:p>
        </p:txBody>
      </p:sp>
      <p:sp>
        <p:nvSpPr>
          <p:cNvPr id="3" name="Content Placeholder 2"/>
          <p:cNvSpPr>
            <a:spLocks noGrp="1"/>
          </p:cNvSpPr>
          <p:nvPr>
            <p:ph idx="1"/>
          </p:nvPr>
        </p:nvSpPr>
        <p:spPr>
          <a:xfrm>
            <a:off x="323528" y="836712"/>
            <a:ext cx="8582347" cy="5271989"/>
          </a:xfrm>
        </p:spPr>
        <p:txBody>
          <a:bodyPr>
            <a:normAutofit/>
          </a:bodyPr>
          <a:lstStyle/>
          <a:p>
            <a:pPr>
              <a:buFont typeface="Wingdings" pitchFamily="2" charset="2"/>
              <a:buChar char="§"/>
              <a:defRPr/>
            </a:pPr>
            <a:r>
              <a:rPr lang="en-CA" altLang="en-US" sz="2400" i="1" dirty="0" smtClean="0"/>
              <a:t>User Fees Act </a:t>
            </a:r>
            <a:r>
              <a:rPr lang="en-CA" altLang="en-US" sz="2400" dirty="0" smtClean="0"/>
              <a:t>was</a:t>
            </a:r>
            <a:r>
              <a:rPr lang="en-CA" altLang="en-US" sz="2400" i="1" dirty="0" smtClean="0"/>
              <a:t> </a:t>
            </a:r>
            <a:r>
              <a:rPr lang="en-CA" altLang="en-US" sz="2400" dirty="0" smtClean="0"/>
              <a:t>repealed and </a:t>
            </a:r>
            <a:r>
              <a:rPr lang="en-CA" altLang="en-US" sz="2400" i="1" dirty="0" smtClean="0"/>
              <a:t>Service Fees Act </a:t>
            </a:r>
            <a:r>
              <a:rPr lang="en-CA" altLang="en-US" sz="2400" dirty="0" smtClean="0"/>
              <a:t>adopted in 2017</a:t>
            </a:r>
          </a:p>
          <a:p>
            <a:pPr marL="0" indent="0">
              <a:buNone/>
              <a:defRPr/>
            </a:pPr>
            <a:endParaRPr lang="en-CA" altLang="en-US" sz="400" dirty="0" smtClean="0"/>
          </a:p>
          <a:p>
            <a:pPr>
              <a:buFont typeface="Wingdings" pitchFamily="2" charset="2"/>
              <a:buChar char="§"/>
              <a:defRPr/>
            </a:pPr>
            <a:r>
              <a:rPr lang="en-CA" altLang="en-US" sz="2400" dirty="0" smtClean="0"/>
              <a:t>SFA includes a provision for an annual adjustment to fees based on the Consumer Price Index; section 17</a:t>
            </a:r>
          </a:p>
          <a:p>
            <a:pPr marL="0" indent="0">
              <a:buNone/>
              <a:defRPr/>
            </a:pPr>
            <a:endParaRPr lang="en-CA" altLang="en-US" sz="400" dirty="0" smtClean="0"/>
          </a:p>
          <a:p>
            <a:pPr>
              <a:buFont typeface="Wingdings" pitchFamily="2" charset="2"/>
              <a:buChar char="§"/>
              <a:defRPr/>
            </a:pPr>
            <a:r>
              <a:rPr lang="en-CA" altLang="en-US" sz="2400" dirty="0" smtClean="0"/>
              <a:t>As a result, on </a:t>
            </a:r>
            <a:r>
              <a:rPr lang="en-CA" altLang="en-US" sz="2400" dirty="0"/>
              <a:t>April 1, 2019 and every subsequent year on </a:t>
            </a:r>
            <a:r>
              <a:rPr lang="en-CA" altLang="en-US" sz="2400" dirty="0" smtClean="0"/>
              <a:t>April 1</a:t>
            </a:r>
            <a:r>
              <a:rPr lang="en-CA" altLang="en-US" sz="2400" baseline="30000" dirty="0" smtClean="0"/>
              <a:t>st</a:t>
            </a:r>
            <a:r>
              <a:rPr lang="en-CA" altLang="en-US" sz="2400" dirty="0" smtClean="0"/>
              <a:t>, </a:t>
            </a:r>
            <a:r>
              <a:rPr lang="en-CA" altLang="en-US" sz="2400" dirty="0"/>
              <a:t>all fees set out in </a:t>
            </a:r>
            <a:r>
              <a:rPr lang="en-CA" altLang="en-US" sz="2400" dirty="0" smtClean="0"/>
              <a:t>Part </a:t>
            </a:r>
            <a:r>
              <a:rPr lang="en-CA" altLang="en-US" sz="2400" dirty="0"/>
              <a:t>19 of </a:t>
            </a:r>
            <a:r>
              <a:rPr lang="en-CA" altLang="en-US" sz="2400" i="1" dirty="0"/>
              <a:t>Explosives Regulations, 2013</a:t>
            </a:r>
            <a:r>
              <a:rPr lang="en-CA" altLang="en-US" sz="2400" dirty="0"/>
              <a:t> will be adjusted by the percentage change over 12 months in the April All-items Consumer Price Index for Canada, as published by Statistics Canada under the </a:t>
            </a:r>
            <a:r>
              <a:rPr lang="en-CA" altLang="en-US" sz="2400" i="1" dirty="0"/>
              <a:t>Statistics Act</a:t>
            </a:r>
            <a:r>
              <a:rPr lang="en-CA" altLang="en-US" sz="2400" dirty="0"/>
              <a:t>, for the previous fiscal </a:t>
            </a:r>
            <a:r>
              <a:rPr lang="en-CA" altLang="en-US" sz="2400" dirty="0" smtClean="0"/>
              <a:t>year </a:t>
            </a:r>
            <a:endParaRPr lang="en-CA" altLang="en-US" sz="2400" dirty="0"/>
          </a:p>
          <a:p>
            <a:pPr marL="0" indent="0">
              <a:buNone/>
              <a:defRPr/>
            </a:pPr>
            <a:endParaRPr lang="en-CA" altLang="en-US" sz="400" dirty="0" smtClean="0"/>
          </a:p>
          <a:p>
            <a:pPr>
              <a:buFont typeface="Wingdings" pitchFamily="2" charset="2"/>
              <a:buChar char="§"/>
              <a:defRPr/>
            </a:pPr>
            <a:r>
              <a:rPr lang="en-CA" sz="2400" dirty="0"/>
              <a:t>April 2018 CPI rate (2.2%) will be used for our indexing for the fiscal year 2019-20 beginning on April 1, </a:t>
            </a:r>
            <a:r>
              <a:rPr lang="en-CA" sz="2400" dirty="0" smtClean="0"/>
              <a:t>2019 </a:t>
            </a:r>
            <a:endParaRPr lang="en-CA" sz="2400" dirty="0"/>
          </a:p>
          <a:p>
            <a:pPr>
              <a:buFont typeface="Wingdings" pitchFamily="2" charset="2"/>
              <a:buChar char="§"/>
              <a:defRPr/>
            </a:pPr>
            <a:endParaRPr lang="en-CA" altLang="en-US" sz="2400" dirty="0" smtClean="0"/>
          </a:p>
          <a:p>
            <a:pPr>
              <a:buFont typeface="Wingdings" pitchFamily="2" charset="2"/>
              <a:buChar char="§"/>
              <a:defRPr/>
            </a:pPr>
            <a:endParaRPr lang="en-CA" altLang="en-US" dirty="0">
              <a:latin typeface="+mn-lt"/>
            </a:endParaRPr>
          </a:p>
        </p:txBody>
      </p:sp>
      <p:sp>
        <p:nvSpPr>
          <p:cNvPr id="10244" name="Slide Number Placeholder 3"/>
          <p:cNvSpPr>
            <a:spLocks noGrp="1"/>
          </p:cNvSpPr>
          <p:nvPr>
            <p:ph type="sldNum" sz="quarter" idx="4294967295"/>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BC6477AF-A44E-4BEE-A68A-4B5052F0D9F6}" type="slidenum">
              <a:rPr lang="en-CA" altLang="en-US" sz="1400" smtClean="0">
                <a:latin typeface="Arial" panose="020B0604020202020204" pitchFamily="34" charset="0"/>
              </a:rPr>
              <a:pPr>
                <a:spcBef>
                  <a:spcPct val="0"/>
                </a:spcBef>
                <a:buClrTx/>
                <a:buSzTx/>
                <a:buFontTx/>
                <a:buNone/>
              </a:pPr>
              <a:t>21</a:t>
            </a:fld>
            <a:endParaRPr lang="en-CA" altLang="en-US" sz="1400" smtClean="0">
              <a:latin typeface="Arial" panose="020B0604020202020204" pitchFamily="34" charset="0"/>
            </a:endParaRPr>
          </a:p>
        </p:txBody>
      </p:sp>
    </p:spTree>
    <p:extLst>
      <p:ext uri="{BB962C8B-B14F-4D97-AF65-F5344CB8AC3E}">
        <p14:creationId xmlns:p14="http://schemas.microsoft.com/office/powerpoint/2010/main" val="22791632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2348880"/>
            <a:ext cx="9144000" cy="1143000"/>
          </a:xfrm>
        </p:spPr>
        <p:txBody>
          <a:bodyPr>
            <a:normAutofit fontScale="90000"/>
          </a:bodyPr>
          <a:lstStyle/>
          <a:p>
            <a:pPr algn="ctr"/>
            <a:r>
              <a:rPr lang="en-CA" altLang="en-US" sz="3200" dirty="0" smtClean="0">
                <a:latin typeface="Arial" pitchFamily="34" charset="0"/>
                <a:cs typeface="Arial" pitchFamily="34" charset="0"/>
              </a:rPr>
              <a:t>Electronic Licence Management System</a:t>
            </a:r>
            <a:br>
              <a:rPr lang="en-CA" altLang="en-US" sz="3200" dirty="0" smtClean="0">
                <a:latin typeface="Arial" pitchFamily="34" charset="0"/>
                <a:cs typeface="Arial" pitchFamily="34" charset="0"/>
              </a:rPr>
            </a:br>
            <a:r>
              <a:rPr lang="en-CA" altLang="en-US" sz="3200" dirty="0" smtClean="0">
                <a:latin typeface="Arial" pitchFamily="34" charset="0"/>
                <a:cs typeface="Arial" pitchFamily="34" charset="0"/>
              </a:rPr>
              <a:t>Update</a:t>
            </a:r>
            <a:br>
              <a:rPr lang="en-CA" altLang="en-US" sz="3200" dirty="0" smtClean="0">
                <a:latin typeface="Arial" pitchFamily="34" charset="0"/>
                <a:cs typeface="Arial" pitchFamily="34" charset="0"/>
              </a:rPr>
            </a:br>
            <a:endParaRPr lang="en-CA" altLang="en-US" sz="1700" dirty="0" smtClean="0">
              <a:solidFill>
                <a:srgbClr val="D60093"/>
              </a:solidFill>
              <a:latin typeface="Arial" pitchFamily="34" charset="0"/>
              <a:cs typeface="Arial" pitchFamily="34" charset="0"/>
            </a:endParaRPr>
          </a:p>
        </p:txBody>
      </p:sp>
      <p:sp>
        <p:nvSpPr>
          <p:cNvPr id="20483" name="Content Placeholder 5"/>
          <p:cNvSpPr>
            <a:spLocks noGrp="1"/>
          </p:cNvSpPr>
          <p:nvPr>
            <p:ph idx="1"/>
          </p:nvPr>
        </p:nvSpPr>
        <p:spPr>
          <a:xfrm>
            <a:off x="195263" y="1184275"/>
            <a:ext cx="8783637" cy="5260975"/>
          </a:xfrm>
        </p:spPr>
        <p:txBody>
          <a:bodyPr/>
          <a:lstStyle/>
          <a:p>
            <a:pPr>
              <a:spcBef>
                <a:spcPct val="0"/>
              </a:spcBef>
              <a:buFont typeface="Wingdings" pitchFamily="2" charset="2"/>
              <a:buNone/>
            </a:pPr>
            <a:endParaRPr lang="en-CA" altLang="en-US" sz="1000" b="1" u="sng" dirty="0" smtClean="0">
              <a:latin typeface="Arial" pitchFamily="34" charset="0"/>
              <a:cs typeface="Arial" pitchFamily="34" charset="0"/>
            </a:endParaRPr>
          </a:p>
          <a:p>
            <a:pPr>
              <a:buFont typeface="Wingdings" pitchFamily="2" charset="2"/>
              <a:buNone/>
            </a:pPr>
            <a:endParaRPr lang="en-CA" altLang="en-US" sz="1000" dirty="0" smtClean="0"/>
          </a:p>
        </p:txBody>
      </p:sp>
      <p:sp>
        <p:nvSpPr>
          <p:cNvPr id="2" name="Slide Number Placeholder 1"/>
          <p:cNvSpPr>
            <a:spLocks noGrp="1"/>
          </p:cNvSpPr>
          <p:nvPr>
            <p:ph type="sldNum" sz="quarter" idx="12"/>
          </p:nvPr>
        </p:nvSpPr>
        <p:spPr/>
        <p:txBody>
          <a:bodyPr/>
          <a:lstStyle/>
          <a:p>
            <a:fld id="{E0D4D67D-6CD0-4F9C-AF73-23D04D3E675B}" type="slidenum">
              <a:rPr lang="en-CA" smtClean="0"/>
              <a:t>22</a:t>
            </a:fld>
            <a:endParaRPr lang="en-CA"/>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22275" y="0"/>
            <a:ext cx="8318500" cy="1049338"/>
          </a:xfrm>
        </p:spPr>
        <p:txBody>
          <a:bodyPr>
            <a:normAutofit fontScale="90000"/>
          </a:bodyPr>
          <a:lstStyle/>
          <a:p>
            <a:r>
              <a:rPr lang="en-CA" altLang="en-US" sz="2400" dirty="0" smtClean="0"/>
              <a:t/>
            </a:r>
            <a:br>
              <a:rPr lang="en-CA" altLang="en-US" sz="2400" dirty="0" smtClean="0"/>
            </a:br>
            <a:r>
              <a:rPr lang="en-CA" altLang="en-US" sz="2400" dirty="0" smtClean="0"/>
              <a:t>Electronic Licence Management System (</a:t>
            </a:r>
            <a:r>
              <a:rPr lang="en-CA" altLang="en-US" sz="2400" dirty="0" err="1" smtClean="0"/>
              <a:t>eLMS</a:t>
            </a:r>
            <a:r>
              <a:rPr lang="en-CA" altLang="en-US" sz="2400" dirty="0" smtClean="0"/>
              <a:t>)</a:t>
            </a:r>
            <a:br>
              <a:rPr lang="en-CA" altLang="en-US" sz="2400" dirty="0" smtClean="0"/>
            </a:br>
            <a:endParaRPr lang="en-CA" altLang="en-US" sz="2400" dirty="0" smtClean="0"/>
          </a:p>
        </p:txBody>
      </p:sp>
      <p:sp>
        <p:nvSpPr>
          <p:cNvPr id="3" name="Content Placeholder 2"/>
          <p:cNvSpPr>
            <a:spLocks noGrp="1"/>
          </p:cNvSpPr>
          <p:nvPr>
            <p:ph idx="1"/>
          </p:nvPr>
        </p:nvSpPr>
        <p:spPr>
          <a:xfrm>
            <a:off x="416337" y="836712"/>
            <a:ext cx="8483600" cy="5059363"/>
          </a:xfrm>
        </p:spPr>
        <p:txBody>
          <a:bodyPr>
            <a:normAutofit fontScale="70000" lnSpcReduction="20000"/>
          </a:bodyPr>
          <a:lstStyle/>
          <a:p>
            <a:pPr marL="0" indent="0">
              <a:lnSpc>
                <a:spcPct val="90000"/>
              </a:lnSpc>
              <a:buFont typeface="Wingdings" panose="05000000000000000000" pitchFamily="2" charset="2"/>
              <a:buNone/>
              <a:defRPr/>
            </a:pPr>
            <a:r>
              <a:rPr lang="en-CA" sz="2600" dirty="0" smtClean="0"/>
              <a:t>The </a:t>
            </a:r>
            <a:r>
              <a:rPr lang="en-CA" sz="2600" dirty="0"/>
              <a:t>modernization of the LMS system </a:t>
            </a:r>
            <a:r>
              <a:rPr lang="en-CA" sz="2600" dirty="0" smtClean="0"/>
              <a:t>provides </a:t>
            </a:r>
            <a:r>
              <a:rPr lang="en-CA" sz="2600" dirty="0"/>
              <a:t>significant benefits to explosives stakeholders.  An integrated, easy-to-use </a:t>
            </a:r>
            <a:r>
              <a:rPr lang="en-CA" sz="2600" dirty="0" smtClean="0"/>
              <a:t> s</a:t>
            </a:r>
            <a:r>
              <a:rPr lang="en-CA" altLang="en-US" sz="2600" dirty="0" smtClean="0"/>
              <a:t>ecure web application that allows </a:t>
            </a:r>
            <a:r>
              <a:rPr lang="en-CA" altLang="en-US" sz="2600" dirty="0"/>
              <a:t>stakeholders to apply, renew and make adjustments to licences online.  </a:t>
            </a:r>
            <a:endParaRPr lang="en-CA" altLang="en-US" sz="2600" dirty="0" smtClean="0"/>
          </a:p>
          <a:p>
            <a:pPr marL="0" indent="0">
              <a:lnSpc>
                <a:spcPct val="90000"/>
              </a:lnSpc>
              <a:buFont typeface="Wingdings" panose="05000000000000000000" pitchFamily="2" charset="2"/>
              <a:buNone/>
              <a:defRPr/>
            </a:pPr>
            <a:r>
              <a:rPr lang="en-CA" altLang="en-US" sz="2600" dirty="0" smtClean="0"/>
              <a:t>Services </a:t>
            </a:r>
            <a:r>
              <a:rPr lang="en-CA" altLang="en-US" sz="2600" dirty="0"/>
              <a:t>include:</a:t>
            </a:r>
          </a:p>
          <a:p>
            <a:pPr lvl="1">
              <a:buFont typeface="Wingdings" pitchFamily="2" charset="2"/>
              <a:buChar char="§"/>
              <a:defRPr/>
            </a:pPr>
            <a:r>
              <a:rPr lang="en-CA" altLang="en-US" dirty="0" smtClean="0">
                <a:latin typeface="+mn-lt"/>
              </a:rPr>
              <a:t>licences </a:t>
            </a:r>
            <a:r>
              <a:rPr lang="en-CA" altLang="en-US" dirty="0">
                <a:latin typeface="+mn-lt"/>
              </a:rPr>
              <a:t>and certificates for manufacturing explosives – includes receiving and responding to new requests, amendments, renewals and fee payment;</a:t>
            </a:r>
          </a:p>
          <a:p>
            <a:pPr lvl="1">
              <a:buFont typeface="Wingdings" pitchFamily="2" charset="2"/>
              <a:buChar char="§"/>
              <a:defRPr/>
            </a:pPr>
            <a:r>
              <a:rPr lang="en-CA" altLang="en-US" dirty="0">
                <a:latin typeface="+mn-lt"/>
              </a:rPr>
              <a:t>explosives storage licences (magazines) – includes receiving and responding to new requests, change of location, renewals and fee payment;</a:t>
            </a:r>
          </a:p>
          <a:p>
            <a:pPr lvl="1">
              <a:buFont typeface="Wingdings" pitchFamily="2" charset="2"/>
              <a:buChar char="§"/>
              <a:defRPr/>
            </a:pPr>
            <a:r>
              <a:rPr lang="en-CA" altLang="en-US" dirty="0">
                <a:latin typeface="+mn-lt"/>
              </a:rPr>
              <a:t>processing of </a:t>
            </a:r>
            <a:r>
              <a:rPr lang="en-CA" altLang="en-US" dirty="0" smtClean="0">
                <a:latin typeface="+mn-lt"/>
              </a:rPr>
              <a:t>MPU reviews prior to licensing </a:t>
            </a:r>
            <a:r>
              <a:rPr lang="en-CA" altLang="en-US" dirty="0">
                <a:latin typeface="+mn-lt"/>
              </a:rPr>
              <a:t>– includes receiving and responding to new requests and change of location;</a:t>
            </a:r>
          </a:p>
          <a:p>
            <a:pPr lvl="1">
              <a:buFont typeface="Wingdings" pitchFamily="2" charset="2"/>
              <a:buChar char="§"/>
              <a:defRPr/>
            </a:pPr>
            <a:r>
              <a:rPr lang="en-CA" altLang="en-US" dirty="0">
                <a:latin typeface="+mn-lt"/>
              </a:rPr>
              <a:t>fireworks supervisor and pyrotechnic certification – includes application, certification, renewal course scheduling and fee payment;</a:t>
            </a:r>
          </a:p>
          <a:p>
            <a:pPr lvl="1">
              <a:buFont typeface="Wingdings" pitchFamily="2" charset="2"/>
              <a:buChar char="§"/>
              <a:defRPr/>
            </a:pPr>
            <a:r>
              <a:rPr lang="en-CA" altLang="en-US" dirty="0">
                <a:latin typeface="+mn-lt"/>
              </a:rPr>
              <a:t>i</a:t>
            </a:r>
            <a:r>
              <a:rPr lang="en-CA" altLang="en-US" dirty="0" smtClean="0">
                <a:latin typeface="+mn-lt"/>
              </a:rPr>
              <a:t>mport, export, in-transit and authorizations </a:t>
            </a:r>
            <a:r>
              <a:rPr lang="en-CA" altLang="en-US" dirty="0">
                <a:latin typeface="+mn-lt"/>
              </a:rPr>
              <a:t>includes receiving and responding to new requests, amendments, renewals and fee payment</a:t>
            </a:r>
            <a:r>
              <a:rPr lang="en-CA" altLang="en-US" dirty="0" smtClean="0">
                <a:latin typeface="+mn-lt"/>
              </a:rPr>
              <a:t>;</a:t>
            </a:r>
            <a:endParaRPr lang="en-CA" altLang="en-US" dirty="0">
              <a:latin typeface="+mn-lt"/>
            </a:endParaRPr>
          </a:p>
          <a:p>
            <a:pPr lvl="1">
              <a:buFont typeface="Wingdings" pitchFamily="2" charset="2"/>
              <a:buChar char="§"/>
              <a:defRPr/>
            </a:pPr>
            <a:r>
              <a:rPr lang="en-CA" altLang="en-US" dirty="0">
                <a:latin typeface="+mn-lt"/>
              </a:rPr>
              <a:t>s</a:t>
            </a:r>
            <a:r>
              <a:rPr lang="en-CA" altLang="en-US" dirty="0" smtClean="0">
                <a:latin typeface="+mn-lt"/>
              </a:rPr>
              <a:t>ecurity screening for individuals; and</a:t>
            </a:r>
          </a:p>
          <a:p>
            <a:pPr lvl="1">
              <a:buFont typeface="Wingdings" pitchFamily="2" charset="2"/>
              <a:buChar char="§"/>
              <a:defRPr/>
            </a:pPr>
            <a:r>
              <a:rPr lang="en-CA" altLang="en-US" dirty="0" smtClean="0">
                <a:latin typeface="+mn-lt"/>
              </a:rPr>
              <a:t>24/7 access.</a:t>
            </a:r>
            <a:endParaRPr lang="en-CA" altLang="en-US" dirty="0">
              <a:latin typeface="+mn-lt"/>
            </a:endParaRPr>
          </a:p>
        </p:txBody>
      </p:sp>
      <p:sp>
        <p:nvSpPr>
          <p:cNvPr id="10244" name="Slide Number Placeholder 3"/>
          <p:cNvSpPr>
            <a:spLocks noGrp="1"/>
          </p:cNvSpPr>
          <p:nvPr>
            <p:ph type="sldNum" sz="quarter" idx="4294967295"/>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BC6477AF-A44E-4BEE-A68A-4B5052F0D9F6}" type="slidenum">
              <a:rPr lang="en-CA" altLang="en-US" sz="1400" smtClean="0">
                <a:latin typeface="Arial" panose="020B0604020202020204" pitchFamily="34" charset="0"/>
              </a:rPr>
              <a:pPr>
                <a:spcBef>
                  <a:spcPct val="0"/>
                </a:spcBef>
                <a:buClrTx/>
                <a:buSzTx/>
                <a:buFontTx/>
                <a:buNone/>
              </a:pPr>
              <a:t>23</a:t>
            </a:fld>
            <a:endParaRPr lang="en-CA" altLang="en-US" sz="140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11175" y="95250"/>
            <a:ext cx="8318500" cy="730250"/>
          </a:xfrm>
        </p:spPr>
        <p:txBody>
          <a:bodyPr>
            <a:normAutofit/>
          </a:bodyPr>
          <a:lstStyle/>
          <a:p>
            <a:r>
              <a:rPr lang="en-CA" altLang="en-US" sz="3200" dirty="0" err="1" smtClean="0"/>
              <a:t>eLMS</a:t>
            </a:r>
            <a:r>
              <a:rPr lang="en-CA" altLang="en-US" sz="3200" dirty="0" smtClean="0"/>
              <a:t>/SWI Implementation Schedule</a:t>
            </a:r>
            <a:endParaRPr lang="en-CA" altLang="en-US" sz="3200" b="1" dirty="0" smtClean="0"/>
          </a:p>
        </p:txBody>
      </p:sp>
      <p:sp>
        <p:nvSpPr>
          <p:cNvPr id="11267" name="Content Placeholder 2"/>
          <p:cNvSpPr>
            <a:spLocks noGrp="1"/>
          </p:cNvSpPr>
          <p:nvPr>
            <p:ph idx="1"/>
          </p:nvPr>
        </p:nvSpPr>
        <p:spPr>
          <a:xfrm>
            <a:off x="457200" y="1047750"/>
            <a:ext cx="8483600" cy="5086350"/>
          </a:xfrm>
        </p:spPr>
        <p:txBody>
          <a:bodyPr/>
          <a:lstStyle/>
          <a:p>
            <a:pPr eaLnBrk="1" hangingPunct="1">
              <a:lnSpc>
                <a:spcPct val="80000"/>
              </a:lnSpc>
              <a:spcAft>
                <a:spcPts val="1200"/>
              </a:spcAft>
              <a:buClrTx/>
            </a:pPr>
            <a:endParaRPr lang="en-CA" altLang="en-US" dirty="0" smtClean="0">
              <a:cs typeface="Tahoma" panose="020B0604030504040204" pitchFamily="34" charset="0"/>
            </a:endParaRPr>
          </a:p>
          <a:p>
            <a:endParaRPr lang="en-CA" altLang="en-US" dirty="0" smtClean="0">
              <a:cs typeface="Tahoma" panose="020B0604030504040204" pitchFamily="34" charset="0"/>
            </a:endParaRPr>
          </a:p>
          <a:p>
            <a:endParaRPr lang="en-CA" altLang="en-US" dirty="0" smtClean="0"/>
          </a:p>
        </p:txBody>
      </p:sp>
      <p:sp>
        <p:nvSpPr>
          <p:cNvPr id="11268" name="Slide Number Placeholder 3"/>
          <p:cNvSpPr>
            <a:spLocks noGrp="1"/>
          </p:cNvSpPr>
          <p:nvPr>
            <p:ph type="sldNum" sz="quarter" idx="4294967295"/>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B71BFCFD-5360-4A45-A24C-10DC6EB427E9}" type="slidenum">
              <a:rPr lang="en-CA" altLang="en-US" sz="1400" smtClean="0">
                <a:latin typeface="Arial" panose="020B0604020202020204" pitchFamily="34" charset="0"/>
              </a:rPr>
              <a:pPr>
                <a:spcBef>
                  <a:spcPct val="0"/>
                </a:spcBef>
                <a:buClrTx/>
                <a:buSzTx/>
                <a:buFontTx/>
                <a:buNone/>
              </a:pPr>
              <a:t>24</a:t>
            </a:fld>
            <a:endParaRPr lang="en-CA" altLang="en-US" sz="1400" smtClean="0">
              <a:latin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019991204"/>
              </p:ext>
            </p:extLst>
          </p:nvPr>
        </p:nvGraphicFramePr>
        <p:xfrm>
          <a:off x="1211263" y="1562319"/>
          <a:ext cx="7002462" cy="4384675"/>
        </p:xfrm>
        <a:graphic>
          <a:graphicData uri="http://schemas.openxmlformats.org/drawingml/2006/table">
            <a:tbl>
              <a:tblPr firstRow="1" firstCol="1" bandRow="1">
                <a:tableStyleId>{5C22544A-7EE6-4342-B048-85BDC9FD1C3A}</a:tableStyleId>
              </a:tblPr>
              <a:tblGrid>
                <a:gridCol w="3700716">
                  <a:extLst>
                    <a:ext uri="{9D8B030D-6E8A-4147-A177-3AD203B41FA5}">
                      <a16:colId xmlns:a16="http://schemas.microsoft.com/office/drawing/2014/main" val="20000"/>
                    </a:ext>
                  </a:extLst>
                </a:gridCol>
                <a:gridCol w="3301746">
                  <a:extLst>
                    <a:ext uri="{9D8B030D-6E8A-4147-A177-3AD203B41FA5}">
                      <a16:colId xmlns:a16="http://schemas.microsoft.com/office/drawing/2014/main" val="20001"/>
                    </a:ext>
                  </a:extLst>
                </a:gridCol>
              </a:tblGrid>
              <a:tr h="638230">
                <a:tc>
                  <a:txBody>
                    <a:bodyPr/>
                    <a:lstStyle/>
                    <a:p>
                      <a:pPr marL="0" marR="0" algn="ctr">
                        <a:spcBef>
                          <a:spcPts val="0"/>
                        </a:spcBef>
                        <a:spcAft>
                          <a:spcPts val="0"/>
                        </a:spcAft>
                      </a:pPr>
                      <a:endParaRPr lang="en-CA" sz="1800" dirty="0" smtClean="0">
                        <a:effectLst/>
                        <a:latin typeface="Calibri"/>
                        <a:ea typeface="Times New Roman"/>
                        <a:cs typeface="Times New Roman"/>
                      </a:endParaRPr>
                    </a:p>
                    <a:p>
                      <a:pPr marL="0" marR="0" algn="ctr">
                        <a:spcBef>
                          <a:spcPts val="0"/>
                        </a:spcBef>
                        <a:spcAft>
                          <a:spcPts val="0"/>
                        </a:spcAft>
                      </a:pPr>
                      <a:r>
                        <a:rPr lang="en-CA" sz="1800" dirty="0" smtClean="0">
                          <a:effectLst/>
                          <a:latin typeface="Calibri"/>
                          <a:ea typeface="Times New Roman"/>
                          <a:cs typeface="Times New Roman"/>
                        </a:rPr>
                        <a:t>eLMS Release 1</a:t>
                      </a:r>
                      <a:endParaRPr lang="en-US" sz="1800" dirty="0">
                        <a:effectLst/>
                        <a:latin typeface="Calibri"/>
                        <a:ea typeface="Times New Roman"/>
                        <a:cs typeface="Times New Roman"/>
                      </a:endParaRPr>
                    </a:p>
                  </a:txBody>
                  <a:tcPr marL="68600" marR="68600" marT="0" marB="0">
                    <a:solidFill>
                      <a:srgbClr val="367BF6"/>
                    </a:solidFill>
                  </a:tcPr>
                </a:tc>
                <a:tc>
                  <a:txBody>
                    <a:bodyPr/>
                    <a:lstStyle/>
                    <a:p>
                      <a:pPr marL="0" marR="0" algn="ctr">
                        <a:spcBef>
                          <a:spcPts val="0"/>
                        </a:spcBef>
                        <a:spcAft>
                          <a:spcPts val="0"/>
                        </a:spcAft>
                      </a:pPr>
                      <a:r>
                        <a:rPr lang="en-US" sz="1800" baseline="0" dirty="0" smtClean="0">
                          <a:effectLst/>
                        </a:rPr>
                        <a:t>Single Window Initiative Explosives </a:t>
                      </a:r>
                      <a:endParaRPr lang="en-US" sz="1800" dirty="0" smtClean="0">
                        <a:effectLst/>
                      </a:endParaRPr>
                    </a:p>
                  </a:txBody>
                  <a:tcPr marL="68600" marR="68600" marT="0" marB="0">
                    <a:solidFill>
                      <a:srgbClr val="2A73F6"/>
                    </a:solidFill>
                  </a:tcPr>
                </a:tc>
                <a:extLst>
                  <a:ext uri="{0D108BD9-81ED-4DB2-BD59-A6C34878D82A}">
                    <a16:rowId xmlns:a16="http://schemas.microsoft.com/office/drawing/2014/main" val="10000"/>
                  </a:ext>
                </a:extLst>
              </a:tr>
              <a:tr h="2558069">
                <a:tc>
                  <a:txBody>
                    <a:bodyPr/>
                    <a:lstStyle/>
                    <a:p>
                      <a:pPr marL="342900" marR="0" lvl="0" indent="-342900" algn="l">
                        <a:spcBef>
                          <a:spcPts val="0"/>
                        </a:spcBef>
                        <a:spcAft>
                          <a:spcPts val="0"/>
                        </a:spcAft>
                        <a:buFont typeface="Symbol"/>
                        <a:buChar char=""/>
                      </a:pPr>
                      <a:endParaRPr lang="en-US" sz="1800" dirty="0" smtClean="0">
                        <a:effectLst/>
                        <a:latin typeface="+mn-lt"/>
                      </a:endParaRPr>
                    </a:p>
                    <a:p>
                      <a:pPr marL="342900" marR="0" lvl="0" indent="-342900" algn="l">
                        <a:spcBef>
                          <a:spcPts val="0"/>
                        </a:spcBef>
                        <a:spcAft>
                          <a:spcPts val="0"/>
                        </a:spcAft>
                        <a:buFont typeface="Symbol"/>
                        <a:buChar char=""/>
                      </a:pPr>
                      <a:r>
                        <a:rPr lang="en-US" sz="1800" dirty="0" smtClean="0">
                          <a:effectLst/>
                          <a:latin typeface="+mn-lt"/>
                        </a:rPr>
                        <a:t>Import permit</a:t>
                      </a:r>
                      <a:r>
                        <a:rPr lang="en-US" sz="1800" baseline="0" dirty="0" smtClean="0">
                          <a:effectLst/>
                          <a:latin typeface="+mn-lt"/>
                        </a:rPr>
                        <a:t> &amp; </a:t>
                      </a:r>
                      <a:r>
                        <a:rPr lang="en-US" sz="1800" dirty="0" smtClean="0">
                          <a:effectLst/>
                          <a:latin typeface="+mn-lt"/>
                        </a:rPr>
                        <a:t>Product authorization functionality</a:t>
                      </a:r>
                    </a:p>
                    <a:p>
                      <a:pPr marL="0" marR="0" lvl="0" indent="0" algn="l">
                        <a:spcBef>
                          <a:spcPts val="0"/>
                        </a:spcBef>
                        <a:spcAft>
                          <a:spcPts val="0"/>
                        </a:spcAft>
                        <a:buFont typeface="Symbol"/>
                        <a:buNone/>
                      </a:pPr>
                      <a:r>
                        <a:rPr lang="en-US" sz="1800" dirty="0" smtClean="0">
                          <a:effectLst/>
                          <a:latin typeface="+mn-lt"/>
                        </a:rPr>
                        <a:t> </a:t>
                      </a:r>
                    </a:p>
                    <a:p>
                      <a:pPr marL="342900" marR="0" lvl="0" indent="-342900" algn="l">
                        <a:spcBef>
                          <a:spcPts val="0"/>
                        </a:spcBef>
                        <a:spcAft>
                          <a:spcPts val="0"/>
                        </a:spcAft>
                        <a:buFont typeface="Symbol"/>
                        <a:buChar char=""/>
                      </a:pPr>
                      <a:r>
                        <a:rPr lang="en-US" sz="1800" dirty="0" smtClean="0">
                          <a:effectLst/>
                          <a:latin typeface="+mn-lt"/>
                        </a:rPr>
                        <a:t>NRCan registration</a:t>
                      </a:r>
                    </a:p>
                    <a:p>
                      <a:pPr marL="342900" marR="0" lvl="0" indent="-342900" algn="l">
                        <a:spcBef>
                          <a:spcPts val="0"/>
                        </a:spcBef>
                        <a:spcAft>
                          <a:spcPts val="0"/>
                        </a:spcAft>
                        <a:buFont typeface="Symbol"/>
                        <a:buChar char=""/>
                      </a:pPr>
                      <a:r>
                        <a:rPr lang="en-US" sz="1800" dirty="0" smtClean="0">
                          <a:effectLst/>
                          <a:latin typeface="+mn-lt"/>
                        </a:rPr>
                        <a:t>e-Services (eLMS) enrollment</a:t>
                      </a:r>
                    </a:p>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lang="en-US" sz="1800" dirty="0" smtClean="0">
                          <a:effectLst/>
                          <a:latin typeface="+mn-lt"/>
                        </a:rPr>
                        <a:t>Cyber Authentication</a:t>
                      </a:r>
                    </a:p>
                    <a:p>
                      <a:pPr marL="342900" marR="0" lvl="0" indent="-342900" algn="l">
                        <a:spcBef>
                          <a:spcPts val="0"/>
                        </a:spcBef>
                        <a:spcAft>
                          <a:spcPts val="0"/>
                        </a:spcAft>
                        <a:buFont typeface="Symbol"/>
                        <a:buChar char=""/>
                      </a:pPr>
                      <a:r>
                        <a:rPr lang="en-US" sz="1800" dirty="0" smtClean="0">
                          <a:effectLst/>
                          <a:latin typeface="+mn-lt"/>
                          <a:ea typeface="Times New Roman"/>
                          <a:cs typeface="Times New Roman"/>
                        </a:rPr>
                        <a:t>Receiver General Buy</a:t>
                      </a:r>
                      <a:r>
                        <a:rPr lang="en-US" sz="1800" baseline="0" dirty="0" smtClean="0">
                          <a:effectLst/>
                          <a:latin typeface="+mn-lt"/>
                          <a:ea typeface="Times New Roman"/>
                          <a:cs typeface="Times New Roman"/>
                        </a:rPr>
                        <a:t> Button </a:t>
                      </a:r>
                      <a:endParaRPr lang="en-US" sz="1800" dirty="0">
                        <a:effectLst/>
                        <a:latin typeface="+mn-lt"/>
                        <a:ea typeface="Times New Roman"/>
                        <a:cs typeface="Times New Roman"/>
                      </a:endParaRPr>
                    </a:p>
                  </a:txBody>
                  <a:tcPr marL="68600" marR="68600" marT="0" marB="0">
                    <a:solidFill>
                      <a:srgbClr val="367BF6"/>
                    </a:solidFill>
                  </a:tcPr>
                </a:tc>
                <a:tc>
                  <a:txBody>
                    <a:bodyPr/>
                    <a:lstStyle/>
                    <a:p>
                      <a:pPr marL="342900" marR="0" lvl="0" indent="-342900">
                        <a:spcBef>
                          <a:spcPts val="0"/>
                        </a:spcBef>
                        <a:spcAft>
                          <a:spcPts val="0"/>
                        </a:spcAft>
                        <a:buFont typeface="Symbol"/>
                        <a:buChar char=""/>
                      </a:pPr>
                      <a:endParaRPr lang="en-US" sz="1800" b="1" i="0" dirty="0" smtClean="0">
                        <a:solidFill>
                          <a:schemeClr val="bg1"/>
                        </a:solidFill>
                        <a:effectLst/>
                        <a:latin typeface="Calibri"/>
                        <a:ea typeface="Times New Roman"/>
                        <a:cs typeface="Times New Roman"/>
                      </a:endParaRPr>
                    </a:p>
                    <a:p>
                      <a:pPr marL="342900" marR="0" lvl="0" indent="-342900">
                        <a:spcBef>
                          <a:spcPts val="0"/>
                        </a:spcBef>
                        <a:spcAft>
                          <a:spcPts val="0"/>
                        </a:spcAft>
                        <a:buFont typeface="Symbol"/>
                        <a:buChar char=""/>
                      </a:pPr>
                      <a:r>
                        <a:rPr lang="en-US" sz="1800" b="1" i="0" dirty="0" smtClean="0">
                          <a:solidFill>
                            <a:schemeClr val="bg1"/>
                          </a:solidFill>
                          <a:effectLst/>
                          <a:latin typeface="Calibri"/>
                          <a:ea typeface="Times New Roman"/>
                          <a:cs typeface="Times New Roman"/>
                        </a:rPr>
                        <a:t>On-line</a:t>
                      </a:r>
                      <a:r>
                        <a:rPr lang="en-US" sz="1800" b="1" i="0" baseline="0" dirty="0" smtClean="0">
                          <a:solidFill>
                            <a:schemeClr val="bg1"/>
                          </a:solidFill>
                          <a:effectLst/>
                          <a:latin typeface="Calibri"/>
                          <a:ea typeface="Times New Roman"/>
                          <a:cs typeface="Times New Roman"/>
                        </a:rPr>
                        <a:t> </a:t>
                      </a:r>
                      <a:r>
                        <a:rPr lang="en-US" sz="1800" b="1" i="0" dirty="0" smtClean="0">
                          <a:solidFill>
                            <a:schemeClr val="bg1"/>
                          </a:solidFill>
                          <a:effectLst/>
                          <a:latin typeface="Calibri"/>
                          <a:ea typeface="Times New Roman"/>
                          <a:cs typeface="Times New Roman"/>
                        </a:rPr>
                        <a:t>Integrated Importation</a:t>
                      </a:r>
                      <a:r>
                        <a:rPr lang="en-US" sz="1800" b="1" i="0" baseline="0" dirty="0" smtClean="0">
                          <a:solidFill>
                            <a:schemeClr val="bg1"/>
                          </a:solidFill>
                          <a:effectLst/>
                          <a:latin typeface="Calibri"/>
                          <a:ea typeface="Times New Roman"/>
                          <a:cs typeface="Times New Roman"/>
                        </a:rPr>
                        <a:t> Declaration (IID)</a:t>
                      </a:r>
                    </a:p>
                    <a:p>
                      <a:pPr marL="800100" marR="0" lvl="1" indent="-342900">
                        <a:spcBef>
                          <a:spcPts val="0"/>
                        </a:spcBef>
                        <a:spcAft>
                          <a:spcPts val="0"/>
                        </a:spcAft>
                        <a:buFont typeface="Symbol"/>
                        <a:buChar char=""/>
                      </a:pPr>
                      <a:r>
                        <a:rPr lang="en-US" sz="1800" b="1" i="0" baseline="0" dirty="0" smtClean="0">
                          <a:solidFill>
                            <a:schemeClr val="bg1"/>
                          </a:solidFill>
                          <a:effectLst/>
                          <a:latin typeface="Calibri"/>
                          <a:ea typeface="Times New Roman"/>
                          <a:cs typeface="Times New Roman"/>
                        </a:rPr>
                        <a:t>Requires certification with CBSA </a:t>
                      </a:r>
                    </a:p>
                    <a:p>
                      <a:pPr marL="342900" marR="0" lvl="0" indent="-342900">
                        <a:spcBef>
                          <a:spcPts val="0"/>
                        </a:spcBef>
                        <a:spcAft>
                          <a:spcPts val="0"/>
                        </a:spcAft>
                        <a:buFont typeface="Symbol"/>
                        <a:buChar char=""/>
                      </a:pPr>
                      <a:r>
                        <a:rPr lang="en-US" sz="1800" b="1" i="0" baseline="0" dirty="0" smtClean="0">
                          <a:solidFill>
                            <a:schemeClr val="bg1"/>
                          </a:solidFill>
                          <a:effectLst/>
                          <a:latin typeface="Calibri"/>
                          <a:ea typeface="Times New Roman"/>
                          <a:cs typeface="Times New Roman"/>
                        </a:rPr>
                        <a:t>Pre-clearance </a:t>
                      </a:r>
                    </a:p>
                    <a:p>
                      <a:pPr marL="342900" marR="0" lvl="0" indent="-342900">
                        <a:spcBef>
                          <a:spcPts val="0"/>
                        </a:spcBef>
                        <a:spcAft>
                          <a:spcPts val="0"/>
                        </a:spcAft>
                        <a:buFont typeface="Symbol"/>
                        <a:buChar char=""/>
                      </a:pPr>
                      <a:r>
                        <a:rPr lang="en-US" sz="1800" b="1" i="0" baseline="0" dirty="0" smtClean="0">
                          <a:solidFill>
                            <a:schemeClr val="bg1"/>
                          </a:solidFill>
                          <a:effectLst/>
                          <a:latin typeface="Calibri"/>
                          <a:ea typeface="Times New Roman"/>
                          <a:cs typeface="Times New Roman"/>
                        </a:rPr>
                        <a:t>IID is validated electronically against Permit Data </a:t>
                      </a:r>
                    </a:p>
                    <a:p>
                      <a:pPr marL="342900" marR="0" lvl="0" indent="-342900">
                        <a:spcBef>
                          <a:spcPts val="0"/>
                        </a:spcBef>
                        <a:spcAft>
                          <a:spcPts val="0"/>
                        </a:spcAft>
                        <a:buFont typeface="Symbol"/>
                        <a:buChar char=""/>
                      </a:pPr>
                      <a:endParaRPr lang="en-US" sz="1800" b="1" i="0" dirty="0">
                        <a:solidFill>
                          <a:schemeClr val="bg1"/>
                        </a:solidFill>
                        <a:effectLst/>
                        <a:latin typeface="Calibri"/>
                        <a:ea typeface="Times New Roman"/>
                        <a:cs typeface="Times New Roman"/>
                      </a:endParaRPr>
                    </a:p>
                  </a:txBody>
                  <a:tcPr marL="68600" marR="68600" marT="0" marB="0">
                    <a:solidFill>
                      <a:srgbClr val="367BF6"/>
                    </a:solidFill>
                  </a:tcPr>
                </a:tc>
                <a:extLst>
                  <a:ext uri="{0D108BD9-81ED-4DB2-BD59-A6C34878D82A}">
                    <a16:rowId xmlns:a16="http://schemas.microsoft.com/office/drawing/2014/main" val="10001"/>
                  </a:ext>
                </a:extLst>
              </a:tr>
              <a:tr h="594188">
                <a:tc gridSpan="2">
                  <a:txBody>
                    <a:bodyPr/>
                    <a:lstStyle/>
                    <a:p>
                      <a:pPr marL="0" marR="0" lvl="0" indent="0" algn="ctr">
                        <a:spcBef>
                          <a:spcPts val="0"/>
                        </a:spcBef>
                        <a:spcAft>
                          <a:spcPts val="0"/>
                        </a:spcAft>
                        <a:buFont typeface="Symbol"/>
                        <a:buNone/>
                      </a:pPr>
                      <a:endParaRPr lang="en-US" sz="1800" baseline="0" dirty="0" smtClean="0">
                        <a:effectLst/>
                        <a:latin typeface="+mn-lt"/>
                        <a:ea typeface="Times New Roman"/>
                        <a:cs typeface="Times New Roman"/>
                      </a:endParaRPr>
                    </a:p>
                    <a:p>
                      <a:pPr marL="0" marR="0" lvl="0" indent="0" algn="ctr">
                        <a:spcBef>
                          <a:spcPts val="0"/>
                        </a:spcBef>
                        <a:spcAft>
                          <a:spcPts val="0"/>
                        </a:spcAft>
                        <a:buFont typeface="Symbol"/>
                        <a:buNone/>
                      </a:pPr>
                      <a:r>
                        <a:rPr lang="en-US" sz="1800" baseline="0" dirty="0" smtClean="0">
                          <a:effectLst/>
                          <a:latin typeface="+mn-lt"/>
                          <a:ea typeface="Times New Roman"/>
                          <a:cs typeface="Times New Roman"/>
                        </a:rPr>
                        <a:t>eLMS Release 2</a:t>
                      </a:r>
                      <a:endParaRPr lang="en-US" sz="1800" dirty="0">
                        <a:effectLst/>
                        <a:latin typeface="+mn-lt"/>
                        <a:ea typeface="Times New Roman"/>
                        <a:cs typeface="Times New Roman"/>
                      </a:endParaRPr>
                    </a:p>
                  </a:txBody>
                  <a:tcPr marL="68600" marR="68600" marT="0" marB="0">
                    <a:solidFill>
                      <a:srgbClr val="367BF6"/>
                    </a:solidFill>
                  </a:tcPr>
                </a:tc>
                <a:tc hMerge="1">
                  <a:txBody>
                    <a:bodyPr/>
                    <a:lstStyle/>
                    <a:p>
                      <a:pPr marL="342900" marR="0" lvl="0" indent="-342900">
                        <a:spcBef>
                          <a:spcPts val="0"/>
                        </a:spcBef>
                        <a:spcAft>
                          <a:spcPts val="0"/>
                        </a:spcAft>
                        <a:buFont typeface="Symbol"/>
                        <a:buChar char=""/>
                      </a:pPr>
                      <a:endParaRPr lang="en-US" sz="1800" b="1" i="0" dirty="0">
                        <a:solidFill>
                          <a:schemeClr val="bg1"/>
                        </a:solidFill>
                        <a:effectLst/>
                        <a:latin typeface="Calibri"/>
                        <a:ea typeface="Times New Roman"/>
                        <a:cs typeface="Times New Roman"/>
                      </a:endParaRPr>
                    </a:p>
                  </a:txBody>
                  <a:tcPr marL="68600" marR="68600" marT="0" marB="0">
                    <a:solidFill>
                      <a:srgbClr val="6A9AFA"/>
                    </a:solidFill>
                  </a:tcPr>
                </a:tc>
                <a:extLst>
                  <a:ext uri="{0D108BD9-81ED-4DB2-BD59-A6C34878D82A}">
                    <a16:rowId xmlns:a16="http://schemas.microsoft.com/office/drawing/2014/main" val="10002"/>
                  </a:ext>
                </a:extLst>
              </a:tr>
              <a:tr h="594188">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smtClean="0">
                          <a:effectLst/>
                          <a:latin typeface="+mn-lt"/>
                          <a:ea typeface="Times New Roman"/>
                          <a:cs typeface="Times New Roman"/>
                        </a:rPr>
                        <a:t>Annual Maintenance Fee </a:t>
                      </a:r>
                      <a:endParaRPr lang="en-US" sz="1800" dirty="0" smtClean="0">
                        <a:effectLst/>
                        <a:latin typeface="+mn-lt"/>
                        <a:ea typeface="Times New Roman"/>
                        <a:cs typeface="Times New Roman"/>
                      </a:endParaRPr>
                    </a:p>
                    <a:p>
                      <a:pPr marL="285750" marR="0" lvl="0" indent="-285750" algn="ctr">
                        <a:spcBef>
                          <a:spcPts val="0"/>
                        </a:spcBef>
                        <a:spcAft>
                          <a:spcPts val="0"/>
                        </a:spcAft>
                        <a:buFont typeface="Arial" panose="020B0604020202020204" pitchFamily="34" charset="0"/>
                        <a:buChar char="•"/>
                      </a:pPr>
                      <a:endParaRPr lang="en-US" sz="1800" dirty="0">
                        <a:effectLst/>
                        <a:latin typeface="+mn-lt"/>
                        <a:ea typeface="Times New Roman"/>
                        <a:cs typeface="Times New Roman"/>
                      </a:endParaRPr>
                    </a:p>
                  </a:txBody>
                  <a:tcPr marL="68600" marR="68600" marT="0" marB="0">
                    <a:solidFill>
                      <a:srgbClr val="367BF6"/>
                    </a:solidFill>
                  </a:tcPr>
                </a:tc>
                <a:tc hMerge="1">
                  <a:txBody>
                    <a:bodyPr/>
                    <a:lstStyle/>
                    <a:p>
                      <a:endParaRPr lang="en-CA"/>
                    </a:p>
                  </a:txBody>
                  <a:tcPr/>
                </a:tc>
                <a:extLst>
                  <a:ext uri="{0D108BD9-81ED-4DB2-BD59-A6C34878D82A}">
                    <a16:rowId xmlns:a16="http://schemas.microsoft.com/office/drawing/2014/main" val="1558002339"/>
                  </a:ext>
                </a:extLst>
              </a:tr>
            </a:tbl>
          </a:graphicData>
        </a:graphic>
      </p:graphicFrame>
      <p:sp>
        <p:nvSpPr>
          <p:cNvPr id="11284" name="TextBox 1"/>
          <p:cNvSpPr txBox="1">
            <a:spLocks noChangeArrowheads="1"/>
          </p:cNvSpPr>
          <p:nvPr/>
        </p:nvSpPr>
        <p:spPr bwMode="auto">
          <a:xfrm>
            <a:off x="1211263" y="1227138"/>
            <a:ext cx="4033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CA" altLang="en-US" sz="1800" b="1" dirty="0" smtClean="0">
                <a:latin typeface="Tahoma" panose="020B0604030504040204" pitchFamily="34" charset="0"/>
              </a:rPr>
              <a:t>Prior releases </a:t>
            </a:r>
            <a:endParaRPr lang="en-CA" altLang="en-US" sz="1800" b="1" dirty="0">
              <a:latin typeface="Tahoma" panose="020B060403050404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11175" y="95250"/>
            <a:ext cx="8318500" cy="730250"/>
          </a:xfrm>
        </p:spPr>
        <p:txBody>
          <a:bodyPr/>
          <a:lstStyle/>
          <a:p>
            <a:r>
              <a:rPr lang="en-CA" altLang="en-US" sz="3200" dirty="0" err="1" smtClean="0"/>
              <a:t>eLMS</a:t>
            </a:r>
            <a:r>
              <a:rPr lang="en-CA" altLang="en-US" sz="3200" dirty="0" smtClean="0"/>
              <a:t> Implementation Schedule</a:t>
            </a:r>
            <a:endParaRPr lang="en-CA" altLang="en-US" sz="3200" b="1" dirty="0" smtClean="0"/>
          </a:p>
        </p:txBody>
      </p:sp>
      <p:sp>
        <p:nvSpPr>
          <p:cNvPr id="13315" name="Content Placeholder 2"/>
          <p:cNvSpPr>
            <a:spLocks noGrp="1"/>
          </p:cNvSpPr>
          <p:nvPr>
            <p:ph idx="1"/>
          </p:nvPr>
        </p:nvSpPr>
        <p:spPr>
          <a:xfrm>
            <a:off x="457200" y="1047750"/>
            <a:ext cx="8483600" cy="5086350"/>
          </a:xfrm>
        </p:spPr>
        <p:txBody>
          <a:bodyPr/>
          <a:lstStyle/>
          <a:p>
            <a:pPr eaLnBrk="1" hangingPunct="1">
              <a:lnSpc>
                <a:spcPct val="80000"/>
              </a:lnSpc>
              <a:spcAft>
                <a:spcPts val="1200"/>
              </a:spcAft>
              <a:buClrTx/>
            </a:pPr>
            <a:endParaRPr lang="en-CA" altLang="en-US" smtClean="0">
              <a:cs typeface="Tahoma" panose="020B0604030504040204" pitchFamily="34" charset="0"/>
            </a:endParaRPr>
          </a:p>
          <a:p>
            <a:endParaRPr lang="en-CA" altLang="en-US" smtClean="0">
              <a:cs typeface="Tahoma" panose="020B0604030504040204" pitchFamily="34" charset="0"/>
            </a:endParaRPr>
          </a:p>
          <a:p>
            <a:endParaRPr lang="en-CA" altLang="en-US" smtClean="0"/>
          </a:p>
        </p:txBody>
      </p:sp>
      <p:sp>
        <p:nvSpPr>
          <p:cNvPr id="13316" name="Slide Number Placeholder 3"/>
          <p:cNvSpPr>
            <a:spLocks noGrp="1"/>
          </p:cNvSpPr>
          <p:nvPr>
            <p:ph type="sldNum" sz="quarter" idx="4294967295"/>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94D2B63A-BB26-40F7-B452-04A42FD9742E}" type="slidenum">
              <a:rPr lang="en-CA" altLang="en-US" sz="1400" smtClean="0">
                <a:latin typeface="Arial" panose="020B0604020202020204" pitchFamily="34" charset="0"/>
              </a:rPr>
              <a:pPr>
                <a:spcBef>
                  <a:spcPct val="0"/>
                </a:spcBef>
                <a:buClrTx/>
                <a:buSzTx/>
                <a:buFontTx/>
                <a:buNone/>
              </a:pPr>
              <a:t>25</a:t>
            </a:fld>
            <a:endParaRPr lang="en-CA" altLang="en-US" sz="1400" smtClean="0">
              <a:latin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052328282"/>
              </p:ext>
            </p:extLst>
          </p:nvPr>
        </p:nvGraphicFramePr>
        <p:xfrm>
          <a:off x="1325563" y="1968500"/>
          <a:ext cx="6523037" cy="3835401"/>
        </p:xfrm>
        <a:graphic>
          <a:graphicData uri="http://schemas.openxmlformats.org/drawingml/2006/table">
            <a:tbl>
              <a:tblPr firstRow="1" firstCol="1" bandRow="1">
                <a:tableStyleId>{5C22544A-7EE6-4342-B048-85BDC9FD1C3A}</a:tableStyleId>
              </a:tblPr>
              <a:tblGrid>
                <a:gridCol w="3447346">
                  <a:extLst>
                    <a:ext uri="{9D8B030D-6E8A-4147-A177-3AD203B41FA5}">
                      <a16:colId xmlns:a16="http://schemas.microsoft.com/office/drawing/2014/main" val="20000"/>
                    </a:ext>
                  </a:extLst>
                </a:gridCol>
                <a:gridCol w="3075691">
                  <a:extLst>
                    <a:ext uri="{9D8B030D-6E8A-4147-A177-3AD203B41FA5}">
                      <a16:colId xmlns:a16="http://schemas.microsoft.com/office/drawing/2014/main" val="20001"/>
                    </a:ext>
                  </a:extLst>
                </a:gridCol>
              </a:tblGrid>
              <a:tr h="643005">
                <a:tc>
                  <a:txBody>
                    <a:bodyPr/>
                    <a:lstStyle/>
                    <a:p>
                      <a:pPr marL="0" marR="0" algn="ctr">
                        <a:spcBef>
                          <a:spcPts val="0"/>
                        </a:spcBef>
                        <a:spcAft>
                          <a:spcPts val="0"/>
                        </a:spcAft>
                      </a:pPr>
                      <a:r>
                        <a:rPr lang="en-US" sz="1800" dirty="0" smtClean="0">
                          <a:effectLst/>
                        </a:rPr>
                        <a:t>Release 3</a:t>
                      </a:r>
                    </a:p>
                    <a:p>
                      <a:pPr marL="0" marR="0" algn="ctr">
                        <a:spcBef>
                          <a:spcPts val="0"/>
                        </a:spcBef>
                        <a:spcAft>
                          <a:spcPts val="0"/>
                        </a:spcAft>
                      </a:pPr>
                      <a:r>
                        <a:rPr lang="en-US" sz="1800" baseline="0" dirty="0" smtClean="0">
                          <a:effectLst/>
                        </a:rPr>
                        <a:t>Fall 2017</a:t>
                      </a:r>
                      <a:endParaRPr lang="en-US" sz="1800" dirty="0" smtClean="0">
                        <a:effectLst/>
                      </a:endParaRPr>
                    </a:p>
                  </a:txBody>
                  <a:tcPr marL="68600" marR="68600" marT="0" marB="0">
                    <a:solidFill>
                      <a:srgbClr val="367BF6"/>
                    </a:solidFill>
                  </a:tcPr>
                </a:tc>
                <a:tc>
                  <a:txBody>
                    <a:bodyPr/>
                    <a:lstStyle/>
                    <a:p>
                      <a:pPr marL="0" marR="0" algn="ctr">
                        <a:spcBef>
                          <a:spcPts val="0"/>
                        </a:spcBef>
                        <a:spcAft>
                          <a:spcPts val="0"/>
                        </a:spcAft>
                      </a:pPr>
                      <a:r>
                        <a:rPr lang="en-US" sz="1800" dirty="0" smtClean="0">
                          <a:effectLst/>
                        </a:rPr>
                        <a:t>Release 4</a:t>
                      </a:r>
                    </a:p>
                    <a:p>
                      <a:pPr marL="0" marR="0" algn="ctr">
                        <a:spcBef>
                          <a:spcPts val="0"/>
                        </a:spcBef>
                        <a:spcAft>
                          <a:spcPts val="0"/>
                        </a:spcAft>
                      </a:pPr>
                      <a:r>
                        <a:rPr lang="en-US" sz="1800" baseline="0" dirty="0" smtClean="0">
                          <a:effectLst/>
                        </a:rPr>
                        <a:t>January 2018</a:t>
                      </a:r>
                      <a:endParaRPr lang="en-US" sz="1800" dirty="0" smtClean="0">
                        <a:effectLst/>
                      </a:endParaRPr>
                    </a:p>
                  </a:txBody>
                  <a:tcPr marL="68600" marR="68600" marT="0" marB="0">
                    <a:solidFill>
                      <a:srgbClr val="2A73F6"/>
                    </a:solidFill>
                  </a:tcPr>
                </a:tc>
                <a:extLst>
                  <a:ext uri="{0D108BD9-81ED-4DB2-BD59-A6C34878D82A}">
                    <a16:rowId xmlns:a16="http://schemas.microsoft.com/office/drawing/2014/main" val="10000"/>
                  </a:ext>
                </a:extLst>
              </a:tr>
              <a:tr h="1607513">
                <a:tc>
                  <a:txBody>
                    <a:bodyPr/>
                    <a:lstStyle/>
                    <a:p>
                      <a:pPr marL="285750" indent="-285750">
                        <a:buFont typeface="Arial" panose="020B0604020202020204" pitchFamily="34" charset="0"/>
                        <a:buChar char="•"/>
                      </a:pPr>
                      <a:r>
                        <a:rPr lang="en-CA" sz="1800" b="1" dirty="0" smtClean="0">
                          <a:solidFill>
                            <a:schemeClr val="bg1"/>
                          </a:solidFill>
                          <a:latin typeface="+mn-lt"/>
                        </a:rPr>
                        <a:t>Export</a:t>
                      </a:r>
                    </a:p>
                    <a:p>
                      <a:pPr marL="285750" indent="-285750">
                        <a:buFont typeface="Arial" panose="020B0604020202020204" pitchFamily="34" charset="0"/>
                        <a:buChar char="•"/>
                      </a:pPr>
                      <a:r>
                        <a:rPr lang="en-CA" sz="1800" b="1" dirty="0" smtClean="0">
                          <a:solidFill>
                            <a:schemeClr val="bg1"/>
                          </a:solidFill>
                          <a:latin typeface="+mn-lt"/>
                        </a:rPr>
                        <a:t>In-Transit</a:t>
                      </a:r>
                    </a:p>
                    <a:p>
                      <a:pPr marL="285750" indent="-285750">
                        <a:buFont typeface="Arial" panose="020B0604020202020204" pitchFamily="34" charset="0"/>
                        <a:buChar char="•"/>
                      </a:pPr>
                      <a:r>
                        <a:rPr lang="en-CA" sz="1800" b="1" dirty="0" smtClean="0">
                          <a:solidFill>
                            <a:schemeClr val="bg1"/>
                          </a:solidFill>
                          <a:latin typeface="+mn-lt"/>
                        </a:rPr>
                        <a:t>Security Screening</a:t>
                      </a:r>
                    </a:p>
                  </a:txBody>
                  <a:tcPr marL="68600" marR="68600" marT="0" marB="0">
                    <a:solidFill>
                      <a:srgbClr val="367BF6"/>
                    </a:solidFill>
                  </a:tcPr>
                </a:tc>
                <a:tc>
                  <a:txBody>
                    <a:bodyPr/>
                    <a:lstStyle/>
                    <a:p>
                      <a:pPr marL="285750" indent="-285750">
                        <a:buFont typeface="Arial" panose="020B0604020202020204" pitchFamily="34" charset="0"/>
                        <a:buChar char="•"/>
                      </a:pPr>
                      <a:r>
                        <a:rPr lang="en-CA" sz="1800" b="1" dirty="0" smtClean="0">
                          <a:solidFill>
                            <a:schemeClr val="bg1"/>
                          </a:solidFill>
                          <a:latin typeface="+mn-lt"/>
                        </a:rPr>
                        <a:t>Fireworks</a:t>
                      </a:r>
                    </a:p>
                    <a:p>
                      <a:pPr marL="285750" indent="-285750">
                        <a:buFont typeface="Arial" panose="020B0604020202020204" pitchFamily="34" charset="0"/>
                        <a:buChar char="•"/>
                      </a:pPr>
                      <a:r>
                        <a:rPr lang="en-CA" sz="1800" b="1" dirty="0" smtClean="0">
                          <a:solidFill>
                            <a:schemeClr val="bg1"/>
                          </a:solidFill>
                          <a:latin typeface="+mn-lt"/>
                        </a:rPr>
                        <a:t>Restricted Components</a:t>
                      </a:r>
                    </a:p>
                    <a:p>
                      <a:pPr marL="285750" indent="-285750">
                        <a:buFont typeface="Arial" panose="020B0604020202020204" pitchFamily="34" charset="0"/>
                        <a:buChar char="•"/>
                      </a:pPr>
                      <a:r>
                        <a:rPr lang="en-CA" sz="1800" b="1" dirty="0" smtClean="0">
                          <a:solidFill>
                            <a:schemeClr val="bg1"/>
                          </a:solidFill>
                          <a:latin typeface="+mn-lt"/>
                        </a:rPr>
                        <a:t>Mobile Processing Units</a:t>
                      </a:r>
                    </a:p>
                    <a:p>
                      <a:pPr marL="285750" indent="-285750">
                        <a:buFont typeface="Arial" panose="020B0604020202020204" pitchFamily="34" charset="0"/>
                        <a:buChar char="•"/>
                      </a:pPr>
                      <a:r>
                        <a:rPr lang="en-CA" sz="1800" b="1" dirty="0" smtClean="0">
                          <a:solidFill>
                            <a:schemeClr val="bg1"/>
                          </a:solidFill>
                          <a:latin typeface="+mn-lt"/>
                        </a:rPr>
                        <a:t>Manufacturing </a:t>
                      </a:r>
                    </a:p>
                    <a:p>
                      <a:pPr marL="342900" marR="0" lvl="0" indent="-342900">
                        <a:spcBef>
                          <a:spcPts val="0"/>
                        </a:spcBef>
                        <a:spcAft>
                          <a:spcPts val="0"/>
                        </a:spcAft>
                        <a:buFont typeface="Symbol"/>
                        <a:buChar char=""/>
                      </a:pPr>
                      <a:endParaRPr lang="en-US" sz="1800" b="1" i="0" dirty="0">
                        <a:solidFill>
                          <a:schemeClr val="bg1"/>
                        </a:solidFill>
                        <a:effectLst/>
                        <a:latin typeface="+mn-lt"/>
                        <a:ea typeface="Times New Roman"/>
                        <a:cs typeface="Times New Roman"/>
                      </a:endParaRPr>
                    </a:p>
                  </a:txBody>
                  <a:tcPr marL="68600" marR="68600" marT="0" marB="0">
                    <a:solidFill>
                      <a:srgbClr val="367BF6"/>
                    </a:solidFill>
                  </a:tcPr>
                </a:tc>
                <a:extLst>
                  <a:ext uri="{0D108BD9-81ED-4DB2-BD59-A6C34878D82A}">
                    <a16:rowId xmlns:a16="http://schemas.microsoft.com/office/drawing/2014/main" val="10001"/>
                  </a:ext>
                </a:extLst>
              </a:tr>
              <a:tr h="643005">
                <a:tc gridSpan="2">
                  <a:txBody>
                    <a:bodyPr/>
                    <a:lstStyle/>
                    <a:p>
                      <a:pPr marL="0" marR="0" lvl="0" indent="0" algn="ctr">
                        <a:spcBef>
                          <a:spcPts val="0"/>
                        </a:spcBef>
                        <a:spcAft>
                          <a:spcPts val="0"/>
                        </a:spcAft>
                        <a:buFont typeface="Symbol"/>
                        <a:buNone/>
                      </a:pPr>
                      <a:r>
                        <a:rPr lang="en-US" sz="1800" b="1" i="0" dirty="0" smtClean="0">
                          <a:solidFill>
                            <a:schemeClr val="bg1"/>
                          </a:solidFill>
                          <a:effectLst/>
                          <a:latin typeface="+mn-lt"/>
                          <a:ea typeface="Times New Roman"/>
                          <a:cs typeface="Times New Roman"/>
                        </a:rPr>
                        <a:t>Release 5</a:t>
                      </a:r>
                    </a:p>
                    <a:p>
                      <a:pPr marL="0" marR="0" lvl="0" indent="0" algn="ctr">
                        <a:spcBef>
                          <a:spcPts val="0"/>
                        </a:spcBef>
                        <a:spcAft>
                          <a:spcPts val="0"/>
                        </a:spcAft>
                        <a:buFont typeface="Symbol"/>
                        <a:buNone/>
                      </a:pPr>
                      <a:r>
                        <a:rPr lang="en-US" sz="1800" b="1" i="0" dirty="0" smtClean="0">
                          <a:solidFill>
                            <a:schemeClr val="bg1"/>
                          </a:solidFill>
                          <a:effectLst/>
                          <a:latin typeface="+mn-lt"/>
                          <a:ea typeface="Times New Roman"/>
                          <a:cs typeface="Times New Roman"/>
                        </a:rPr>
                        <a:t>March</a:t>
                      </a:r>
                      <a:r>
                        <a:rPr lang="en-US" sz="1800" b="1" i="0" baseline="0" dirty="0" smtClean="0">
                          <a:solidFill>
                            <a:schemeClr val="bg1"/>
                          </a:solidFill>
                          <a:effectLst/>
                          <a:latin typeface="+mn-lt"/>
                          <a:ea typeface="Times New Roman"/>
                          <a:cs typeface="Times New Roman"/>
                        </a:rPr>
                        <a:t> 2018</a:t>
                      </a:r>
                      <a:endParaRPr lang="en-US" sz="1800" b="1" i="0" dirty="0" smtClean="0">
                        <a:solidFill>
                          <a:schemeClr val="bg1"/>
                        </a:solidFill>
                        <a:effectLst/>
                        <a:latin typeface="+mn-lt"/>
                        <a:ea typeface="Times New Roman"/>
                        <a:cs typeface="Times New Roman"/>
                      </a:endParaRPr>
                    </a:p>
                  </a:txBody>
                  <a:tcPr marL="68600" marR="68600" marT="0" marB="0">
                    <a:solidFill>
                      <a:srgbClr val="367BF6"/>
                    </a:solidFill>
                  </a:tcPr>
                </a:tc>
                <a:tc hMerge="1">
                  <a:txBody>
                    <a:bodyPr/>
                    <a:lstStyle/>
                    <a:p>
                      <a:pPr marL="0" marR="0" lvl="0" indent="0" algn="ctr">
                        <a:spcBef>
                          <a:spcPts val="0"/>
                        </a:spcBef>
                        <a:spcAft>
                          <a:spcPts val="0"/>
                        </a:spcAft>
                        <a:buFont typeface="Symbol"/>
                        <a:buNone/>
                      </a:pPr>
                      <a:endParaRPr lang="en-US" sz="1800" b="1" i="0" dirty="0">
                        <a:solidFill>
                          <a:schemeClr val="bg1"/>
                        </a:solidFill>
                        <a:effectLst/>
                        <a:latin typeface="+mn-lt"/>
                        <a:ea typeface="Times New Roman"/>
                        <a:cs typeface="Times New Roman"/>
                      </a:endParaRPr>
                    </a:p>
                  </a:txBody>
                  <a:tcPr marL="68600" marR="68600" marT="0" marB="0">
                    <a:solidFill>
                      <a:srgbClr val="367BF6"/>
                    </a:solidFill>
                  </a:tcPr>
                </a:tc>
                <a:extLst>
                  <a:ext uri="{0D108BD9-81ED-4DB2-BD59-A6C34878D82A}">
                    <a16:rowId xmlns:a16="http://schemas.microsoft.com/office/drawing/2014/main" val="10002"/>
                  </a:ext>
                </a:extLst>
              </a:tr>
              <a:tr h="941878">
                <a:tc gridSpan="2">
                  <a:txBody>
                    <a:bodyPr/>
                    <a:lstStyle/>
                    <a:p>
                      <a:pPr marL="285750" indent="-285750">
                        <a:buFont typeface="Arial" panose="020B0604020202020204" pitchFamily="34" charset="0"/>
                        <a:buChar char="•"/>
                      </a:pPr>
                      <a:r>
                        <a:rPr lang="en-CA" sz="1800" b="1" dirty="0" smtClean="0">
                          <a:solidFill>
                            <a:schemeClr val="bg1"/>
                          </a:solidFill>
                          <a:latin typeface="+mn-lt"/>
                        </a:rPr>
                        <a:t>Magazines</a:t>
                      </a:r>
                    </a:p>
                    <a:p>
                      <a:pPr marL="285750" indent="-285750">
                        <a:buFont typeface="Arial" panose="020B0604020202020204" pitchFamily="34" charset="0"/>
                        <a:buChar char="•"/>
                      </a:pPr>
                      <a:r>
                        <a:rPr lang="en-CA" sz="1800" b="1" dirty="0" smtClean="0">
                          <a:solidFill>
                            <a:schemeClr val="bg1"/>
                          </a:solidFill>
                          <a:latin typeface="+mn-lt"/>
                        </a:rPr>
                        <a:t>Annual Reporting</a:t>
                      </a:r>
                    </a:p>
                    <a:p>
                      <a:pPr marL="342900" marR="0" lvl="0" indent="-342900">
                        <a:spcBef>
                          <a:spcPts val="0"/>
                        </a:spcBef>
                        <a:spcAft>
                          <a:spcPts val="0"/>
                        </a:spcAft>
                        <a:buFont typeface="Symbol"/>
                        <a:buChar char=""/>
                      </a:pPr>
                      <a:endParaRPr lang="en-US" sz="1800" b="1" i="0" dirty="0">
                        <a:solidFill>
                          <a:schemeClr val="bg1"/>
                        </a:solidFill>
                        <a:effectLst/>
                        <a:latin typeface="+mn-lt"/>
                        <a:ea typeface="Times New Roman"/>
                        <a:cs typeface="Times New Roman"/>
                      </a:endParaRPr>
                    </a:p>
                  </a:txBody>
                  <a:tcPr marL="68600" marR="68600" marT="0" marB="0">
                    <a:solidFill>
                      <a:srgbClr val="367BF6"/>
                    </a:solidFill>
                  </a:tcPr>
                </a:tc>
                <a:tc hMerge="1">
                  <a:txBody>
                    <a:bodyPr/>
                    <a:lstStyle/>
                    <a:p>
                      <a:pPr marL="342900" marR="0" lvl="0" indent="-342900">
                        <a:spcBef>
                          <a:spcPts val="0"/>
                        </a:spcBef>
                        <a:spcAft>
                          <a:spcPts val="0"/>
                        </a:spcAft>
                        <a:buFont typeface="Symbol"/>
                        <a:buChar char=""/>
                      </a:pPr>
                      <a:endParaRPr lang="en-US" sz="1800" b="1" i="0" dirty="0">
                        <a:solidFill>
                          <a:schemeClr val="bg1"/>
                        </a:solidFill>
                        <a:effectLst/>
                        <a:latin typeface="+mn-lt"/>
                        <a:ea typeface="Times New Roman"/>
                        <a:cs typeface="Times New Roman"/>
                      </a:endParaRPr>
                    </a:p>
                  </a:txBody>
                  <a:tcPr marL="68600" marR="68600" marT="0" marB="0">
                    <a:solidFill>
                      <a:srgbClr val="367BF6"/>
                    </a:solidFill>
                  </a:tcPr>
                </a:tc>
                <a:extLst>
                  <a:ext uri="{0D108BD9-81ED-4DB2-BD59-A6C34878D82A}">
                    <a16:rowId xmlns:a16="http://schemas.microsoft.com/office/drawing/2014/main" val="10003"/>
                  </a:ext>
                </a:extLst>
              </a:tr>
            </a:tbl>
          </a:graphicData>
        </a:graphic>
      </p:graphicFrame>
      <p:sp>
        <p:nvSpPr>
          <p:cNvPr id="13332" name="TextBox 1"/>
          <p:cNvSpPr txBox="1">
            <a:spLocks noChangeArrowheads="1"/>
          </p:cNvSpPr>
          <p:nvPr/>
        </p:nvSpPr>
        <p:spPr bwMode="auto">
          <a:xfrm>
            <a:off x="1282700" y="1203325"/>
            <a:ext cx="3641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CA" altLang="en-US" sz="1800" b="1" dirty="0" err="1" smtClean="0">
                <a:latin typeface="Tahoma" panose="020B0604030504040204" pitchFamily="34" charset="0"/>
              </a:rPr>
              <a:t>eLMS</a:t>
            </a:r>
            <a:r>
              <a:rPr lang="en-CA" altLang="en-US" sz="1800" b="1" dirty="0" smtClean="0">
                <a:latin typeface="Tahoma" panose="020B0604030504040204" pitchFamily="34" charset="0"/>
              </a:rPr>
              <a:t> prior Releases </a:t>
            </a:r>
            <a:endParaRPr lang="en-CA" altLang="en-US" sz="1800" b="1" dirty="0">
              <a:latin typeface="Tahoma" panose="020B060403050404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eLMS</a:t>
            </a:r>
            <a:r>
              <a:rPr lang="en-CA" dirty="0" smtClean="0"/>
              <a:t> Way Forward</a:t>
            </a:r>
            <a:endParaRPr lang="en-CA" dirty="0"/>
          </a:p>
        </p:txBody>
      </p:sp>
      <p:sp>
        <p:nvSpPr>
          <p:cNvPr id="3" name="Content Placeholder 2"/>
          <p:cNvSpPr>
            <a:spLocks noGrp="1"/>
          </p:cNvSpPr>
          <p:nvPr>
            <p:ph idx="1"/>
          </p:nvPr>
        </p:nvSpPr>
        <p:spPr/>
        <p:txBody>
          <a:bodyPr>
            <a:normAutofit/>
          </a:bodyPr>
          <a:lstStyle/>
          <a:p>
            <a:r>
              <a:rPr lang="en-CA" dirty="0" smtClean="0"/>
              <a:t>Ongoing improvements, e.g. in October:</a:t>
            </a:r>
          </a:p>
          <a:p>
            <a:pPr lvl="1"/>
            <a:r>
              <a:rPr lang="en-CA" dirty="0" smtClean="0"/>
              <a:t>MPU can be moved to another licence without ERD review</a:t>
            </a:r>
          </a:p>
          <a:p>
            <a:pPr lvl="1"/>
            <a:r>
              <a:rPr lang="en-CA" dirty="0" smtClean="0"/>
              <a:t>Series of non-mandatory fields added</a:t>
            </a:r>
          </a:p>
          <a:p>
            <a:pPr lvl="1"/>
            <a:r>
              <a:rPr lang="en-CA" dirty="0" smtClean="0"/>
              <a:t>Reminder notices for Annual Reporting</a:t>
            </a:r>
          </a:p>
          <a:p>
            <a:r>
              <a:rPr lang="en-CA" dirty="0" smtClean="0"/>
              <a:t> ERD will continue to receive feedback and suggestions from stakeholders on improvements to </a:t>
            </a:r>
            <a:r>
              <a:rPr lang="en-CA" dirty="0" err="1" smtClean="0"/>
              <a:t>eLMS</a:t>
            </a:r>
            <a:endParaRPr lang="en-CA" dirty="0" smtClean="0"/>
          </a:p>
          <a:p>
            <a:pPr marL="0" indent="0">
              <a:buNone/>
            </a:pPr>
            <a:endParaRPr lang="en-CA" dirty="0" smtClean="0"/>
          </a:p>
          <a:p>
            <a:endParaRPr lang="en-CA" dirty="0"/>
          </a:p>
        </p:txBody>
      </p:sp>
      <p:sp>
        <p:nvSpPr>
          <p:cNvPr id="4" name="Slide Number Placeholder 3"/>
          <p:cNvSpPr>
            <a:spLocks noGrp="1"/>
          </p:cNvSpPr>
          <p:nvPr>
            <p:ph type="sldNum" sz="quarter" idx="12"/>
          </p:nvPr>
        </p:nvSpPr>
        <p:spPr/>
        <p:txBody>
          <a:bodyPr/>
          <a:lstStyle/>
          <a:p>
            <a:fld id="{E0D4D67D-6CD0-4F9C-AF73-23D04D3E675B}" type="slidenum">
              <a:rPr lang="en-CA" smtClean="0"/>
              <a:t>26</a:t>
            </a:fld>
            <a:endParaRPr lang="en-CA"/>
          </a:p>
        </p:txBody>
      </p:sp>
    </p:spTree>
    <p:extLst>
      <p:ext uri="{BB962C8B-B14F-4D97-AF65-F5344CB8AC3E}">
        <p14:creationId xmlns:p14="http://schemas.microsoft.com/office/powerpoint/2010/main" val="29703369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509588"/>
            <a:ext cx="9144000" cy="1143000"/>
          </a:xfrm>
        </p:spPr>
        <p:txBody>
          <a:bodyPr>
            <a:normAutofit fontScale="90000"/>
          </a:bodyPr>
          <a:lstStyle/>
          <a:p>
            <a:pPr algn="ctr"/>
            <a:r>
              <a:rPr lang="en-CA" altLang="en-US" sz="3200" smtClean="0">
                <a:latin typeface="Arial" pitchFamily="34" charset="0"/>
                <a:cs typeface="Arial" pitchFamily="34" charset="0"/>
              </a:rPr>
              <a:t>U.S. – Canada Regulatory Cooperation Council</a:t>
            </a:r>
            <a:br>
              <a:rPr lang="en-CA" altLang="en-US" sz="3200" smtClean="0">
                <a:latin typeface="Arial" pitchFamily="34" charset="0"/>
                <a:cs typeface="Arial" pitchFamily="34" charset="0"/>
              </a:rPr>
            </a:br>
            <a:r>
              <a:rPr lang="en-CA" altLang="en-US" sz="3200" smtClean="0">
                <a:latin typeface="Arial" pitchFamily="34" charset="0"/>
                <a:cs typeface="Arial" pitchFamily="34" charset="0"/>
              </a:rPr>
              <a:t>Regulatory Partnership</a:t>
            </a:r>
            <a:endParaRPr lang="en-CA" altLang="en-US" sz="1700" smtClean="0">
              <a:solidFill>
                <a:srgbClr val="D60093"/>
              </a:solidFill>
              <a:latin typeface="Arial" pitchFamily="34" charset="0"/>
              <a:cs typeface="Arial" pitchFamily="34" charset="0"/>
            </a:endParaRPr>
          </a:p>
        </p:txBody>
      </p:sp>
      <p:sp>
        <p:nvSpPr>
          <p:cNvPr id="24579" name="Content Placeholder 5"/>
          <p:cNvSpPr>
            <a:spLocks noGrp="1"/>
          </p:cNvSpPr>
          <p:nvPr>
            <p:ph idx="1"/>
          </p:nvPr>
        </p:nvSpPr>
        <p:spPr>
          <a:xfrm>
            <a:off x="257175" y="1881188"/>
            <a:ext cx="8783638" cy="5260975"/>
          </a:xfrm>
        </p:spPr>
        <p:txBody>
          <a:bodyPr/>
          <a:lstStyle/>
          <a:p>
            <a:pPr>
              <a:spcBef>
                <a:spcPct val="0"/>
              </a:spcBef>
              <a:buFont typeface="Wingdings" pitchFamily="2" charset="2"/>
              <a:buNone/>
            </a:pPr>
            <a:endParaRPr lang="en-US" altLang="en-US" sz="1000" b="1" u="sng" dirty="0" smtClean="0">
              <a:latin typeface="Arial" pitchFamily="34" charset="0"/>
              <a:cs typeface="Arial" pitchFamily="34" charset="0"/>
            </a:endParaRPr>
          </a:p>
          <a:p>
            <a:pPr>
              <a:buFont typeface="Wingdings" pitchFamily="2" charset="2"/>
              <a:buChar char="§"/>
            </a:pPr>
            <a:r>
              <a:rPr lang="en-US" altLang="en-US" sz="2400" dirty="0" smtClean="0"/>
              <a:t>Explosives Classification Initiative</a:t>
            </a:r>
          </a:p>
          <a:p>
            <a:pPr lvl="1">
              <a:buFont typeface="Wingdings" pitchFamily="2" charset="2"/>
              <a:buChar char="§"/>
            </a:pPr>
            <a:r>
              <a:rPr lang="en-US" altLang="en-US" sz="2000" dirty="0" err="1" smtClean="0"/>
              <a:t>Workplan</a:t>
            </a:r>
            <a:r>
              <a:rPr lang="en-US" altLang="en-US" sz="2000" dirty="0" smtClean="0"/>
              <a:t> was updated (PHMSA / ESSB)</a:t>
            </a:r>
          </a:p>
          <a:p>
            <a:pPr lvl="2">
              <a:buFont typeface="Wingdings" pitchFamily="2" charset="2"/>
              <a:buChar char="§"/>
            </a:pPr>
            <a:r>
              <a:rPr lang="en-US" altLang="en-US" sz="1600" dirty="0" smtClean="0">
                <a:hlinkClick r:id="rId3"/>
              </a:rPr>
              <a:t>http://www.nrcan.gc.ca/explosives/regulatory-partnership/17312</a:t>
            </a:r>
            <a:r>
              <a:rPr lang="en-US" altLang="en-US" sz="1600" dirty="0" smtClean="0"/>
              <a:t> </a:t>
            </a:r>
          </a:p>
          <a:p>
            <a:pPr lvl="1">
              <a:buFont typeface="Wingdings" pitchFamily="2" charset="2"/>
              <a:buChar char="§"/>
            </a:pPr>
            <a:r>
              <a:rPr lang="en-US" altLang="en-US" sz="2000" dirty="0" smtClean="0"/>
              <a:t>Recent focus:</a:t>
            </a:r>
          </a:p>
          <a:p>
            <a:pPr lvl="2">
              <a:buFont typeface="Wingdings" pitchFamily="2" charset="2"/>
              <a:buChar char="§"/>
            </a:pPr>
            <a:r>
              <a:rPr lang="en-US" altLang="en-US" sz="1600" dirty="0" smtClean="0"/>
              <a:t>Revision of Chapter 2.1 GHS / Explosives</a:t>
            </a:r>
          </a:p>
          <a:p>
            <a:pPr lvl="2">
              <a:buFont typeface="Wingdings" pitchFamily="2" charset="2"/>
              <a:buChar char="§"/>
            </a:pPr>
            <a:r>
              <a:rPr lang="en-US" altLang="en-US" sz="1600" dirty="0" smtClean="0"/>
              <a:t>Revision of UN MTC; amendments for GHS needs</a:t>
            </a:r>
          </a:p>
          <a:p>
            <a:pPr lvl="2">
              <a:buFont typeface="Wingdings" pitchFamily="2" charset="2"/>
              <a:buChar char="§"/>
            </a:pPr>
            <a:r>
              <a:rPr lang="en-US" altLang="en-US" sz="1600" dirty="0" smtClean="0"/>
              <a:t>TS8; alternate test to </a:t>
            </a:r>
            <a:r>
              <a:rPr lang="en-US" altLang="en-US" sz="1600" dirty="0" err="1" smtClean="0"/>
              <a:t>Koenen</a:t>
            </a:r>
            <a:endParaRPr lang="en-US" altLang="en-US" sz="1600" dirty="0" smtClean="0"/>
          </a:p>
        </p:txBody>
      </p:sp>
      <p:sp>
        <p:nvSpPr>
          <p:cNvPr id="2" name="Slide Number Placeholder 1"/>
          <p:cNvSpPr>
            <a:spLocks noGrp="1"/>
          </p:cNvSpPr>
          <p:nvPr>
            <p:ph type="sldNum" sz="quarter" idx="12"/>
          </p:nvPr>
        </p:nvSpPr>
        <p:spPr/>
        <p:txBody>
          <a:bodyPr/>
          <a:lstStyle/>
          <a:p>
            <a:fld id="{E0D4D67D-6CD0-4F9C-AF73-23D04D3E675B}" type="slidenum">
              <a:rPr lang="en-CA" smtClean="0"/>
              <a:t>27</a:t>
            </a:fld>
            <a:endParaRPr lang="en-CA"/>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2501900"/>
            <a:ext cx="9144000" cy="1128713"/>
          </a:xfrm>
        </p:spPr>
        <p:txBody>
          <a:bodyPr>
            <a:normAutofit fontScale="90000"/>
          </a:bodyPr>
          <a:lstStyle/>
          <a:p>
            <a:r>
              <a:rPr lang="en-CA" altLang="en-US" dirty="0" smtClean="0">
                <a:solidFill>
                  <a:srgbClr val="0000FF"/>
                </a:solidFill>
                <a:latin typeface="Arial" pitchFamily="34" charset="0"/>
                <a:cs typeface="Arial" pitchFamily="34" charset="0"/>
              </a:rPr>
              <a:t>Update</a:t>
            </a:r>
            <a:br>
              <a:rPr lang="en-CA" altLang="en-US" dirty="0" smtClean="0">
                <a:solidFill>
                  <a:srgbClr val="0000FF"/>
                </a:solidFill>
                <a:latin typeface="Arial" pitchFamily="34" charset="0"/>
                <a:cs typeface="Arial" pitchFamily="34" charset="0"/>
              </a:rPr>
            </a:br>
            <a:r>
              <a:rPr lang="en-CA" altLang="en-US" dirty="0" smtClean="0">
                <a:solidFill>
                  <a:srgbClr val="0000FF"/>
                </a:solidFill>
                <a:latin typeface="Arial" pitchFamily="34" charset="0"/>
                <a:cs typeface="Arial" pitchFamily="34" charset="0"/>
              </a:rPr>
              <a:t>Licensing </a:t>
            </a:r>
            <a:r>
              <a:rPr lang="en-CA" altLang="en-US" dirty="0">
                <a:solidFill>
                  <a:srgbClr val="0000FF"/>
                </a:solidFill>
                <a:latin typeface="Arial" pitchFamily="34" charset="0"/>
                <a:cs typeface="Arial" pitchFamily="34" charset="0"/>
              </a:rPr>
              <a:t>&amp; </a:t>
            </a:r>
            <a:r>
              <a:rPr lang="en-CA" altLang="en-US" dirty="0" smtClean="0">
                <a:solidFill>
                  <a:srgbClr val="0000FF"/>
                </a:solidFill>
                <a:latin typeface="Arial" pitchFamily="34" charset="0"/>
                <a:cs typeface="Arial" pitchFamily="34" charset="0"/>
              </a:rPr>
              <a:t>Inspections</a:t>
            </a:r>
            <a:endParaRPr lang="en-CA" altLang="en-US" sz="4000" dirty="0" smtClean="0"/>
          </a:p>
        </p:txBody>
      </p:sp>
      <p:sp>
        <p:nvSpPr>
          <p:cNvPr id="2" name="Slide Number Placeholder 1"/>
          <p:cNvSpPr>
            <a:spLocks noGrp="1"/>
          </p:cNvSpPr>
          <p:nvPr>
            <p:ph type="sldNum" sz="quarter" idx="12"/>
          </p:nvPr>
        </p:nvSpPr>
        <p:spPr/>
        <p:txBody>
          <a:bodyPr/>
          <a:lstStyle/>
          <a:p>
            <a:fld id="{E0D4D67D-6CD0-4F9C-AF73-23D04D3E675B}" type="slidenum">
              <a:rPr lang="en-CA" smtClean="0"/>
              <a:t>28</a:t>
            </a:fld>
            <a:endParaRPr lang="en-CA"/>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252"/>
          <p:cNvSpPr>
            <a:spLocks noChangeArrowheads="1"/>
          </p:cNvSpPr>
          <p:nvPr/>
        </p:nvSpPr>
        <p:spPr bwMode="auto">
          <a:xfrm>
            <a:off x="0" y="9418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eaLnBrk="1" hangingPunct="1">
              <a:spcBef>
                <a:spcPct val="0"/>
              </a:spcBef>
              <a:buClrTx/>
              <a:buFontTx/>
              <a:buNone/>
            </a:pPr>
            <a:endParaRPr lang="en-CA" altLang="en-US" sz="1800">
              <a:latin typeface="Arial" pitchFamily="34" charset="0"/>
            </a:endParaRPr>
          </a:p>
        </p:txBody>
      </p:sp>
      <p:sp>
        <p:nvSpPr>
          <p:cNvPr id="28758" name="Title 1"/>
          <p:cNvSpPr>
            <a:spLocks noGrp="1"/>
          </p:cNvSpPr>
          <p:nvPr>
            <p:ph type="title"/>
          </p:nvPr>
        </p:nvSpPr>
        <p:spPr>
          <a:xfrm>
            <a:off x="0" y="0"/>
            <a:ext cx="9144000" cy="634082"/>
          </a:xfrm>
        </p:spPr>
        <p:txBody>
          <a:bodyPr/>
          <a:lstStyle/>
          <a:p>
            <a:pPr algn="ctr"/>
            <a:r>
              <a:rPr lang="en-CA" altLang="en-US" sz="3200" dirty="0" smtClean="0"/>
              <a:t>ERD Statistics </a:t>
            </a:r>
            <a:endParaRPr lang="en-CA" altLang="en-US" sz="1700" dirty="0" smtClean="0">
              <a:solidFill>
                <a:srgbClr val="D60093"/>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03690635"/>
              </p:ext>
            </p:extLst>
          </p:nvPr>
        </p:nvGraphicFramePr>
        <p:xfrm>
          <a:off x="463268" y="548680"/>
          <a:ext cx="8218488" cy="5235288"/>
        </p:xfrm>
        <a:graphic>
          <a:graphicData uri="http://schemas.openxmlformats.org/drawingml/2006/table">
            <a:tbl>
              <a:tblPr firstRow="1" firstCol="1" bandRow="1">
                <a:tableStyleId>{5C22544A-7EE6-4342-B048-85BDC9FD1C3A}</a:tableStyleId>
              </a:tblPr>
              <a:tblGrid>
                <a:gridCol w="2254322">
                  <a:extLst>
                    <a:ext uri="{9D8B030D-6E8A-4147-A177-3AD203B41FA5}">
                      <a16:colId xmlns:a16="http://schemas.microsoft.com/office/drawing/2014/main" val="20000"/>
                    </a:ext>
                  </a:extLst>
                </a:gridCol>
                <a:gridCol w="2980503">
                  <a:extLst>
                    <a:ext uri="{9D8B030D-6E8A-4147-A177-3AD203B41FA5}">
                      <a16:colId xmlns:a16="http://schemas.microsoft.com/office/drawing/2014/main" val="20001"/>
                    </a:ext>
                  </a:extLst>
                </a:gridCol>
                <a:gridCol w="1491306">
                  <a:extLst>
                    <a:ext uri="{9D8B030D-6E8A-4147-A177-3AD203B41FA5}">
                      <a16:colId xmlns:a16="http://schemas.microsoft.com/office/drawing/2014/main" val="20002"/>
                    </a:ext>
                  </a:extLst>
                </a:gridCol>
                <a:gridCol w="1492357">
                  <a:extLst>
                    <a:ext uri="{9D8B030D-6E8A-4147-A177-3AD203B41FA5}">
                      <a16:colId xmlns:a16="http://schemas.microsoft.com/office/drawing/2014/main" val="20003"/>
                    </a:ext>
                  </a:extLst>
                </a:gridCol>
              </a:tblGrid>
              <a:tr h="501665">
                <a:tc gridSpan="2">
                  <a:txBody>
                    <a:bodyPr/>
                    <a:lstStyle/>
                    <a:p>
                      <a:pPr marL="121285" algn="ctr">
                        <a:spcAft>
                          <a:spcPts val="0"/>
                        </a:spcAft>
                      </a:pPr>
                      <a:r>
                        <a:rPr lang="en-CA" sz="1600" dirty="0" smtClean="0">
                          <a:effectLst/>
                          <a:latin typeface="Arial" pitchFamily="34" charset="0"/>
                          <a:cs typeface="Arial" pitchFamily="34" charset="0"/>
                        </a:rPr>
                        <a:t>Activity</a:t>
                      </a:r>
                      <a:endParaRPr lang="en-CA" sz="1600" dirty="0">
                        <a:effectLst/>
                        <a:latin typeface="Arial" pitchFamily="34" charset="0"/>
                        <a:cs typeface="Arial" pitchFamily="34" charset="0"/>
                      </a:endParaRPr>
                    </a:p>
                  </a:txBody>
                  <a:tcPr marL="58358" marR="58358"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dirty="0"/>
                    </a:p>
                  </a:txBody>
                  <a:tcPr/>
                </a:tc>
                <a:tc>
                  <a:txBody>
                    <a:bodyPr/>
                    <a:lstStyle/>
                    <a:p>
                      <a:pPr algn="ctr">
                        <a:spcAft>
                          <a:spcPts val="0"/>
                        </a:spcAft>
                      </a:pPr>
                      <a:r>
                        <a:rPr lang="en-CA" sz="1600" baseline="0" dirty="0" smtClean="0">
                          <a:effectLst/>
                          <a:latin typeface="Arial" pitchFamily="34" charset="0"/>
                          <a:ea typeface="+mn-ea"/>
                          <a:cs typeface="Arial" pitchFamily="34" charset="0"/>
                        </a:rPr>
                        <a:t>FY 17-18 </a:t>
                      </a:r>
                    </a:p>
                  </a:txBody>
                  <a:tcPr marL="58358" marR="58358"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CA" sz="1600" baseline="0" dirty="0" smtClean="0">
                          <a:effectLst/>
                          <a:latin typeface="Arial" pitchFamily="34" charset="0"/>
                          <a:ea typeface="+mn-ea"/>
                          <a:cs typeface="Arial" pitchFamily="34" charset="0"/>
                        </a:rPr>
                        <a:t>FY 18-19 </a:t>
                      </a:r>
                    </a:p>
                  </a:txBody>
                  <a:tcPr marL="58358" marR="58358"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6224">
                <a:tc rowSpan="3">
                  <a:txBody>
                    <a:bodyPr/>
                    <a:lstStyle/>
                    <a:p>
                      <a:pPr algn="ctr">
                        <a:spcAft>
                          <a:spcPts val="0"/>
                        </a:spcAft>
                      </a:pPr>
                      <a:r>
                        <a:rPr lang="en-CA" sz="1400" dirty="0" smtClean="0">
                          <a:effectLst/>
                          <a:latin typeface="Arial" pitchFamily="34" charset="0"/>
                          <a:cs typeface="Arial" pitchFamily="34" charset="0"/>
                        </a:rPr>
                        <a:t>Authorization</a:t>
                      </a:r>
                      <a:endParaRPr lang="en-CA" sz="1400" dirty="0">
                        <a:effectLst/>
                        <a:latin typeface="Arial" pitchFamily="34" charset="0"/>
                        <a:ea typeface="Times New Roman"/>
                        <a:cs typeface="Arial" pitchFamily="34" charset="0"/>
                      </a:endParaRPr>
                    </a:p>
                  </a:txBody>
                  <a:tcPr marL="58358" marR="58358"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CA" sz="1400" dirty="0">
                          <a:effectLst/>
                          <a:latin typeface="Arial" pitchFamily="34" charset="0"/>
                          <a:cs typeface="Arial" pitchFamily="34" charset="0"/>
                        </a:rPr>
                        <a:t>Applications </a:t>
                      </a:r>
                      <a:r>
                        <a:rPr lang="en-CA" sz="1400" dirty="0" smtClean="0">
                          <a:effectLst/>
                          <a:latin typeface="Arial" pitchFamily="34" charset="0"/>
                          <a:cs typeface="Arial" pitchFamily="34" charset="0"/>
                        </a:rPr>
                        <a:t>received </a:t>
                      </a:r>
                      <a:r>
                        <a:rPr lang="en-CA" sz="800" dirty="0" smtClean="0">
                          <a:effectLst/>
                          <a:latin typeface="Arial" pitchFamily="34" charset="0"/>
                          <a:cs typeface="Arial" pitchFamily="34" charset="0"/>
                        </a:rPr>
                        <a:t>[indefinite</a:t>
                      </a:r>
                      <a:r>
                        <a:rPr lang="en-CA" sz="800" baseline="0" dirty="0" smtClean="0">
                          <a:effectLst/>
                          <a:latin typeface="Arial" pitchFamily="34" charset="0"/>
                          <a:cs typeface="Arial" pitchFamily="34" charset="0"/>
                        </a:rPr>
                        <a:t> period]</a:t>
                      </a:r>
                      <a:endParaRPr lang="en-CA" sz="800" dirty="0">
                        <a:effectLst/>
                        <a:latin typeface="Arial" pitchFamily="34" charset="0"/>
                        <a:ea typeface="Times New Roman"/>
                        <a:cs typeface="Arial" pitchFamily="34" charset="0"/>
                      </a:endParaRPr>
                    </a:p>
                  </a:txBody>
                  <a:tcPr marL="58358" marR="58358" marT="0" marB="0" anchor="b">
                    <a:lnT w="12700" cap="flat" cmpd="sng" algn="ctr">
                      <a:solidFill>
                        <a:schemeClr val="tx1"/>
                      </a:solidFill>
                      <a:prstDash val="solid"/>
                      <a:round/>
                      <a:headEnd type="none" w="med" len="med"/>
                      <a:tailEnd type="none" w="med" len="med"/>
                    </a:lnT>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296</a:t>
                      </a:r>
                      <a:endParaRPr lang="en-CA" sz="1400" dirty="0">
                        <a:solidFill>
                          <a:schemeClr val="tx1"/>
                        </a:solidFill>
                        <a:effectLst/>
                        <a:latin typeface="Arial" pitchFamily="34" charset="0"/>
                        <a:ea typeface="Times New Roman"/>
                        <a:cs typeface="Arial" pitchFamily="34" charset="0"/>
                      </a:endParaRPr>
                    </a:p>
                  </a:txBody>
                  <a:tcPr marL="58358" marR="58358" marT="0" marB="0" anchor="b">
                    <a:lnT w="12700" cap="flat" cmpd="sng" algn="ctr">
                      <a:solidFill>
                        <a:schemeClr val="tx1"/>
                      </a:solidFill>
                      <a:prstDash val="solid"/>
                      <a:round/>
                      <a:headEnd type="none" w="med" len="med"/>
                      <a:tailEnd type="none" w="med" len="med"/>
                    </a:lnT>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165</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76224">
                <a:tc vMerge="1">
                  <a:txBody>
                    <a:bodyPr/>
                    <a:lstStyle/>
                    <a:p>
                      <a:pPr>
                        <a:spcAft>
                          <a:spcPts val="0"/>
                        </a:spcAft>
                      </a:pPr>
                      <a:endParaRPr lang="en-CA" sz="1400">
                        <a:effectLst/>
                        <a:latin typeface="Arial" pitchFamily="34" charset="0"/>
                        <a:ea typeface="Times New Roman"/>
                        <a:cs typeface="Arial" pitchFamily="34" charset="0"/>
                      </a:endParaRPr>
                    </a:p>
                  </a:txBody>
                  <a:tcPr marL="58358" marR="58358" marT="0" marB="0" anchor="b"/>
                </a:tc>
                <a:tc>
                  <a:txBody>
                    <a:bodyPr/>
                    <a:lstStyle/>
                    <a:p>
                      <a:pPr>
                        <a:spcAft>
                          <a:spcPts val="0"/>
                        </a:spcAft>
                      </a:pPr>
                      <a:r>
                        <a:rPr lang="en-CA" sz="1400" dirty="0" smtClean="0">
                          <a:effectLst/>
                          <a:latin typeface="Arial" pitchFamily="34" charset="0"/>
                          <a:cs typeface="Arial" pitchFamily="34" charset="0"/>
                        </a:rPr>
                        <a:t>Products tested</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87</a:t>
                      </a:r>
                      <a:endParaRPr lang="en-CA" sz="1400" dirty="0">
                        <a:solidFill>
                          <a:schemeClr val="tx1"/>
                        </a:solidFill>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10</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14039">
                <a:tc vMerge="1">
                  <a:txBody>
                    <a:bodyPr/>
                    <a:lstStyle/>
                    <a:p>
                      <a:pPr>
                        <a:spcAft>
                          <a:spcPts val="0"/>
                        </a:spcAft>
                      </a:pPr>
                      <a:endParaRPr lang="en-CA" sz="1400" dirty="0">
                        <a:effectLst/>
                        <a:latin typeface="Arial" pitchFamily="34" charset="0"/>
                        <a:ea typeface="Times New Roman"/>
                        <a:cs typeface="Arial" pitchFamily="34" charset="0"/>
                      </a:endParaRPr>
                    </a:p>
                  </a:txBody>
                  <a:tcPr marL="58358" marR="58358" marT="0" marB="0" anchor="b"/>
                </a:tc>
                <a:tc>
                  <a:txBody>
                    <a:bodyPr/>
                    <a:lstStyle/>
                    <a:p>
                      <a:pPr>
                        <a:spcAft>
                          <a:spcPts val="0"/>
                        </a:spcAft>
                      </a:pPr>
                      <a:r>
                        <a:rPr lang="en-CA" sz="1400" dirty="0" smtClean="0">
                          <a:effectLst/>
                          <a:latin typeface="Arial" pitchFamily="34" charset="0"/>
                          <a:cs typeface="Arial" pitchFamily="34" charset="0"/>
                        </a:rPr>
                        <a:t>Products approved</a:t>
                      </a:r>
                      <a:endParaRPr lang="en-CA" sz="1400" dirty="0">
                        <a:effectLst/>
                        <a:latin typeface="Arial" pitchFamily="34" charset="0"/>
                        <a:ea typeface="Times New Roman"/>
                        <a:cs typeface="Arial" pitchFamily="34" charset="0"/>
                      </a:endParaRPr>
                    </a:p>
                  </a:txBody>
                  <a:tcPr marL="58358" marR="58358" marT="0" marB="0" anchor="b">
                    <a:lnB w="12700" cap="flat" cmpd="sng" algn="ctr">
                      <a:solidFill>
                        <a:schemeClr val="tx1"/>
                      </a:solidFill>
                      <a:prstDash val="solid"/>
                      <a:round/>
                      <a:headEnd type="none" w="med" len="med"/>
                      <a:tailEnd type="none" w="med" len="med"/>
                    </a:lnB>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4127</a:t>
                      </a:r>
                      <a:endParaRPr lang="en-CA" sz="1400" dirty="0">
                        <a:solidFill>
                          <a:schemeClr val="tx1"/>
                        </a:solidFill>
                        <a:effectLst/>
                        <a:latin typeface="Arial" pitchFamily="34" charset="0"/>
                        <a:ea typeface="Times New Roman"/>
                        <a:cs typeface="Arial" pitchFamily="34" charset="0"/>
                      </a:endParaRPr>
                    </a:p>
                  </a:txBody>
                  <a:tcPr marL="58358" marR="58358" marT="0" marB="0" anchor="b">
                    <a:lnB w="12700" cap="flat" cmpd="sng" algn="ctr">
                      <a:solidFill>
                        <a:schemeClr val="tx1"/>
                      </a:solidFill>
                      <a:prstDash val="solid"/>
                      <a:round/>
                      <a:headEnd type="none" w="med" len="med"/>
                      <a:tailEnd type="none" w="med" len="med"/>
                    </a:lnB>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6539</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6224">
                <a:tc rowSpan="2">
                  <a:txBody>
                    <a:bodyPr/>
                    <a:lstStyle/>
                    <a:p>
                      <a:pPr algn="ctr">
                        <a:spcAft>
                          <a:spcPts val="0"/>
                        </a:spcAft>
                      </a:pPr>
                      <a:r>
                        <a:rPr lang="en-CA" sz="1400" dirty="0" smtClean="0">
                          <a:effectLst/>
                          <a:latin typeface="Arial" pitchFamily="34" charset="0"/>
                          <a:cs typeface="Arial" pitchFamily="34" charset="0"/>
                        </a:rPr>
                        <a:t>Import</a:t>
                      </a:r>
                      <a:r>
                        <a:rPr lang="en-CA" sz="1400" baseline="0" dirty="0">
                          <a:effectLst/>
                          <a:latin typeface="Arial" pitchFamily="34" charset="0"/>
                          <a:cs typeface="Arial" pitchFamily="34" charset="0"/>
                        </a:rPr>
                        <a:t> </a:t>
                      </a:r>
                      <a:r>
                        <a:rPr lang="en-CA" sz="1400" dirty="0" smtClean="0">
                          <a:effectLst/>
                          <a:latin typeface="Arial" pitchFamily="34" charset="0"/>
                          <a:cs typeface="Arial" pitchFamily="34" charset="0"/>
                        </a:rPr>
                        <a:t>Permits</a:t>
                      </a:r>
                      <a:endParaRPr lang="en-CA" sz="1400" dirty="0">
                        <a:effectLst/>
                        <a:latin typeface="Arial" pitchFamily="34" charset="0"/>
                        <a:ea typeface="Times New Roman"/>
                        <a:cs typeface="Arial" pitchFamily="34" charset="0"/>
                      </a:endParaRPr>
                    </a:p>
                  </a:txBody>
                  <a:tcPr marL="58358" marR="58358"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CA" sz="1400" dirty="0" smtClean="0">
                          <a:effectLst/>
                          <a:latin typeface="Arial" pitchFamily="34" charset="0"/>
                          <a:cs typeface="Arial" pitchFamily="34" charset="0"/>
                        </a:rPr>
                        <a:t>Annual</a:t>
                      </a:r>
                      <a:endParaRPr lang="en-CA" sz="1400" dirty="0">
                        <a:effectLst/>
                        <a:latin typeface="Arial" pitchFamily="34" charset="0"/>
                        <a:ea typeface="Times New Roman"/>
                        <a:cs typeface="Arial" pitchFamily="34" charset="0"/>
                      </a:endParaRPr>
                    </a:p>
                  </a:txBody>
                  <a:tcPr marL="58358" marR="58358" marT="0" marB="0" anchor="b">
                    <a:lnT w="12700" cap="flat" cmpd="sng" algn="ctr">
                      <a:solidFill>
                        <a:schemeClr val="tx1"/>
                      </a:solidFill>
                      <a:prstDash val="solid"/>
                      <a:round/>
                      <a:headEnd type="none" w="med" len="med"/>
                      <a:tailEnd type="none" w="med" len="med"/>
                    </a:lnT>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255</a:t>
                      </a:r>
                      <a:endParaRPr lang="en-CA" sz="1400" dirty="0">
                        <a:solidFill>
                          <a:schemeClr val="tx1"/>
                        </a:solidFill>
                        <a:effectLst/>
                        <a:latin typeface="Arial" pitchFamily="34" charset="0"/>
                        <a:ea typeface="Times New Roman"/>
                        <a:cs typeface="Arial" pitchFamily="34" charset="0"/>
                      </a:endParaRPr>
                    </a:p>
                  </a:txBody>
                  <a:tcPr marL="58358" marR="58358" marT="0" marB="0" anchor="b">
                    <a:lnT w="12700" cap="flat" cmpd="sng" algn="ctr">
                      <a:solidFill>
                        <a:schemeClr val="tx1"/>
                      </a:solidFill>
                      <a:prstDash val="solid"/>
                      <a:round/>
                      <a:headEnd type="none" w="med" len="med"/>
                      <a:tailEnd type="none" w="med" len="med"/>
                    </a:lnT>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350</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r h="276224">
                <a:tc vMerge="1">
                  <a:txBody>
                    <a:bodyPr/>
                    <a:lstStyle/>
                    <a:p>
                      <a:pPr>
                        <a:spcAft>
                          <a:spcPts val="0"/>
                        </a:spcAft>
                      </a:pPr>
                      <a:endParaRPr lang="en-CA" sz="1400" dirty="0">
                        <a:effectLst/>
                        <a:latin typeface="Arial" pitchFamily="34" charset="0"/>
                        <a:ea typeface="Times New Roman"/>
                        <a:cs typeface="Arial" pitchFamily="34" charset="0"/>
                      </a:endParaRPr>
                    </a:p>
                  </a:txBody>
                  <a:tcPr marL="58358" marR="58358" marT="0" marB="0" anchor="b"/>
                </a:tc>
                <a:tc>
                  <a:txBody>
                    <a:bodyPr/>
                    <a:lstStyle/>
                    <a:p>
                      <a:pPr>
                        <a:spcAft>
                          <a:spcPts val="0"/>
                        </a:spcAft>
                      </a:pPr>
                      <a:r>
                        <a:rPr lang="en-CA" sz="1400" dirty="0" smtClean="0">
                          <a:effectLst/>
                          <a:latin typeface="Arial" pitchFamily="34" charset="0"/>
                          <a:ea typeface="+mn-ea"/>
                          <a:cs typeface="Arial" pitchFamily="34" charset="0"/>
                        </a:rPr>
                        <a:t>Single</a:t>
                      </a:r>
                      <a:r>
                        <a:rPr lang="en-CA" sz="1400" baseline="0" dirty="0" smtClean="0">
                          <a:effectLst/>
                          <a:latin typeface="Arial" pitchFamily="34" charset="0"/>
                          <a:ea typeface="+mn-ea"/>
                          <a:cs typeface="Arial" pitchFamily="34" charset="0"/>
                        </a:rPr>
                        <a:t> Use</a:t>
                      </a:r>
                      <a:endParaRPr lang="en-CA" sz="1400" dirty="0">
                        <a:effectLst/>
                        <a:latin typeface="Arial" pitchFamily="34" charset="0"/>
                        <a:ea typeface="Times New Roman"/>
                        <a:cs typeface="Arial" pitchFamily="34" charset="0"/>
                      </a:endParaRPr>
                    </a:p>
                  </a:txBody>
                  <a:tcPr marL="58358" marR="58358" marT="0" marB="0" anchor="b">
                    <a:lnB w="12700" cap="flat" cmpd="sng" algn="ctr">
                      <a:solidFill>
                        <a:schemeClr val="tx1"/>
                      </a:solidFill>
                      <a:prstDash val="solid"/>
                      <a:round/>
                      <a:headEnd type="none" w="med" len="med"/>
                      <a:tailEnd type="none" w="med" len="med"/>
                    </a:lnB>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105</a:t>
                      </a:r>
                      <a:endParaRPr lang="en-CA" sz="1400" dirty="0">
                        <a:solidFill>
                          <a:schemeClr val="tx1"/>
                        </a:solidFill>
                        <a:effectLst/>
                        <a:latin typeface="Arial" pitchFamily="34" charset="0"/>
                        <a:ea typeface="Times New Roman"/>
                        <a:cs typeface="Arial" pitchFamily="34" charset="0"/>
                      </a:endParaRPr>
                    </a:p>
                  </a:txBody>
                  <a:tcPr marL="58358" marR="58358" marT="0" marB="0" anchor="b">
                    <a:lnB w="12700" cap="flat" cmpd="sng" algn="ctr">
                      <a:solidFill>
                        <a:schemeClr val="tx1"/>
                      </a:solidFill>
                      <a:prstDash val="solid"/>
                      <a:round/>
                      <a:headEnd type="none" w="med" len="med"/>
                      <a:tailEnd type="none" w="med" len="med"/>
                    </a:lnB>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138</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76224">
                <a:tc rowSpan="2">
                  <a:txBody>
                    <a:bodyPr/>
                    <a:lstStyle/>
                    <a:p>
                      <a:pPr algn="ctr">
                        <a:spcAft>
                          <a:spcPts val="0"/>
                        </a:spcAft>
                      </a:pPr>
                      <a:r>
                        <a:rPr lang="en-CA" sz="1400" dirty="0" smtClean="0">
                          <a:effectLst/>
                          <a:latin typeface="Arial" pitchFamily="34" charset="0"/>
                          <a:ea typeface="Times New Roman"/>
                          <a:cs typeface="Arial" pitchFamily="34" charset="0"/>
                        </a:rPr>
                        <a:t>Restricted Components</a:t>
                      </a:r>
                      <a:endParaRPr lang="en-CA" sz="1400" dirty="0">
                        <a:effectLst/>
                        <a:latin typeface="Arial" pitchFamily="34" charset="0"/>
                        <a:ea typeface="Times New Roman"/>
                        <a:cs typeface="Arial" pitchFamily="34" charset="0"/>
                      </a:endParaRPr>
                    </a:p>
                  </a:txBody>
                  <a:tcPr marL="58358" marR="58358"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CA" sz="1400" dirty="0" smtClean="0">
                          <a:effectLst/>
                          <a:latin typeface="Arial" pitchFamily="34" charset="0"/>
                          <a:ea typeface="Times New Roman"/>
                          <a:cs typeface="Arial" pitchFamily="34" charset="0"/>
                        </a:rPr>
                        <a:t>Sites</a:t>
                      </a:r>
                      <a:endParaRPr lang="en-CA" sz="1400" dirty="0">
                        <a:effectLst/>
                        <a:latin typeface="Arial" pitchFamily="34" charset="0"/>
                        <a:ea typeface="Times New Roman"/>
                        <a:cs typeface="Arial" pitchFamily="34" charset="0"/>
                      </a:endParaRPr>
                    </a:p>
                  </a:txBody>
                  <a:tcPr marL="58358" marR="58358" marT="0" marB="0" anchor="b">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2285</a:t>
                      </a:r>
                      <a:endParaRPr lang="en-CA" sz="1400" dirty="0">
                        <a:solidFill>
                          <a:schemeClr val="tx1"/>
                        </a:solidFill>
                        <a:effectLst/>
                        <a:latin typeface="Arial" pitchFamily="34" charset="0"/>
                        <a:ea typeface="Times New Roman"/>
                        <a:cs typeface="Arial" pitchFamily="34" charset="0"/>
                      </a:endParaRPr>
                    </a:p>
                  </a:txBody>
                  <a:tcPr marL="58358" marR="58358" marT="0" marB="0" anchor="b">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2279</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276224">
                <a:tc vMerge="1">
                  <a:txBody>
                    <a:bodyPr/>
                    <a:lstStyle/>
                    <a:p>
                      <a:pPr algn="ctr">
                        <a:spcAft>
                          <a:spcPts val="0"/>
                        </a:spcAft>
                      </a:pPr>
                      <a:endParaRPr lang="en-CA" sz="1400" dirty="0">
                        <a:effectLst/>
                        <a:latin typeface="Arial" pitchFamily="34" charset="0"/>
                        <a:ea typeface="Times New Roman"/>
                        <a:cs typeface="Arial" pitchFamily="34" charset="0"/>
                      </a:endParaRPr>
                    </a:p>
                  </a:txBody>
                  <a:tcPr marL="58358" marR="58358"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CA" sz="1400" dirty="0" smtClean="0">
                          <a:effectLst/>
                          <a:latin typeface="Arial" pitchFamily="34" charset="0"/>
                          <a:ea typeface="Times New Roman"/>
                          <a:cs typeface="Arial" pitchFamily="34" charset="0"/>
                        </a:rPr>
                        <a:t>Sellers</a:t>
                      </a:r>
                      <a:endParaRPr lang="en-CA" sz="1400" dirty="0">
                        <a:effectLst/>
                        <a:latin typeface="Arial" pitchFamily="34" charset="0"/>
                        <a:ea typeface="Times New Roman"/>
                        <a:cs typeface="Arial" pitchFamily="34" charset="0"/>
                      </a:endParaRPr>
                    </a:p>
                  </a:txBody>
                  <a:tcPr marL="58358" marR="58358" marT="0"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1785</a:t>
                      </a:r>
                      <a:endParaRPr lang="en-CA" sz="1400" dirty="0">
                        <a:solidFill>
                          <a:schemeClr val="tx1"/>
                        </a:solidFill>
                        <a:effectLst/>
                        <a:latin typeface="Arial" pitchFamily="34" charset="0"/>
                        <a:ea typeface="Times New Roman"/>
                        <a:cs typeface="Arial" pitchFamily="34" charset="0"/>
                      </a:endParaRPr>
                    </a:p>
                  </a:txBody>
                  <a:tcPr marL="58358" marR="58358" marT="0"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1736</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76224">
                <a:tc>
                  <a:txBody>
                    <a:bodyPr/>
                    <a:lstStyle/>
                    <a:p>
                      <a:pPr algn="ctr">
                        <a:spcAft>
                          <a:spcPts val="0"/>
                        </a:spcAft>
                      </a:pPr>
                      <a:r>
                        <a:rPr lang="en-CA" sz="1400" dirty="0" smtClean="0">
                          <a:effectLst/>
                          <a:latin typeface="Arial" pitchFamily="34" charset="0"/>
                          <a:cs typeface="Arial" pitchFamily="34" charset="0"/>
                        </a:rPr>
                        <a:t>Mobile</a:t>
                      </a:r>
                      <a:r>
                        <a:rPr lang="en-CA" sz="1400" baseline="0" dirty="0" smtClean="0">
                          <a:effectLst/>
                          <a:latin typeface="Arial" pitchFamily="34" charset="0"/>
                          <a:cs typeface="Arial" pitchFamily="34" charset="0"/>
                        </a:rPr>
                        <a:t> Process Units</a:t>
                      </a:r>
                      <a:endParaRPr lang="en-CA" sz="1400" dirty="0">
                        <a:effectLst/>
                        <a:latin typeface="Arial" pitchFamily="34" charset="0"/>
                        <a:ea typeface="Times New Roman"/>
                        <a:cs typeface="Arial" pitchFamily="34" charset="0"/>
                      </a:endParaRPr>
                    </a:p>
                  </a:txBody>
                  <a:tcPr marL="58358" marR="58358"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CA" sz="1400" dirty="0">
                          <a:effectLst/>
                          <a:latin typeface="Arial" pitchFamily="34" charset="0"/>
                          <a:cs typeface="Arial" pitchFamily="34" charset="0"/>
                        </a:rPr>
                        <a:t>Active </a:t>
                      </a:r>
                      <a:r>
                        <a:rPr lang="en-CA" sz="1400" dirty="0" smtClean="0">
                          <a:effectLst/>
                          <a:latin typeface="Arial" pitchFamily="34" charset="0"/>
                          <a:cs typeface="Arial" pitchFamily="34" charset="0"/>
                        </a:rPr>
                        <a:t>and</a:t>
                      </a:r>
                      <a:r>
                        <a:rPr lang="en-CA" sz="1400" baseline="0" dirty="0" smtClean="0">
                          <a:effectLst/>
                          <a:latin typeface="Arial" pitchFamily="34" charset="0"/>
                          <a:cs typeface="Arial" pitchFamily="34" charset="0"/>
                        </a:rPr>
                        <a:t> in</a:t>
                      </a:r>
                      <a:r>
                        <a:rPr lang="en-CA" sz="1400" dirty="0" smtClean="0">
                          <a:effectLst/>
                          <a:latin typeface="Arial" pitchFamily="34" charset="0"/>
                          <a:cs typeface="Arial" pitchFamily="34" charset="0"/>
                        </a:rPr>
                        <a:t> </a:t>
                      </a:r>
                      <a:r>
                        <a:rPr lang="en-CA" sz="1400" dirty="0">
                          <a:effectLst/>
                          <a:latin typeface="Arial" pitchFamily="34" charset="0"/>
                          <a:cs typeface="Arial" pitchFamily="34" charset="0"/>
                        </a:rPr>
                        <a:t>operation</a:t>
                      </a:r>
                      <a:endParaRPr lang="en-CA" sz="1400" dirty="0">
                        <a:effectLst/>
                        <a:latin typeface="Arial" pitchFamily="34" charset="0"/>
                        <a:ea typeface="Times New Roman"/>
                        <a:cs typeface="Arial" pitchFamily="34" charset="0"/>
                      </a:endParaRPr>
                    </a:p>
                  </a:txBody>
                  <a:tcPr marL="58358" marR="58358"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317</a:t>
                      </a:r>
                      <a:endParaRPr lang="en-CA" sz="1400" dirty="0">
                        <a:solidFill>
                          <a:schemeClr val="tx1"/>
                        </a:solidFill>
                        <a:effectLst/>
                        <a:latin typeface="Arial" pitchFamily="34" charset="0"/>
                        <a:ea typeface="Times New Roman"/>
                        <a:cs typeface="Arial" pitchFamily="34" charset="0"/>
                      </a:endParaRPr>
                    </a:p>
                  </a:txBody>
                  <a:tcPr marL="58358" marR="58358"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218</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76224">
                <a:tc rowSpan="9">
                  <a:txBody>
                    <a:bodyPr/>
                    <a:lstStyle/>
                    <a:p>
                      <a:pPr algn="ctr">
                        <a:spcAft>
                          <a:spcPts val="0"/>
                        </a:spcAft>
                      </a:pPr>
                      <a:r>
                        <a:rPr lang="en-CA" sz="1400" dirty="0" smtClean="0">
                          <a:effectLst/>
                          <a:latin typeface="Arial" pitchFamily="34" charset="0"/>
                          <a:cs typeface="Arial" pitchFamily="34" charset="0"/>
                        </a:rPr>
                        <a:t>Licences</a:t>
                      </a:r>
                      <a:endParaRPr lang="en-CA" sz="1400" dirty="0">
                        <a:effectLst/>
                        <a:latin typeface="Arial" pitchFamily="34" charset="0"/>
                        <a:ea typeface="Times New Roman"/>
                        <a:cs typeface="Arial" pitchFamily="34" charset="0"/>
                      </a:endParaRPr>
                    </a:p>
                  </a:txBody>
                  <a:tcPr marL="58358" marR="58358"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574675" algn="l"/>
                        </a:tabLst>
                      </a:pPr>
                      <a:r>
                        <a:rPr lang="en-CA" sz="1400" dirty="0" smtClean="0">
                          <a:effectLst/>
                          <a:latin typeface="Arial" pitchFamily="34" charset="0"/>
                          <a:cs typeface="Arial" pitchFamily="34" charset="0"/>
                        </a:rPr>
                        <a:t>F&amp;S </a:t>
                      </a:r>
                      <a:r>
                        <a:rPr lang="en-CA" sz="1400" dirty="0">
                          <a:effectLst/>
                          <a:latin typeface="Arial" pitchFamily="34" charset="0"/>
                          <a:cs typeface="Arial" pitchFamily="34" charset="0"/>
                        </a:rPr>
                        <a:t>- </a:t>
                      </a:r>
                      <a:r>
                        <a:rPr lang="en-CA" sz="1400" dirty="0" smtClean="0">
                          <a:effectLst/>
                          <a:latin typeface="Arial" pitchFamily="34" charset="0"/>
                          <a:cs typeface="Arial" pitchFamily="34" charset="0"/>
                        </a:rPr>
                        <a:t>  Factory &amp; Satellite, Bulk </a:t>
                      </a:r>
                      <a:endParaRPr lang="en-CA" sz="1400" dirty="0">
                        <a:effectLst/>
                        <a:latin typeface="Arial" pitchFamily="34" charset="0"/>
                        <a:ea typeface="Times New Roman"/>
                        <a:cs typeface="Arial" pitchFamily="34" charset="0"/>
                      </a:endParaRPr>
                    </a:p>
                  </a:txBody>
                  <a:tcPr marL="58358" marR="58358" marT="0" marB="0" anchor="b">
                    <a:lnT w="12700" cap="flat" cmpd="sng" algn="ctr">
                      <a:solidFill>
                        <a:schemeClr val="tx1"/>
                      </a:solidFill>
                      <a:prstDash val="solid"/>
                      <a:round/>
                      <a:headEnd type="none" w="med" len="med"/>
                      <a:tailEnd type="none" w="med" len="med"/>
                    </a:lnT>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160</a:t>
                      </a:r>
                      <a:endParaRPr lang="en-CA" sz="1400" dirty="0">
                        <a:solidFill>
                          <a:schemeClr val="tx1"/>
                        </a:solidFill>
                        <a:effectLst/>
                        <a:latin typeface="Arial" pitchFamily="34" charset="0"/>
                        <a:ea typeface="Times New Roman"/>
                        <a:cs typeface="Arial" pitchFamily="34" charset="0"/>
                      </a:endParaRPr>
                    </a:p>
                  </a:txBody>
                  <a:tcPr marL="58358" marR="58358" marT="0" marB="0" anchor="b">
                    <a:lnT w="12700" cap="flat" cmpd="sng" algn="ctr">
                      <a:solidFill>
                        <a:schemeClr val="tx1"/>
                      </a:solidFill>
                      <a:prstDash val="solid"/>
                      <a:round/>
                      <a:headEnd type="none" w="med" len="med"/>
                      <a:tailEnd type="none" w="med" len="med"/>
                    </a:lnT>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155</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9"/>
                  </a:ext>
                </a:extLst>
              </a:tr>
              <a:tr h="276224">
                <a:tc vMerge="1">
                  <a:txBody>
                    <a:bodyPr/>
                    <a:lstStyle/>
                    <a:p>
                      <a:pPr>
                        <a:spcAft>
                          <a:spcPts val="0"/>
                        </a:spcAft>
                      </a:pPr>
                      <a:endParaRPr lang="en-CA" sz="1400" dirty="0">
                        <a:effectLst/>
                        <a:latin typeface="Arial" pitchFamily="34" charset="0"/>
                        <a:ea typeface="Times New Roman"/>
                        <a:cs typeface="Arial" pitchFamily="34" charset="0"/>
                      </a:endParaRPr>
                    </a:p>
                  </a:txBody>
                  <a:tcPr marL="58358" marR="58358" marT="0" marB="0" anchor="b"/>
                </a:tc>
                <a:tc>
                  <a:txBody>
                    <a:bodyPr/>
                    <a:lstStyle/>
                    <a:p>
                      <a:pPr marL="0" marR="0" indent="0" algn="l" defTabSz="457200" rtl="0" eaLnBrk="1" fontAlgn="auto" latinLnBrk="0" hangingPunct="1">
                        <a:lnSpc>
                          <a:spcPct val="100000"/>
                        </a:lnSpc>
                        <a:spcBef>
                          <a:spcPts val="0"/>
                        </a:spcBef>
                        <a:spcAft>
                          <a:spcPts val="0"/>
                        </a:spcAft>
                        <a:buClrTx/>
                        <a:buSzTx/>
                        <a:buFontTx/>
                        <a:buNone/>
                        <a:tabLst>
                          <a:tab pos="574675" algn="l"/>
                        </a:tabLst>
                        <a:defRPr/>
                      </a:pPr>
                      <a:r>
                        <a:rPr lang="en-CA" sz="1400" dirty="0" smtClean="0">
                          <a:effectLst/>
                          <a:latin typeface="Arial" pitchFamily="34" charset="0"/>
                          <a:cs typeface="Arial" pitchFamily="34" charset="0"/>
                        </a:rPr>
                        <a:t>F&amp;C -   Factory &amp; Certificate,</a:t>
                      </a:r>
                      <a:r>
                        <a:rPr lang="en-CA" sz="1400" baseline="0" dirty="0" smtClean="0">
                          <a:effectLst/>
                          <a:latin typeface="Arial" pitchFamily="34" charset="0"/>
                          <a:cs typeface="Arial" pitchFamily="34" charset="0"/>
                        </a:rPr>
                        <a:t> Other</a:t>
                      </a:r>
                      <a:endParaRPr lang="en-CA" sz="1400" dirty="0" smtClean="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75</a:t>
                      </a:r>
                      <a:endParaRPr lang="en-CA" sz="1400" dirty="0">
                        <a:solidFill>
                          <a:schemeClr val="tx1"/>
                        </a:solidFill>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82</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76224">
                <a:tc vMerge="1">
                  <a:txBody>
                    <a:bodyPr/>
                    <a:lstStyle/>
                    <a:p>
                      <a:pPr>
                        <a:spcAft>
                          <a:spcPts val="0"/>
                        </a:spcAft>
                      </a:pPr>
                      <a:endParaRPr lang="en-CA" sz="1400" dirty="0">
                        <a:effectLst/>
                        <a:latin typeface="Arial" pitchFamily="34" charset="0"/>
                        <a:ea typeface="Times New Roman"/>
                        <a:cs typeface="Arial" pitchFamily="34" charset="0"/>
                      </a:endParaRPr>
                    </a:p>
                  </a:txBody>
                  <a:tcPr marL="58358" marR="58358" marT="0" marB="0" anchor="b"/>
                </a:tc>
                <a:tc>
                  <a:txBody>
                    <a:bodyPr/>
                    <a:lstStyle/>
                    <a:p>
                      <a:pPr>
                        <a:spcAft>
                          <a:spcPts val="0"/>
                        </a:spcAft>
                        <a:tabLst>
                          <a:tab pos="574675" algn="l"/>
                        </a:tabLst>
                      </a:pPr>
                      <a:r>
                        <a:rPr lang="en-CA" sz="1400" dirty="0" smtClean="0">
                          <a:effectLst/>
                          <a:latin typeface="Arial" pitchFamily="34" charset="0"/>
                          <a:cs typeface="Arial" pitchFamily="34" charset="0"/>
                        </a:rPr>
                        <a:t>F/PE -  Factory</a:t>
                      </a:r>
                      <a:r>
                        <a:rPr lang="en-CA" sz="1400" baseline="0" dirty="0" smtClean="0">
                          <a:effectLst/>
                          <a:latin typeface="Arial" pitchFamily="34" charset="0"/>
                          <a:cs typeface="Arial" pitchFamily="34" charset="0"/>
                        </a:rPr>
                        <a:t>, Perforators</a:t>
                      </a:r>
                      <a:r>
                        <a:rPr lang="en-CA" sz="1400" dirty="0" smtClean="0">
                          <a:effectLst/>
                          <a:latin typeface="Arial" pitchFamily="34" charset="0"/>
                          <a:cs typeface="Arial" pitchFamily="34" charset="0"/>
                        </a:rPr>
                        <a:t> </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r>
                        <a:rPr lang="en-CA" sz="1400" dirty="0" smtClean="0">
                          <a:solidFill>
                            <a:schemeClr val="tx1"/>
                          </a:solidFill>
                          <a:latin typeface="Arial" pitchFamily="34" charset="0"/>
                          <a:cs typeface="Arial" pitchFamily="34" charset="0"/>
                        </a:rPr>
                        <a:t>72</a:t>
                      </a:r>
                      <a:endParaRPr lang="en-CA" sz="1400" dirty="0">
                        <a:solidFill>
                          <a:schemeClr val="tx1"/>
                        </a:solidFill>
                        <a:latin typeface="Arial" pitchFamily="34" charset="0"/>
                        <a:cs typeface="Arial" pitchFamily="34" charset="0"/>
                      </a:endParaRPr>
                    </a:p>
                  </a:txBody>
                  <a:tcPr marL="58358" marR="58358" marT="0" marB="0" anchor="b"/>
                </a:tc>
                <a:tc>
                  <a:txBody>
                    <a:bodyPr/>
                    <a:lstStyle/>
                    <a:p>
                      <a:pPr algn="r"/>
                      <a:r>
                        <a:rPr lang="en-CA" sz="1400" dirty="0" smtClean="0">
                          <a:solidFill>
                            <a:schemeClr val="tx1"/>
                          </a:solidFill>
                          <a:latin typeface="Arial" pitchFamily="34" charset="0"/>
                          <a:cs typeface="Arial" pitchFamily="34" charset="0"/>
                        </a:rPr>
                        <a:t>76</a:t>
                      </a:r>
                      <a:endParaRPr lang="en-CA" sz="1400" dirty="0">
                        <a:solidFill>
                          <a:schemeClr val="tx1"/>
                        </a:solidFill>
                        <a:latin typeface="Arial" pitchFamily="34" charset="0"/>
                        <a:cs typeface="Arial" pitchFamily="34" charset="0"/>
                      </a:endParaRPr>
                    </a:p>
                  </a:txBody>
                  <a:tcPr marL="58358" marR="58358"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76224">
                <a:tc vMerge="1">
                  <a:txBody>
                    <a:bodyPr/>
                    <a:lstStyle/>
                    <a:p>
                      <a:pPr>
                        <a:spcAft>
                          <a:spcPts val="0"/>
                        </a:spcAft>
                      </a:pPr>
                      <a:endParaRPr lang="en-CA" sz="1400" dirty="0">
                        <a:effectLst/>
                        <a:latin typeface="Arial" pitchFamily="34" charset="0"/>
                        <a:ea typeface="Times New Roman"/>
                        <a:cs typeface="Arial" pitchFamily="34" charset="0"/>
                      </a:endParaRPr>
                    </a:p>
                  </a:txBody>
                  <a:tcPr marL="58358" marR="58358" marT="0" marB="0" anchor="b"/>
                </a:tc>
                <a:tc>
                  <a:txBody>
                    <a:bodyPr/>
                    <a:lstStyle/>
                    <a:p>
                      <a:pPr>
                        <a:spcAft>
                          <a:spcPts val="0"/>
                        </a:spcAft>
                        <a:tabLst>
                          <a:tab pos="574675" algn="l"/>
                        </a:tabLst>
                      </a:pPr>
                      <a:r>
                        <a:rPr lang="en-CA" sz="1400" dirty="0">
                          <a:effectLst/>
                          <a:latin typeface="Arial" pitchFamily="34" charset="0"/>
                          <a:cs typeface="Arial" pitchFamily="34" charset="0"/>
                        </a:rPr>
                        <a:t>V - </a:t>
                      </a:r>
                      <a:r>
                        <a:rPr lang="en-CA" sz="1400" dirty="0" smtClean="0">
                          <a:effectLst/>
                          <a:latin typeface="Arial" pitchFamily="34" charset="0"/>
                          <a:cs typeface="Arial" pitchFamily="34" charset="0"/>
                        </a:rPr>
                        <a:t>      Magazine, Vendor</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104</a:t>
                      </a:r>
                      <a:endParaRPr lang="en-CA" sz="1400" dirty="0">
                        <a:solidFill>
                          <a:schemeClr val="tx1"/>
                        </a:solidFill>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98</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2"/>
                  </a:ext>
                </a:extLst>
              </a:tr>
              <a:tr h="276224">
                <a:tc vMerge="1">
                  <a:txBody>
                    <a:bodyPr/>
                    <a:lstStyle/>
                    <a:p>
                      <a:pPr>
                        <a:spcAft>
                          <a:spcPts val="0"/>
                        </a:spcAft>
                      </a:pPr>
                      <a:endParaRPr lang="en-CA" sz="1400" dirty="0">
                        <a:effectLst/>
                        <a:latin typeface="Arial" pitchFamily="34" charset="0"/>
                        <a:ea typeface="Times New Roman"/>
                        <a:cs typeface="Arial" pitchFamily="34" charset="0"/>
                      </a:endParaRPr>
                    </a:p>
                  </a:txBody>
                  <a:tcPr marL="58358" marR="58358" marT="0" marB="0" anchor="b"/>
                </a:tc>
                <a:tc>
                  <a:txBody>
                    <a:bodyPr/>
                    <a:lstStyle/>
                    <a:p>
                      <a:pPr>
                        <a:spcAft>
                          <a:spcPts val="0"/>
                        </a:spcAft>
                        <a:tabLst>
                          <a:tab pos="574675" algn="l"/>
                        </a:tabLst>
                      </a:pPr>
                      <a:r>
                        <a:rPr lang="en-CA" sz="1400" dirty="0">
                          <a:effectLst/>
                          <a:latin typeface="Arial" pitchFamily="34" charset="0"/>
                          <a:cs typeface="Arial" pitchFamily="34" charset="0"/>
                        </a:rPr>
                        <a:t>U - </a:t>
                      </a:r>
                      <a:r>
                        <a:rPr lang="en-CA" sz="1400" dirty="0" smtClean="0">
                          <a:effectLst/>
                          <a:latin typeface="Arial" pitchFamily="34" charset="0"/>
                          <a:cs typeface="Arial" pitchFamily="34" charset="0"/>
                        </a:rPr>
                        <a:t>      </a:t>
                      </a:r>
                      <a:r>
                        <a:rPr lang="en-CA" sz="1400" baseline="0" dirty="0" smtClean="0">
                          <a:effectLst/>
                          <a:latin typeface="Arial" pitchFamily="34" charset="0"/>
                          <a:cs typeface="Arial" pitchFamily="34" charset="0"/>
                        </a:rPr>
                        <a:t>Magazine, User</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827</a:t>
                      </a:r>
                      <a:endParaRPr lang="en-CA" sz="1400" dirty="0">
                        <a:solidFill>
                          <a:schemeClr val="tx1"/>
                        </a:solidFill>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724</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3"/>
                  </a:ext>
                </a:extLst>
              </a:tr>
              <a:tr h="276224">
                <a:tc vMerge="1">
                  <a:txBody>
                    <a:bodyPr/>
                    <a:lstStyle/>
                    <a:p>
                      <a:pPr>
                        <a:spcAft>
                          <a:spcPts val="0"/>
                        </a:spcAft>
                      </a:pPr>
                      <a:endParaRPr lang="en-CA" sz="1400" dirty="0">
                        <a:effectLst/>
                        <a:latin typeface="Arial" pitchFamily="34" charset="0"/>
                        <a:ea typeface="Times New Roman"/>
                        <a:cs typeface="Arial" pitchFamily="34" charset="0"/>
                      </a:endParaRPr>
                    </a:p>
                  </a:txBody>
                  <a:tcPr marL="58358" marR="58358" marT="0" marB="0" anchor="b"/>
                </a:tc>
                <a:tc>
                  <a:txBody>
                    <a:bodyPr/>
                    <a:lstStyle/>
                    <a:p>
                      <a:pPr>
                        <a:spcAft>
                          <a:spcPts val="0"/>
                        </a:spcAft>
                        <a:tabLst>
                          <a:tab pos="574675" algn="l"/>
                        </a:tabLst>
                      </a:pPr>
                      <a:r>
                        <a:rPr lang="fr-CA" sz="1400" dirty="0">
                          <a:effectLst/>
                          <a:latin typeface="Arial" pitchFamily="34" charset="0"/>
                          <a:cs typeface="Arial" pitchFamily="34" charset="0"/>
                        </a:rPr>
                        <a:t>U/Z - </a:t>
                      </a:r>
                      <a:r>
                        <a:rPr lang="fr-CA" sz="1400" dirty="0" smtClean="0">
                          <a:effectLst/>
                          <a:latin typeface="Arial" pitchFamily="34" charset="0"/>
                          <a:cs typeface="Arial" pitchFamily="34" charset="0"/>
                        </a:rPr>
                        <a:t> </a:t>
                      </a:r>
                      <a:r>
                        <a:rPr lang="fr-CA" sz="1400" baseline="0" dirty="0" smtClean="0">
                          <a:effectLst/>
                          <a:latin typeface="Arial" pitchFamily="34" charset="0"/>
                          <a:cs typeface="Arial" pitchFamily="34" charset="0"/>
                        </a:rPr>
                        <a:t>  </a:t>
                      </a:r>
                      <a:r>
                        <a:rPr lang="fr-CA" sz="1400" dirty="0" smtClean="0">
                          <a:effectLst/>
                          <a:latin typeface="Arial" pitchFamily="34" charset="0"/>
                          <a:cs typeface="Arial" pitchFamily="34" charset="0"/>
                        </a:rPr>
                        <a:t>Magazine, User – </a:t>
                      </a:r>
                      <a:r>
                        <a:rPr lang="fr-CA" sz="1400" dirty="0">
                          <a:effectLst/>
                          <a:latin typeface="Arial" pitchFamily="34" charset="0"/>
                          <a:cs typeface="Arial" pitchFamily="34" charset="0"/>
                        </a:rPr>
                        <a:t>Zone</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262</a:t>
                      </a:r>
                      <a:endParaRPr lang="en-CA" sz="1400" dirty="0">
                        <a:solidFill>
                          <a:schemeClr val="tx1"/>
                        </a:solidFill>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344</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4"/>
                  </a:ext>
                </a:extLst>
              </a:tr>
              <a:tr h="276224">
                <a:tc vMerge="1">
                  <a:txBody>
                    <a:bodyPr/>
                    <a:lstStyle/>
                    <a:p>
                      <a:pPr>
                        <a:spcAft>
                          <a:spcPts val="0"/>
                        </a:spcAft>
                      </a:pPr>
                      <a:endParaRPr lang="en-CA" sz="1400" dirty="0">
                        <a:effectLst/>
                        <a:latin typeface="Arial" pitchFamily="34" charset="0"/>
                        <a:ea typeface="Times New Roman"/>
                        <a:cs typeface="Arial" pitchFamily="34" charset="0"/>
                      </a:endParaRPr>
                    </a:p>
                  </a:txBody>
                  <a:tcPr marL="58358" marR="58358" marT="0" marB="0" anchor="b"/>
                </a:tc>
                <a:tc>
                  <a:txBody>
                    <a:bodyPr/>
                    <a:lstStyle/>
                    <a:p>
                      <a:pPr>
                        <a:spcAft>
                          <a:spcPts val="0"/>
                        </a:spcAft>
                        <a:tabLst>
                          <a:tab pos="574675" algn="l"/>
                        </a:tabLst>
                      </a:pPr>
                      <a:r>
                        <a:rPr lang="en-CA" sz="1400" dirty="0">
                          <a:effectLst/>
                          <a:latin typeface="Arial" pitchFamily="34" charset="0"/>
                          <a:cs typeface="Arial" pitchFamily="34" charset="0"/>
                        </a:rPr>
                        <a:t>P </a:t>
                      </a:r>
                      <a:r>
                        <a:rPr lang="en-CA" sz="1400" dirty="0" smtClean="0">
                          <a:effectLst/>
                          <a:latin typeface="Arial" pitchFamily="34" charset="0"/>
                          <a:cs typeface="Arial" pitchFamily="34" charset="0"/>
                        </a:rPr>
                        <a:t>-       </a:t>
                      </a:r>
                      <a:r>
                        <a:rPr lang="en-CA" sz="1400" baseline="0" dirty="0" smtClean="0">
                          <a:effectLst/>
                          <a:latin typeface="Arial" pitchFamily="34" charset="0"/>
                          <a:cs typeface="Arial" pitchFamily="34" charset="0"/>
                        </a:rPr>
                        <a:t>Magazine, Propellant</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282</a:t>
                      </a:r>
                      <a:endParaRPr lang="en-CA" sz="1400" dirty="0">
                        <a:solidFill>
                          <a:schemeClr val="tx1"/>
                        </a:solidFill>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308</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5"/>
                  </a:ext>
                </a:extLst>
              </a:tr>
              <a:tr h="276224">
                <a:tc vMerge="1">
                  <a:txBody>
                    <a:bodyPr/>
                    <a:lstStyle/>
                    <a:p>
                      <a:pPr>
                        <a:spcAft>
                          <a:spcPts val="0"/>
                        </a:spcAft>
                      </a:pPr>
                      <a:endParaRPr lang="en-CA" sz="1400" dirty="0">
                        <a:effectLst/>
                        <a:latin typeface="Arial" pitchFamily="34" charset="0"/>
                        <a:ea typeface="Times New Roman"/>
                        <a:cs typeface="Arial" pitchFamily="34" charset="0"/>
                      </a:endParaRPr>
                    </a:p>
                  </a:txBody>
                  <a:tcPr marL="58358" marR="58358" marT="0" marB="0" anchor="b"/>
                </a:tc>
                <a:tc>
                  <a:txBody>
                    <a:bodyPr/>
                    <a:lstStyle/>
                    <a:p>
                      <a:pPr>
                        <a:spcAft>
                          <a:spcPts val="0"/>
                        </a:spcAft>
                        <a:tabLst>
                          <a:tab pos="574675" algn="l"/>
                        </a:tabLst>
                      </a:pPr>
                      <a:r>
                        <a:rPr lang="en-CA" sz="1400" dirty="0">
                          <a:effectLst/>
                          <a:latin typeface="Arial" pitchFamily="34" charset="0"/>
                          <a:cs typeface="Arial" pitchFamily="34" charset="0"/>
                        </a:rPr>
                        <a:t>X - </a:t>
                      </a:r>
                      <a:r>
                        <a:rPr lang="en-CA" sz="1400" baseline="0" dirty="0" smtClean="0">
                          <a:effectLst/>
                          <a:latin typeface="Arial" pitchFamily="34" charset="0"/>
                          <a:cs typeface="Arial" pitchFamily="34" charset="0"/>
                        </a:rPr>
                        <a:t>      Magazine, Fireworks</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120</a:t>
                      </a:r>
                      <a:endParaRPr lang="en-CA" sz="1400" dirty="0">
                        <a:solidFill>
                          <a:schemeClr val="tx1"/>
                        </a:solidFill>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106</a:t>
                      </a:r>
                      <a:endParaRPr lang="en-CA" sz="1400"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6"/>
                  </a:ext>
                </a:extLst>
              </a:tr>
              <a:tr h="276224">
                <a:tc vMerge="1">
                  <a:txBody>
                    <a:bodyPr/>
                    <a:lstStyle/>
                    <a:p>
                      <a:pPr algn="ctr">
                        <a:spcAft>
                          <a:spcPts val="0"/>
                        </a:spcAft>
                      </a:pPr>
                      <a:endParaRPr lang="en-CA" sz="1400" dirty="0">
                        <a:effectLst/>
                        <a:latin typeface="Arial" pitchFamily="34" charset="0"/>
                        <a:ea typeface="Times New Roman"/>
                        <a:cs typeface="Arial" pitchFamily="34" charset="0"/>
                      </a:endParaRPr>
                    </a:p>
                  </a:txBody>
                  <a:tcPr marL="58358" marR="58358" marT="0" marB="0" anchor="ctr"/>
                </a:tc>
                <a:tc>
                  <a:txBody>
                    <a:bodyPr/>
                    <a:lstStyle/>
                    <a:p>
                      <a:pPr algn="r">
                        <a:spcAft>
                          <a:spcPts val="0"/>
                        </a:spcAft>
                      </a:pPr>
                      <a:r>
                        <a:rPr lang="en-CA" sz="1500" b="1" u="sng" dirty="0">
                          <a:effectLst/>
                          <a:latin typeface="Arial" pitchFamily="34" charset="0"/>
                          <a:cs typeface="Arial" pitchFamily="34" charset="0"/>
                        </a:rPr>
                        <a:t> </a:t>
                      </a:r>
                      <a:r>
                        <a:rPr lang="en-CA" sz="1500" b="1" u="sng" dirty="0" smtClean="0">
                          <a:effectLst/>
                          <a:latin typeface="Arial" pitchFamily="34" charset="0"/>
                          <a:cs typeface="Arial" pitchFamily="34" charset="0"/>
                        </a:rPr>
                        <a:t>TOTAL</a:t>
                      </a:r>
                      <a:endParaRPr lang="en-CA" sz="1500" b="1" u="sng" dirty="0">
                        <a:effectLst/>
                        <a:latin typeface="Arial" pitchFamily="34" charset="0"/>
                        <a:ea typeface="Times New Roman"/>
                        <a:cs typeface="Arial" pitchFamily="34" charset="0"/>
                      </a:endParaRPr>
                    </a:p>
                  </a:txBody>
                  <a:tcPr marL="58358" marR="58358" marT="0" marB="0" anchor="b">
                    <a:lnB w="12700" cap="flat" cmpd="sng" algn="ctr">
                      <a:solidFill>
                        <a:schemeClr val="tx1"/>
                      </a:solidFill>
                      <a:prstDash val="solid"/>
                      <a:round/>
                      <a:headEnd type="none" w="med" len="med"/>
                      <a:tailEnd type="none" w="med" len="med"/>
                    </a:lnB>
                  </a:tcPr>
                </a:tc>
                <a:tc>
                  <a:txBody>
                    <a:bodyPr/>
                    <a:lstStyle/>
                    <a:p>
                      <a:pPr algn="r">
                        <a:spcAft>
                          <a:spcPts val="0"/>
                        </a:spcAft>
                      </a:pPr>
                      <a:r>
                        <a:rPr lang="en-CA" sz="1500" b="1" u="sng" dirty="0" smtClean="0">
                          <a:solidFill>
                            <a:schemeClr val="tx1"/>
                          </a:solidFill>
                          <a:effectLst/>
                          <a:latin typeface="Arial" pitchFamily="34" charset="0"/>
                          <a:ea typeface="Times New Roman"/>
                          <a:cs typeface="Arial" pitchFamily="34" charset="0"/>
                        </a:rPr>
                        <a:t>1902</a:t>
                      </a:r>
                      <a:endParaRPr lang="en-CA" sz="1500" b="1" u="sng" dirty="0">
                        <a:solidFill>
                          <a:schemeClr val="tx1"/>
                        </a:solidFill>
                        <a:effectLst/>
                        <a:latin typeface="Arial" pitchFamily="34" charset="0"/>
                        <a:ea typeface="Times New Roman"/>
                        <a:cs typeface="Arial" pitchFamily="34" charset="0"/>
                      </a:endParaRPr>
                    </a:p>
                  </a:txBody>
                  <a:tcPr marL="58358" marR="58358" marT="0" marB="0" anchor="b">
                    <a:lnB w="12700" cap="flat" cmpd="sng" algn="ctr">
                      <a:solidFill>
                        <a:schemeClr val="tx1"/>
                      </a:solidFill>
                      <a:prstDash val="solid"/>
                      <a:round/>
                      <a:headEnd type="none" w="med" len="med"/>
                      <a:tailEnd type="none" w="med" len="med"/>
                    </a:lnB>
                  </a:tcPr>
                </a:tc>
                <a:tc>
                  <a:txBody>
                    <a:bodyPr/>
                    <a:lstStyle/>
                    <a:p>
                      <a:pPr algn="r">
                        <a:spcAft>
                          <a:spcPts val="0"/>
                        </a:spcAft>
                      </a:pPr>
                      <a:r>
                        <a:rPr lang="en-CA" sz="1500" b="1" u="sng" dirty="0" smtClean="0">
                          <a:solidFill>
                            <a:schemeClr val="tx1"/>
                          </a:solidFill>
                          <a:effectLst/>
                          <a:latin typeface="Arial" pitchFamily="34" charset="0"/>
                          <a:ea typeface="Times New Roman"/>
                          <a:cs typeface="Arial" pitchFamily="34" charset="0"/>
                        </a:rPr>
                        <a:t>1893</a:t>
                      </a:r>
                      <a:endParaRPr lang="en-CA" sz="1500" b="1" u="sng" dirty="0">
                        <a:solidFill>
                          <a:schemeClr val="tx1"/>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
        <p:nvSpPr>
          <p:cNvPr id="2" name="Slide Number Placeholder 1"/>
          <p:cNvSpPr>
            <a:spLocks noGrp="1"/>
          </p:cNvSpPr>
          <p:nvPr>
            <p:ph type="sldNum" sz="quarter" idx="10"/>
          </p:nvPr>
        </p:nvSpPr>
        <p:spPr/>
        <p:txBody>
          <a:bodyPr/>
          <a:lstStyle/>
          <a:p>
            <a:pPr>
              <a:defRPr/>
            </a:pPr>
            <a:fld id="{2A21E440-03B8-49EF-9ED3-00F143AB75CE}" type="slidenum">
              <a:rPr lang="en-US" altLang="en-US" smtClean="0"/>
              <a:pPr>
                <a:defRPr/>
              </a:pPr>
              <a:t>29</a:t>
            </a:fld>
            <a:endParaRPr lang="en-US" alt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558" y="1700808"/>
            <a:ext cx="8229600" cy="1143000"/>
          </a:xfrm>
        </p:spPr>
        <p:txBody>
          <a:bodyPr>
            <a:normAutofit fontScale="90000"/>
          </a:bodyPr>
          <a:lstStyle/>
          <a:p>
            <a:r>
              <a:rPr lang="en-CA" dirty="0" smtClean="0"/>
              <a:t>ERD Personnel</a:t>
            </a:r>
            <a:br>
              <a:rPr lang="en-CA" dirty="0" smtClean="0"/>
            </a:br>
            <a:r>
              <a:rPr lang="en-CA" dirty="0"/>
              <a:t/>
            </a:r>
            <a:br>
              <a:rPr lang="en-CA" dirty="0"/>
            </a:br>
            <a:r>
              <a:rPr lang="en-CA" altLang="en-US" dirty="0"/>
              <a:t>Organization Charts / </a:t>
            </a:r>
            <a:br>
              <a:rPr lang="en-CA" altLang="en-US" dirty="0"/>
            </a:br>
            <a:r>
              <a:rPr lang="en-CA" altLang="en-US" dirty="0"/>
              <a:t>On-going Initiatives</a:t>
            </a:r>
            <a:endParaRPr lang="en-CA" dirty="0"/>
          </a:p>
        </p:txBody>
      </p:sp>
      <p:sp>
        <p:nvSpPr>
          <p:cNvPr id="4" name="Slide Number Placeholder 3"/>
          <p:cNvSpPr>
            <a:spLocks noGrp="1"/>
          </p:cNvSpPr>
          <p:nvPr>
            <p:ph type="sldNum" sz="quarter" idx="12"/>
          </p:nvPr>
        </p:nvSpPr>
        <p:spPr/>
        <p:txBody>
          <a:bodyPr/>
          <a:lstStyle/>
          <a:p>
            <a:fld id="{E0D4D67D-6CD0-4F9C-AF73-23D04D3E675B}" type="slidenum">
              <a:rPr lang="en-CA" smtClean="0"/>
              <a:t>3</a:t>
            </a:fld>
            <a:endParaRPr lang="en-CA"/>
          </a:p>
        </p:txBody>
      </p:sp>
    </p:spTree>
    <p:extLst>
      <p:ext uri="{BB962C8B-B14F-4D97-AF65-F5344CB8AC3E}">
        <p14:creationId xmlns:p14="http://schemas.microsoft.com/office/powerpoint/2010/main" val="7440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3"/>
          <p:cNvSpPr>
            <a:spLocks noChangeArrowheads="1"/>
          </p:cNvSpPr>
          <p:nvPr/>
        </p:nvSpPr>
        <p:spPr bwMode="auto">
          <a:xfrm>
            <a:off x="0" y="-4667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eaLnBrk="1" hangingPunct="1">
              <a:spcBef>
                <a:spcPct val="0"/>
              </a:spcBef>
              <a:buClrTx/>
              <a:buFontTx/>
              <a:buNone/>
            </a:pPr>
            <a:endParaRPr lang="en-CA" altLang="en-US" sz="1800">
              <a:latin typeface="Arial" pitchFamily="34" charset="0"/>
            </a:endParaRPr>
          </a:p>
        </p:txBody>
      </p:sp>
      <p:sp>
        <p:nvSpPr>
          <p:cNvPr id="29699" name="Rectangle 889"/>
          <p:cNvSpPr>
            <a:spLocks noChangeArrowheads="1"/>
          </p:cNvSpPr>
          <p:nvPr/>
        </p:nvSpPr>
        <p:spPr bwMode="auto">
          <a:xfrm>
            <a:off x="0" y="73247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eaLnBrk="1" hangingPunct="1">
              <a:spcBef>
                <a:spcPct val="0"/>
              </a:spcBef>
              <a:buClrTx/>
              <a:buFontTx/>
              <a:buNone/>
            </a:pPr>
            <a:endParaRPr lang="en-CA" altLang="en-US" sz="1800">
              <a:latin typeface="Arial" pitchFamily="34" charset="0"/>
            </a:endParaRPr>
          </a:p>
        </p:txBody>
      </p:sp>
      <p:sp>
        <p:nvSpPr>
          <p:cNvPr id="29700" name="Rectangle 1019"/>
          <p:cNvSpPr>
            <a:spLocks noChangeArrowheads="1"/>
          </p:cNvSpPr>
          <p:nvPr/>
        </p:nvSpPr>
        <p:spPr bwMode="auto">
          <a:xfrm>
            <a:off x="0" y="66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eaLnBrk="1" hangingPunct="1">
              <a:spcBef>
                <a:spcPct val="0"/>
              </a:spcBef>
              <a:buClrTx/>
              <a:buFontTx/>
              <a:buNone/>
            </a:pPr>
            <a:endParaRPr lang="en-CA" altLang="en-US" sz="1800">
              <a:latin typeface="Arial" pitchFamily="34" charset="0"/>
            </a:endParaRPr>
          </a:p>
        </p:txBody>
      </p:sp>
      <p:sp>
        <p:nvSpPr>
          <p:cNvPr id="29761" name="Title 1"/>
          <p:cNvSpPr>
            <a:spLocks noGrp="1"/>
          </p:cNvSpPr>
          <p:nvPr>
            <p:ph type="title"/>
          </p:nvPr>
        </p:nvSpPr>
        <p:spPr>
          <a:xfrm>
            <a:off x="0" y="274638"/>
            <a:ext cx="9144000" cy="1143000"/>
          </a:xfrm>
        </p:spPr>
        <p:txBody>
          <a:bodyPr/>
          <a:lstStyle/>
          <a:p>
            <a:pPr algn="ctr"/>
            <a:r>
              <a:rPr lang="en-CA" altLang="en-US" sz="3200" smtClean="0"/>
              <a:t>ERD Statistics </a:t>
            </a:r>
            <a:r>
              <a:rPr lang="en-CA" altLang="en-US" sz="1700" smtClean="0">
                <a:solidFill>
                  <a:srgbClr val="D60093"/>
                </a:solidFill>
              </a:rPr>
              <a:t>Inspections</a:t>
            </a:r>
          </a:p>
        </p:txBody>
      </p:sp>
      <p:graphicFrame>
        <p:nvGraphicFramePr>
          <p:cNvPr id="7" name="Table 6"/>
          <p:cNvGraphicFramePr>
            <a:graphicFrameLocks noGrp="1"/>
          </p:cNvGraphicFramePr>
          <p:nvPr>
            <p:extLst>
              <p:ext uri="{D42A27DB-BD31-4B8C-83A1-F6EECF244321}">
                <p14:modId xmlns:p14="http://schemas.microsoft.com/office/powerpoint/2010/main" val="1993117079"/>
              </p:ext>
            </p:extLst>
          </p:nvPr>
        </p:nvGraphicFramePr>
        <p:xfrm>
          <a:off x="436563" y="1644650"/>
          <a:ext cx="8261350" cy="3637455"/>
        </p:xfrm>
        <a:graphic>
          <a:graphicData uri="http://schemas.openxmlformats.org/drawingml/2006/table">
            <a:tbl>
              <a:tblPr firstRow="1" firstCol="1" bandRow="1">
                <a:tableStyleId>{5C22544A-7EE6-4342-B048-85BDC9FD1C3A}</a:tableStyleId>
              </a:tblPr>
              <a:tblGrid>
                <a:gridCol w="1699373">
                  <a:extLst>
                    <a:ext uri="{9D8B030D-6E8A-4147-A177-3AD203B41FA5}">
                      <a16:colId xmlns:a16="http://schemas.microsoft.com/office/drawing/2014/main" val="20000"/>
                    </a:ext>
                  </a:extLst>
                </a:gridCol>
                <a:gridCol w="3985057">
                  <a:extLst>
                    <a:ext uri="{9D8B030D-6E8A-4147-A177-3AD203B41FA5}">
                      <a16:colId xmlns:a16="http://schemas.microsoft.com/office/drawing/2014/main" val="20001"/>
                    </a:ext>
                  </a:extLst>
                </a:gridCol>
                <a:gridCol w="1219707">
                  <a:extLst>
                    <a:ext uri="{9D8B030D-6E8A-4147-A177-3AD203B41FA5}">
                      <a16:colId xmlns:a16="http://schemas.microsoft.com/office/drawing/2014/main" val="20002"/>
                    </a:ext>
                  </a:extLst>
                </a:gridCol>
                <a:gridCol w="1357213">
                  <a:extLst>
                    <a:ext uri="{9D8B030D-6E8A-4147-A177-3AD203B41FA5}">
                      <a16:colId xmlns:a16="http://schemas.microsoft.com/office/drawing/2014/main" val="20003"/>
                    </a:ext>
                  </a:extLst>
                </a:gridCol>
              </a:tblGrid>
              <a:tr h="488206">
                <a:tc gridSpan="2">
                  <a:txBody>
                    <a:bodyPr/>
                    <a:lstStyle/>
                    <a:p>
                      <a:pPr algn="ctr">
                        <a:spcAft>
                          <a:spcPts val="0"/>
                        </a:spcAft>
                      </a:pPr>
                      <a:r>
                        <a:rPr lang="en-CA" sz="1600" dirty="0" smtClean="0">
                          <a:effectLst/>
                          <a:latin typeface="Arial" pitchFamily="34" charset="0"/>
                          <a:cs typeface="Arial" pitchFamily="34" charset="0"/>
                        </a:rPr>
                        <a:t>Inspections</a:t>
                      </a:r>
                      <a:endParaRPr lang="en-CA" sz="1600" dirty="0">
                        <a:effectLst/>
                        <a:latin typeface="Arial" pitchFamily="34"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a:txBody>
                    <a:bodyPr/>
                    <a:lstStyle/>
                    <a:p>
                      <a:pPr algn="ctr">
                        <a:spcAft>
                          <a:spcPts val="0"/>
                        </a:spcAft>
                      </a:pPr>
                      <a:r>
                        <a:rPr lang="en-CA" sz="1600" baseline="0" dirty="0" smtClean="0">
                          <a:effectLst/>
                          <a:latin typeface="Arial" pitchFamily="34" charset="0"/>
                          <a:ea typeface="+mn-ea"/>
                          <a:cs typeface="Arial" pitchFamily="34" charset="0"/>
                        </a:rPr>
                        <a:t>FY 17-18</a:t>
                      </a:r>
                    </a:p>
                  </a:txBody>
                  <a:tcPr marL="58358" marR="58358"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CA" sz="1600" baseline="0" dirty="0" smtClean="0">
                          <a:effectLst/>
                          <a:latin typeface="Arial" pitchFamily="34" charset="0"/>
                          <a:ea typeface="+mn-ea"/>
                          <a:cs typeface="Arial" pitchFamily="34" charset="0"/>
                        </a:rPr>
                        <a:t>FY 18-19</a:t>
                      </a:r>
                    </a:p>
                  </a:txBody>
                  <a:tcPr marL="58358" marR="58358"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4729">
                <a:tc rowSpan="12">
                  <a:txBody>
                    <a:bodyPr/>
                    <a:lstStyle/>
                    <a:p>
                      <a:pPr algn="ctr">
                        <a:spcAft>
                          <a:spcPts val="0"/>
                        </a:spcAft>
                      </a:pPr>
                      <a:r>
                        <a:rPr lang="en-CA" sz="1400" dirty="0" smtClean="0">
                          <a:effectLst/>
                          <a:latin typeface="Arial" pitchFamily="34" charset="0"/>
                          <a:cs typeface="Arial" pitchFamily="34" charset="0"/>
                        </a:rPr>
                        <a:t>Inspections</a:t>
                      </a:r>
                      <a:br>
                        <a:rPr lang="en-CA" sz="1400" dirty="0" smtClean="0">
                          <a:effectLst/>
                          <a:latin typeface="Arial" pitchFamily="34" charset="0"/>
                          <a:cs typeface="Arial" pitchFamily="34" charset="0"/>
                        </a:rPr>
                      </a:br>
                      <a:r>
                        <a:rPr lang="en-CA" sz="1400" dirty="0" smtClean="0">
                          <a:effectLst/>
                          <a:latin typeface="Arial" pitchFamily="34" charset="0"/>
                          <a:cs typeface="Arial" pitchFamily="34" charset="0"/>
                        </a:rPr>
                        <a:t>by</a:t>
                      </a:r>
                      <a:r>
                        <a:rPr lang="en-CA" sz="1400" baseline="0" dirty="0" smtClean="0">
                          <a:effectLst/>
                          <a:latin typeface="Arial" pitchFamily="34" charset="0"/>
                          <a:cs typeface="Arial" pitchFamily="34" charset="0"/>
                        </a:rPr>
                        <a:t> activity</a:t>
                      </a: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574675" algn="l"/>
                        </a:tabLst>
                      </a:pPr>
                      <a:r>
                        <a:rPr lang="en-CA" sz="1400" dirty="0" smtClean="0">
                          <a:effectLst/>
                          <a:latin typeface="Arial" pitchFamily="34" charset="0"/>
                          <a:cs typeface="Arial" pitchFamily="34" charset="0"/>
                        </a:rPr>
                        <a:t>F&amp;S </a:t>
                      </a:r>
                      <a:r>
                        <a:rPr lang="en-CA" sz="1400" dirty="0">
                          <a:effectLst/>
                          <a:latin typeface="Arial" pitchFamily="34" charset="0"/>
                          <a:cs typeface="Arial" pitchFamily="34" charset="0"/>
                        </a:rPr>
                        <a:t>- </a:t>
                      </a:r>
                      <a:r>
                        <a:rPr lang="en-CA" sz="1400" dirty="0" smtClean="0">
                          <a:effectLst/>
                          <a:latin typeface="Arial" pitchFamily="34" charset="0"/>
                          <a:cs typeface="Arial" pitchFamily="34" charset="0"/>
                        </a:rPr>
                        <a:t>  Factory &amp; Satellite, Bulk </a:t>
                      </a:r>
                      <a:endParaRPr lang="en-CA" sz="1400" dirty="0">
                        <a:effectLst/>
                        <a:latin typeface="Arial" pitchFamily="34" charset="0"/>
                        <a:ea typeface="Times New Roman"/>
                        <a:cs typeface="Arial" pitchFamily="34" charset="0"/>
                      </a:endParaRPr>
                    </a:p>
                  </a:txBody>
                  <a:tcPr marL="58358" marR="58358" marT="0" marB="0" anchor="b">
                    <a:lnT w="12700" cap="flat" cmpd="sng" algn="ctr">
                      <a:solidFill>
                        <a:schemeClr val="tx1"/>
                      </a:solidFill>
                      <a:prstDash val="solid"/>
                      <a:round/>
                      <a:headEnd type="none" w="med" len="med"/>
                      <a:tailEnd type="none" w="med" len="med"/>
                    </a:lnT>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48</a:t>
                      </a:r>
                      <a:endParaRPr lang="en-CA" sz="1400" dirty="0">
                        <a:solidFill>
                          <a:schemeClr val="tx1"/>
                        </a:solidFill>
                        <a:effectLst/>
                        <a:latin typeface="Arial" pitchFamily="34" charset="0"/>
                        <a:ea typeface="Times New Roman"/>
                        <a:cs typeface="Arial" pitchFamily="34" charset="0"/>
                      </a:endParaRPr>
                    </a:p>
                  </a:txBody>
                  <a:tcPr marL="68580" marR="68580" marT="0" marB="0" anchor="b">
                    <a:lnT w="12700" cap="flat" cmpd="sng" algn="ctr">
                      <a:solidFill>
                        <a:schemeClr val="tx1"/>
                      </a:solidFill>
                      <a:prstDash val="solid"/>
                      <a:round/>
                      <a:headEnd type="none" w="med" len="med"/>
                      <a:tailEnd type="none" w="med" len="med"/>
                    </a:lnT>
                  </a:tcPr>
                </a:tc>
                <a:tc>
                  <a:txBody>
                    <a:bodyPr/>
                    <a:lstStyle/>
                    <a:p>
                      <a:pPr algn="r">
                        <a:spcAft>
                          <a:spcPts val="0"/>
                        </a:spcAft>
                      </a:pPr>
                      <a:r>
                        <a:rPr lang="en-CA" sz="1400" b="0" dirty="0">
                          <a:effectLst/>
                          <a:latin typeface="Arial" panose="020B0604020202020204" pitchFamily="34" charset="0"/>
                          <a:ea typeface="Calibri" panose="020F0502020204030204" pitchFamily="34" charset="0"/>
                          <a:cs typeface="Arial" panose="020B0604020202020204" pitchFamily="34" charset="0"/>
                        </a:rPr>
                        <a:t>28</a:t>
                      </a:r>
                    </a:p>
                  </a:txBody>
                  <a:tcPr marL="68580" marR="68580"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44729">
                <a:tc vMerge="1">
                  <a:txBody>
                    <a:bodyPr/>
                    <a:lstStyle/>
                    <a:p>
                      <a:pPr>
                        <a:spcAft>
                          <a:spcPts val="0"/>
                        </a:spcAft>
                      </a:pPr>
                      <a:endParaRPr lang="en-CA" sz="1400" dirty="0">
                        <a:effectLst/>
                        <a:latin typeface="Arial" pitchFamily="34" charset="0"/>
                        <a:ea typeface="Times New Roman"/>
                        <a:cs typeface="Arial" pitchFamily="34" charset="0"/>
                      </a:endParaRPr>
                    </a:p>
                  </a:txBody>
                  <a:tcPr marL="68580" marR="68580" marT="0" marB="0" anchor="b"/>
                </a:tc>
                <a:tc>
                  <a:txBody>
                    <a:bodyPr/>
                    <a:lstStyle/>
                    <a:p>
                      <a:pPr marL="0" marR="0" indent="0" algn="l" defTabSz="457200" rtl="0" eaLnBrk="1" fontAlgn="auto" latinLnBrk="0" hangingPunct="1">
                        <a:lnSpc>
                          <a:spcPct val="100000"/>
                        </a:lnSpc>
                        <a:spcBef>
                          <a:spcPts val="0"/>
                        </a:spcBef>
                        <a:spcAft>
                          <a:spcPts val="0"/>
                        </a:spcAft>
                        <a:buClrTx/>
                        <a:buSzTx/>
                        <a:buFontTx/>
                        <a:buNone/>
                        <a:tabLst>
                          <a:tab pos="574675" algn="l"/>
                        </a:tabLst>
                        <a:defRPr/>
                      </a:pPr>
                      <a:r>
                        <a:rPr lang="en-CA" sz="1400" dirty="0" smtClean="0">
                          <a:effectLst/>
                          <a:latin typeface="Arial" pitchFamily="34" charset="0"/>
                          <a:cs typeface="Arial" pitchFamily="34" charset="0"/>
                        </a:rPr>
                        <a:t>F&amp;C -   Factory &amp; Certificate,</a:t>
                      </a:r>
                      <a:r>
                        <a:rPr lang="en-CA" sz="1400" baseline="0" dirty="0" smtClean="0">
                          <a:effectLst/>
                          <a:latin typeface="Arial" pitchFamily="34" charset="0"/>
                          <a:cs typeface="Arial" pitchFamily="34" charset="0"/>
                        </a:rPr>
                        <a:t> Other</a:t>
                      </a:r>
                      <a:endParaRPr lang="en-CA" sz="1400" dirty="0" smtClean="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42</a:t>
                      </a:r>
                      <a:endParaRPr lang="en-CA" sz="1400" dirty="0">
                        <a:solidFill>
                          <a:schemeClr val="tx1"/>
                        </a:solidFill>
                        <a:effectLst/>
                        <a:latin typeface="Arial" pitchFamily="34" charset="0"/>
                        <a:ea typeface="Times New Roman"/>
                        <a:cs typeface="Arial" pitchFamily="34" charset="0"/>
                      </a:endParaRPr>
                    </a:p>
                  </a:txBody>
                  <a:tcPr marL="68580" marR="68580" marT="0" marB="0" anchor="b"/>
                </a:tc>
                <a:tc>
                  <a:txBody>
                    <a:bodyPr/>
                    <a:lstStyle/>
                    <a:p>
                      <a:pPr algn="r">
                        <a:spcAft>
                          <a:spcPts val="0"/>
                        </a:spcAft>
                      </a:pPr>
                      <a:r>
                        <a:rPr lang="en-CA" sz="1400" b="0" dirty="0">
                          <a:effectLst/>
                          <a:latin typeface="Arial" panose="020B0604020202020204" pitchFamily="34" charset="0"/>
                          <a:ea typeface="Calibri" panose="020F0502020204030204" pitchFamily="34" charset="0"/>
                          <a:cs typeface="Arial" panose="020B0604020202020204" pitchFamily="34" charset="0"/>
                        </a:rPr>
                        <a:t>5</a:t>
                      </a:r>
                    </a:p>
                  </a:txBody>
                  <a:tcPr marL="68580" marR="68580"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44729">
                <a:tc vMerge="1">
                  <a:txBody>
                    <a:bodyPr/>
                    <a:lstStyle/>
                    <a:p>
                      <a:pPr>
                        <a:spcAft>
                          <a:spcPts val="0"/>
                        </a:spcAft>
                      </a:pPr>
                      <a:endParaRPr lang="en-CA" sz="1400" dirty="0">
                        <a:effectLst/>
                        <a:latin typeface="Arial" pitchFamily="34" charset="0"/>
                        <a:ea typeface="Times New Roman"/>
                        <a:cs typeface="Arial" pitchFamily="34" charset="0"/>
                      </a:endParaRPr>
                    </a:p>
                  </a:txBody>
                  <a:tcPr marL="68580" marR="68580" marT="0" marB="0" anchor="b"/>
                </a:tc>
                <a:tc>
                  <a:txBody>
                    <a:bodyPr/>
                    <a:lstStyle/>
                    <a:p>
                      <a:pPr>
                        <a:spcAft>
                          <a:spcPts val="0"/>
                        </a:spcAft>
                        <a:tabLst>
                          <a:tab pos="574675" algn="l"/>
                        </a:tabLst>
                      </a:pPr>
                      <a:r>
                        <a:rPr lang="en-CA" sz="1400" dirty="0" smtClean="0">
                          <a:effectLst/>
                          <a:latin typeface="Arial" pitchFamily="34" charset="0"/>
                          <a:cs typeface="Arial" pitchFamily="34" charset="0"/>
                        </a:rPr>
                        <a:t>F/PE -  Factory</a:t>
                      </a:r>
                      <a:r>
                        <a:rPr lang="en-CA" sz="1400" baseline="0" dirty="0" smtClean="0">
                          <a:effectLst/>
                          <a:latin typeface="Arial" pitchFamily="34" charset="0"/>
                          <a:cs typeface="Arial" pitchFamily="34" charset="0"/>
                        </a:rPr>
                        <a:t>, Perforators</a:t>
                      </a:r>
                      <a:r>
                        <a:rPr lang="en-CA" sz="1400" dirty="0" smtClean="0">
                          <a:effectLst/>
                          <a:latin typeface="Arial" pitchFamily="34" charset="0"/>
                          <a:cs typeface="Arial" pitchFamily="34" charset="0"/>
                        </a:rPr>
                        <a:t> </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26</a:t>
                      </a:r>
                      <a:endParaRPr lang="en-CA" sz="1400" dirty="0">
                        <a:solidFill>
                          <a:schemeClr val="tx1"/>
                        </a:solidFill>
                        <a:effectLst/>
                        <a:latin typeface="Arial" pitchFamily="34" charset="0"/>
                        <a:ea typeface="Times New Roman"/>
                        <a:cs typeface="Arial" pitchFamily="34" charset="0"/>
                      </a:endParaRPr>
                    </a:p>
                  </a:txBody>
                  <a:tcPr marL="68580" marR="68580" marT="0" marB="0" anchor="b"/>
                </a:tc>
                <a:tc>
                  <a:txBody>
                    <a:bodyPr/>
                    <a:lstStyle/>
                    <a:p>
                      <a:pPr algn="r">
                        <a:spcAft>
                          <a:spcPts val="0"/>
                        </a:spcAft>
                      </a:pPr>
                      <a:r>
                        <a:rPr lang="en-CA" sz="1400" b="0" dirty="0">
                          <a:effectLst/>
                          <a:latin typeface="Arial" panose="020B0604020202020204" pitchFamily="34" charset="0"/>
                          <a:ea typeface="Calibri" panose="020F0502020204030204" pitchFamily="34" charset="0"/>
                          <a:cs typeface="Arial" panose="020B0604020202020204" pitchFamily="34" charset="0"/>
                        </a:rPr>
                        <a:t>20</a:t>
                      </a:r>
                    </a:p>
                  </a:txBody>
                  <a:tcPr marL="68580" marR="68580"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44729">
                <a:tc vMerge="1">
                  <a:txBody>
                    <a:bodyPr/>
                    <a:lstStyle/>
                    <a:p>
                      <a:pPr>
                        <a:spcAft>
                          <a:spcPts val="0"/>
                        </a:spcAft>
                      </a:pPr>
                      <a:endParaRPr lang="en-CA" sz="1400">
                        <a:effectLst/>
                        <a:latin typeface="Arial" pitchFamily="34" charset="0"/>
                        <a:ea typeface="Times New Roman"/>
                        <a:cs typeface="Arial" pitchFamily="34" charset="0"/>
                      </a:endParaRPr>
                    </a:p>
                  </a:txBody>
                  <a:tcPr marL="68580" marR="68580" marT="0" marB="0" anchor="b"/>
                </a:tc>
                <a:tc>
                  <a:txBody>
                    <a:bodyPr/>
                    <a:lstStyle/>
                    <a:p>
                      <a:pPr>
                        <a:spcAft>
                          <a:spcPts val="0"/>
                        </a:spcAft>
                        <a:tabLst>
                          <a:tab pos="627063" algn="l"/>
                        </a:tabLst>
                      </a:pPr>
                      <a:r>
                        <a:rPr lang="en-CA" sz="1400" dirty="0">
                          <a:effectLst/>
                          <a:latin typeface="Arial" pitchFamily="34" charset="0"/>
                          <a:cs typeface="Arial" pitchFamily="34" charset="0"/>
                        </a:rPr>
                        <a:t>V - </a:t>
                      </a:r>
                      <a:r>
                        <a:rPr lang="en-CA" sz="1400" dirty="0" smtClean="0">
                          <a:effectLst/>
                          <a:latin typeface="Arial" pitchFamily="34" charset="0"/>
                          <a:cs typeface="Arial" pitchFamily="34" charset="0"/>
                        </a:rPr>
                        <a:t>        Magazine, Vendor</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50</a:t>
                      </a:r>
                      <a:endParaRPr lang="en-CA" sz="1400" dirty="0">
                        <a:solidFill>
                          <a:schemeClr val="tx1"/>
                        </a:solidFill>
                        <a:effectLst/>
                        <a:latin typeface="Arial" pitchFamily="34" charset="0"/>
                        <a:ea typeface="Times New Roman"/>
                        <a:cs typeface="Arial" pitchFamily="34" charset="0"/>
                      </a:endParaRPr>
                    </a:p>
                  </a:txBody>
                  <a:tcPr marL="68580" marR="68580" marT="0" marB="0" anchor="b"/>
                </a:tc>
                <a:tc>
                  <a:txBody>
                    <a:bodyPr/>
                    <a:lstStyle/>
                    <a:p>
                      <a:pPr algn="r">
                        <a:spcAft>
                          <a:spcPts val="0"/>
                        </a:spcAft>
                      </a:pPr>
                      <a:r>
                        <a:rPr lang="en-CA" sz="1400" b="0" dirty="0">
                          <a:effectLst/>
                          <a:latin typeface="Arial" panose="020B0604020202020204" pitchFamily="34" charset="0"/>
                          <a:ea typeface="Calibri" panose="020F0502020204030204" pitchFamily="34" charset="0"/>
                          <a:cs typeface="Arial" panose="020B0604020202020204" pitchFamily="34" charset="0"/>
                        </a:rPr>
                        <a:t>13</a:t>
                      </a:r>
                    </a:p>
                  </a:txBody>
                  <a:tcPr marL="68580" marR="68580"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44729">
                <a:tc vMerge="1">
                  <a:txBody>
                    <a:bodyPr/>
                    <a:lstStyle/>
                    <a:p>
                      <a:pPr>
                        <a:spcAft>
                          <a:spcPts val="0"/>
                        </a:spcAft>
                      </a:pPr>
                      <a:endParaRPr lang="en-CA" sz="1400">
                        <a:effectLst/>
                        <a:latin typeface="Arial" pitchFamily="34" charset="0"/>
                        <a:ea typeface="Times New Roman"/>
                        <a:cs typeface="Arial" pitchFamily="34" charset="0"/>
                      </a:endParaRPr>
                    </a:p>
                  </a:txBody>
                  <a:tcPr marL="68580" marR="68580" marT="0" marB="0" anchor="b"/>
                </a:tc>
                <a:tc>
                  <a:txBody>
                    <a:bodyPr/>
                    <a:lstStyle/>
                    <a:p>
                      <a:pPr>
                        <a:spcAft>
                          <a:spcPts val="0"/>
                        </a:spcAft>
                      </a:pPr>
                      <a:r>
                        <a:rPr lang="en-CA" sz="1400" dirty="0">
                          <a:effectLst/>
                          <a:latin typeface="Arial" pitchFamily="34" charset="0"/>
                          <a:cs typeface="Arial" pitchFamily="34" charset="0"/>
                        </a:rPr>
                        <a:t>U - </a:t>
                      </a:r>
                      <a:r>
                        <a:rPr lang="en-CA" sz="1400" dirty="0" smtClean="0">
                          <a:effectLst/>
                          <a:latin typeface="Arial" pitchFamily="34" charset="0"/>
                          <a:cs typeface="Arial" pitchFamily="34" charset="0"/>
                        </a:rPr>
                        <a:t>      </a:t>
                      </a:r>
                      <a:r>
                        <a:rPr lang="en-CA" sz="1400" baseline="0" dirty="0" smtClean="0">
                          <a:effectLst/>
                          <a:latin typeface="Arial" pitchFamily="34" charset="0"/>
                          <a:cs typeface="Arial" pitchFamily="34" charset="0"/>
                        </a:rPr>
                        <a:t>  Magazine, User</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202</a:t>
                      </a:r>
                      <a:endParaRPr lang="en-CA" sz="1400" dirty="0">
                        <a:solidFill>
                          <a:schemeClr val="tx1"/>
                        </a:solidFill>
                        <a:effectLst/>
                        <a:latin typeface="Arial" pitchFamily="34" charset="0"/>
                        <a:ea typeface="Times New Roman"/>
                        <a:cs typeface="Arial" pitchFamily="34" charset="0"/>
                      </a:endParaRPr>
                    </a:p>
                  </a:txBody>
                  <a:tcPr marL="68580" marR="68580" marT="0" marB="0" anchor="b"/>
                </a:tc>
                <a:tc>
                  <a:txBody>
                    <a:bodyPr/>
                    <a:lstStyle/>
                    <a:p>
                      <a:pPr algn="r">
                        <a:spcAft>
                          <a:spcPts val="0"/>
                        </a:spcAft>
                      </a:pPr>
                      <a:r>
                        <a:rPr lang="en-CA" sz="1400" b="0" dirty="0">
                          <a:effectLst/>
                          <a:latin typeface="Arial" panose="020B0604020202020204" pitchFamily="34" charset="0"/>
                          <a:ea typeface="Calibri" panose="020F0502020204030204" pitchFamily="34" charset="0"/>
                          <a:cs typeface="Arial" panose="020B0604020202020204" pitchFamily="34" charset="0"/>
                        </a:rPr>
                        <a:t>43</a:t>
                      </a:r>
                    </a:p>
                  </a:txBody>
                  <a:tcPr marL="68580" marR="68580"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44729">
                <a:tc vMerge="1">
                  <a:txBody>
                    <a:bodyPr/>
                    <a:lstStyle/>
                    <a:p>
                      <a:pPr>
                        <a:spcAft>
                          <a:spcPts val="0"/>
                        </a:spcAft>
                      </a:pPr>
                      <a:endParaRPr lang="en-CA" sz="1400">
                        <a:effectLst/>
                        <a:latin typeface="Arial" pitchFamily="34" charset="0"/>
                        <a:ea typeface="Times New Roman"/>
                        <a:cs typeface="Arial" pitchFamily="34" charset="0"/>
                      </a:endParaRPr>
                    </a:p>
                  </a:txBody>
                  <a:tcPr marL="68580" marR="68580" marT="0" marB="0" anchor="b"/>
                </a:tc>
                <a:tc>
                  <a:txBody>
                    <a:bodyPr/>
                    <a:lstStyle/>
                    <a:p>
                      <a:pPr>
                        <a:spcAft>
                          <a:spcPts val="0"/>
                        </a:spcAft>
                      </a:pPr>
                      <a:r>
                        <a:rPr lang="fr-CA" sz="1400" dirty="0">
                          <a:effectLst/>
                          <a:latin typeface="Arial" pitchFamily="34" charset="0"/>
                          <a:cs typeface="Arial" pitchFamily="34" charset="0"/>
                        </a:rPr>
                        <a:t>U/Z - </a:t>
                      </a:r>
                      <a:r>
                        <a:rPr lang="fr-CA" sz="1400" dirty="0" smtClean="0">
                          <a:effectLst/>
                          <a:latin typeface="Arial" pitchFamily="34" charset="0"/>
                          <a:cs typeface="Arial" pitchFamily="34" charset="0"/>
                        </a:rPr>
                        <a:t>   </a:t>
                      </a:r>
                      <a:r>
                        <a:rPr lang="fr-CA" sz="1400" baseline="0" dirty="0" smtClean="0">
                          <a:effectLst/>
                          <a:latin typeface="Arial" pitchFamily="34" charset="0"/>
                          <a:cs typeface="Arial" pitchFamily="34" charset="0"/>
                        </a:rPr>
                        <a:t>  </a:t>
                      </a:r>
                      <a:r>
                        <a:rPr lang="fr-CA" sz="1400" dirty="0" smtClean="0">
                          <a:effectLst/>
                          <a:latin typeface="Arial" pitchFamily="34" charset="0"/>
                          <a:cs typeface="Arial" pitchFamily="34" charset="0"/>
                        </a:rPr>
                        <a:t>Magazine, User – </a:t>
                      </a:r>
                      <a:r>
                        <a:rPr lang="fr-CA" sz="1400" dirty="0">
                          <a:effectLst/>
                          <a:latin typeface="Arial" pitchFamily="34" charset="0"/>
                          <a:cs typeface="Arial" pitchFamily="34" charset="0"/>
                        </a:rPr>
                        <a:t>Zone</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53</a:t>
                      </a:r>
                      <a:endParaRPr lang="en-CA" sz="1400" dirty="0">
                        <a:solidFill>
                          <a:schemeClr val="tx1"/>
                        </a:solidFill>
                        <a:effectLst/>
                        <a:latin typeface="Arial" pitchFamily="34" charset="0"/>
                        <a:ea typeface="Times New Roman"/>
                        <a:cs typeface="Arial" pitchFamily="34" charset="0"/>
                      </a:endParaRPr>
                    </a:p>
                  </a:txBody>
                  <a:tcPr marL="68580" marR="68580" marT="0" marB="0" anchor="b"/>
                </a:tc>
                <a:tc>
                  <a:txBody>
                    <a:bodyPr/>
                    <a:lstStyle/>
                    <a:p>
                      <a:pPr algn="r">
                        <a:spcAft>
                          <a:spcPts val="0"/>
                        </a:spcAft>
                      </a:pPr>
                      <a:r>
                        <a:rPr lang="en-CA" sz="1400" b="0" dirty="0">
                          <a:effectLst/>
                          <a:latin typeface="Arial" panose="020B0604020202020204" pitchFamily="34" charset="0"/>
                          <a:ea typeface="Calibri" panose="020F0502020204030204" pitchFamily="34" charset="0"/>
                          <a:cs typeface="Arial" panose="020B0604020202020204" pitchFamily="34" charset="0"/>
                        </a:rPr>
                        <a:t>18</a:t>
                      </a:r>
                    </a:p>
                  </a:txBody>
                  <a:tcPr marL="68580" marR="68580"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44729">
                <a:tc vMerge="1">
                  <a:txBody>
                    <a:bodyPr/>
                    <a:lstStyle/>
                    <a:p>
                      <a:pPr>
                        <a:spcAft>
                          <a:spcPts val="0"/>
                        </a:spcAft>
                      </a:pPr>
                      <a:endParaRPr lang="en-CA" sz="1400">
                        <a:effectLst/>
                        <a:latin typeface="Arial" pitchFamily="34" charset="0"/>
                        <a:ea typeface="Times New Roman"/>
                        <a:cs typeface="Arial" pitchFamily="34" charset="0"/>
                      </a:endParaRPr>
                    </a:p>
                  </a:txBody>
                  <a:tcPr marL="68580" marR="68580" marT="0" marB="0" anchor="b"/>
                </a:tc>
                <a:tc>
                  <a:txBody>
                    <a:bodyPr/>
                    <a:lstStyle/>
                    <a:p>
                      <a:pPr>
                        <a:spcAft>
                          <a:spcPts val="0"/>
                        </a:spcAft>
                      </a:pPr>
                      <a:r>
                        <a:rPr lang="en-CA" sz="1400" dirty="0">
                          <a:effectLst/>
                          <a:latin typeface="Arial" pitchFamily="34" charset="0"/>
                          <a:cs typeface="Arial" pitchFamily="34" charset="0"/>
                        </a:rPr>
                        <a:t>P - </a:t>
                      </a:r>
                      <a:r>
                        <a:rPr lang="en-CA" sz="1400" dirty="0" smtClean="0">
                          <a:effectLst/>
                          <a:latin typeface="Arial" pitchFamily="34" charset="0"/>
                          <a:cs typeface="Arial" pitchFamily="34" charset="0"/>
                        </a:rPr>
                        <a:t>       </a:t>
                      </a:r>
                      <a:r>
                        <a:rPr lang="en-CA" sz="1400" baseline="0" dirty="0" smtClean="0">
                          <a:effectLst/>
                          <a:latin typeface="Arial" pitchFamily="34" charset="0"/>
                          <a:cs typeface="Arial" pitchFamily="34" charset="0"/>
                        </a:rPr>
                        <a:t> Magazine, Propellant</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88</a:t>
                      </a:r>
                      <a:endParaRPr lang="en-CA" sz="1400" dirty="0">
                        <a:solidFill>
                          <a:schemeClr val="tx1"/>
                        </a:solidFill>
                        <a:effectLst/>
                        <a:latin typeface="Arial" pitchFamily="34" charset="0"/>
                        <a:ea typeface="Times New Roman"/>
                        <a:cs typeface="Arial" pitchFamily="34" charset="0"/>
                      </a:endParaRPr>
                    </a:p>
                  </a:txBody>
                  <a:tcPr marL="68580" marR="68580" marT="0" marB="0" anchor="b"/>
                </a:tc>
                <a:tc>
                  <a:txBody>
                    <a:bodyPr/>
                    <a:lstStyle/>
                    <a:p>
                      <a:pPr algn="r">
                        <a:spcAft>
                          <a:spcPts val="0"/>
                        </a:spcAft>
                      </a:pPr>
                      <a:r>
                        <a:rPr lang="en-CA" sz="1400" b="0" dirty="0">
                          <a:effectLst/>
                          <a:latin typeface="Arial" panose="020B0604020202020204" pitchFamily="34" charset="0"/>
                          <a:ea typeface="Calibri" panose="020F0502020204030204" pitchFamily="34" charset="0"/>
                          <a:cs typeface="Arial" panose="020B0604020202020204" pitchFamily="34" charset="0"/>
                        </a:rPr>
                        <a:t>17</a:t>
                      </a:r>
                    </a:p>
                  </a:txBody>
                  <a:tcPr marL="68580" marR="68580"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44729">
                <a:tc vMerge="1">
                  <a:txBody>
                    <a:bodyPr/>
                    <a:lstStyle/>
                    <a:p>
                      <a:pPr>
                        <a:spcAft>
                          <a:spcPts val="0"/>
                        </a:spcAft>
                      </a:pPr>
                      <a:endParaRPr lang="en-CA" sz="1400">
                        <a:effectLst/>
                        <a:latin typeface="Arial" pitchFamily="34" charset="0"/>
                        <a:ea typeface="Times New Roman"/>
                        <a:cs typeface="Arial" pitchFamily="34" charset="0"/>
                      </a:endParaRPr>
                    </a:p>
                  </a:txBody>
                  <a:tcPr marL="68580" marR="68580" marT="0" marB="0" anchor="b"/>
                </a:tc>
                <a:tc>
                  <a:txBody>
                    <a:bodyPr/>
                    <a:lstStyle/>
                    <a:p>
                      <a:pPr>
                        <a:spcAft>
                          <a:spcPts val="0"/>
                        </a:spcAft>
                      </a:pPr>
                      <a:r>
                        <a:rPr lang="en-CA" sz="1400" dirty="0">
                          <a:effectLst/>
                          <a:latin typeface="Arial" pitchFamily="34" charset="0"/>
                          <a:cs typeface="Arial" pitchFamily="34" charset="0"/>
                        </a:rPr>
                        <a:t>X - </a:t>
                      </a:r>
                      <a:r>
                        <a:rPr lang="en-CA" sz="1400" baseline="0" dirty="0" smtClean="0">
                          <a:effectLst/>
                          <a:latin typeface="Arial" pitchFamily="34" charset="0"/>
                          <a:cs typeface="Arial" pitchFamily="34" charset="0"/>
                        </a:rPr>
                        <a:t>        Magazine, Fireworks</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31</a:t>
                      </a:r>
                      <a:endParaRPr lang="en-CA" sz="1400" dirty="0">
                        <a:solidFill>
                          <a:schemeClr val="tx1"/>
                        </a:solidFill>
                        <a:effectLst/>
                        <a:latin typeface="Arial" pitchFamily="34" charset="0"/>
                        <a:ea typeface="Times New Roman"/>
                        <a:cs typeface="Arial" pitchFamily="34" charset="0"/>
                      </a:endParaRPr>
                    </a:p>
                  </a:txBody>
                  <a:tcPr marL="68580" marR="68580" marT="0" marB="0" anchor="b"/>
                </a:tc>
                <a:tc>
                  <a:txBody>
                    <a:bodyPr/>
                    <a:lstStyle/>
                    <a:p>
                      <a:pPr algn="r">
                        <a:spcAft>
                          <a:spcPts val="0"/>
                        </a:spcAft>
                      </a:pPr>
                      <a:r>
                        <a:rPr lang="en-CA" sz="1400" b="0" dirty="0">
                          <a:effectLst/>
                          <a:latin typeface="Arial" panose="020B0604020202020204" pitchFamily="34" charset="0"/>
                          <a:ea typeface="Calibri" panose="020F0502020204030204" pitchFamily="34" charset="0"/>
                          <a:cs typeface="Arial" panose="020B0604020202020204" pitchFamily="34" charset="0"/>
                        </a:rPr>
                        <a:t>9</a:t>
                      </a:r>
                    </a:p>
                  </a:txBody>
                  <a:tcPr marL="68580" marR="68580"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44729">
                <a:tc vMerge="1">
                  <a:txBody>
                    <a:bodyPr/>
                    <a:lstStyle/>
                    <a:p>
                      <a:pPr>
                        <a:spcAft>
                          <a:spcPts val="0"/>
                        </a:spcAft>
                      </a:pPr>
                      <a:endParaRPr lang="en-CA" sz="1400" dirty="0">
                        <a:effectLst/>
                        <a:latin typeface="Arial" pitchFamily="34" charset="0"/>
                        <a:ea typeface="Times New Roman"/>
                        <a:cs typeface="Arial" pitchFamily="34" charset="0"/>
                      </a:endParaRPr>
                    </a:p>
                  </a:txBody>
                  <a:tcPr marL="68580" marR="68580" marT="0" marB="0" anchor="b"/>
                </a:tc>
                <a:tc>
                  <a:txBody>
                    <a:bodyPr/>
                    <a:lstStyle/>
                    <a:p>
                      <a:pPr>
                        <a:spcAft>
                          <a:spcPts val="0"/>
                        </a:spcAft>
                      </a:pPr>
                      <a:r>
                        <a:rPr lang="en-CA" sz="1400" dirty="0" smtClean="0">
                          <a:effectLst/>
                          <a:latin typeface="Arial" pitchFamily="34" charset="0"/>
                          <a:cs typeface="Arial" pitchFamily="34" charset="0"/>
                        </a:rPr>
                        <a:t>Restricted</a:t>
                      </a:r>
                      <a:r>
                        <a:rPr lang="en-CA" sz="1400" baseline="0" dirty="0" smtClean="0">
                          <a:effectLst/>
                          <a:latin typeface="Arial" pitchFamily="34" charset="0"/>
                          <a:cs typeface="Arial" pitchFamily="34" charset="0"/>
                        </a:rPr>
                        <a:t> Component</a:t>
                      </a:r>
                      <a:r>
                        <a:rPr lang="en-CA" sz="1400" dirty="0" smtClean="0">
                          <a:effectLst/>
                          <a:latin typeface="Arial" pitchFamily="34" charset="0"/>
                          <a:cs typeface="Arial" pitchFamily="34" charset="0"/>
                        </a:rPr>
                        <a:t> sites</a:t>
                      </a:r>
                      <a:endParaRPr lang="en-CA" sz="1400" dirty="0">
                        <a:effectLst/>
                        <a:latin typeface="Arial" pitchFamily="34" charset="0"/>
                        <a:ea typeface="Times New Roman"/>
                        <a:cs typeface="Arial" pitchFamily="34" charset="0"/>
                      </a:endParaRPr>
                    </a:p>
                  </a:txBody>
                  <a:tcPr marL="68580" marR="68580"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133</a:t>
                      </a:r>
                      <a:endParaRPr lang="en-CA" sz="1400" dirty="0">
                        <a:solidFill>
                          <a:schemeClr val="tx1"/>
                        </a:solidFill>
                        <a:effectLst/>
                        <a:latin typeface="Arial" pitchFamily="34" charset="0"/>
                        <a:ea typeface="Times New Roman"/>
                        <a:cs typeface="Arial" pitchFamily="34" charset="0"/>
                      </a:endParaRPr>
                    </a:p>
                  </a:txBody>
                  <a:tcPr marL="68580" marR="68580" marT="0" marB="0" anchor="b"/>
                </a:tc>
                <a:tc>
                  <a:txBody>
                    <a:bodyPr/>
                    <a:lstStyle/>
                    <a:p>
                      <a:pPr algn="r">
                        <a:spcAft>
                          <a:spcPts val="0"/>
                        </a:spcAft>
                      </a:pPr>
                      <a:r>
                        <a:rPr lang="en-CA" sz="1400" b="0" dirty="0">
                          <a:effectLst/>
                          <a:latin typeface="Arial" panose="020B0604020202020204" pitchFamily="34" charset="0"/>
                          <a:ea typeface="Calibri" panose="020F0502020204030204" pitchFamily="34" charset="0"/>
                          <a:cs typeface="Arial" panose="020B0604020202020204" pitchFamily="34" charset="0"/>
                        </a:rPr>
                        <a:t>417</a:t>
                      </a:r>
                    </a:p>
                  </a:txBody>
                  <a:tcPr marL="68580" marR="68580"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44729">
                <a:tc vMerge="1">
                  <a:txBody>
                    <a:bodyPr/>
                    <a:lstStyle/>
                    <a:p>
                      <a:pPr>
                        <a:spcAft>
                          <a:spcPts val="0"/>
                        </a:spcAft>
                      </a:pPr>
                      <a:endParaRPr lang="en-CA" sz="1400">
                        <a:effectLst/>
                        <a:latin typeface="Arial" pitchFamily="34" charset="0"/>
                        <a:ea typeface="Times New Roman"/>
                        <a:cs typeface="Arial" pitchFamily="34" charset="0"/>
                      </a:endParaRPr>
                    </a:p>
                  </a:txBody>
                  <a:tcPr marL="68580" marR="68580" marT="0" marB="0" anchor="b"/>
                </a:tc>
                <a:tc>
                  <a:txBody>
                    <a:bodyPr/>
                    <a:lstStyle/>
                    <a:p>
                      <a:pPr>
                        <a:spcAft>
                          <a:spcPts val="0"/>
                        </a:spcAft>
                      </a:pPr>
                      <a:r>
                        <a:rPr lang="en-CA" sz="1400" dirty="0" smtClean="0">
                          <a:effectLst/>
                          <a:latin typeface="Arial" pitchFamily="34" charset="0"/>
                          <a:ea typeface="+mn-ea"/>
                          <a:cs typeface="Arial" pitchFamily="34" charset="0"/>
                        </a:rPr>
                        <a:t>Mobile</a:t>
                      </a:r>
                      <a:r>
                        <a:rPr lang="en-CA" sz="1400" baseline="0" dirty="0" smtClean="0">
                          <a:effectLst/>
                          <a:latin typeface="Arial" pitchFamily="34" charset="0"/>
                          <a:ea typeface="+mn-ea"/>
                          <a:cs typeface="Arial" pitchFamily="34" charset="0"/>
                        </a:rPr>
                        <a:t> Process Units (MPU)</a:t>
                      </a:r>
                      <a:endParaRPr lang="en-CA" sz="1400" dirty="0">
                        <a:effectLst/>
                        <a:latin typeface="Arial" pitchFamily="34" charset="0"/>
                        <a:ea typeface="Times New Roman"/>
                        <a:cs typeface="Arial" pitchFamily="34" charset="0"/>
                      </a:endParaRPr>
                    </a:p>
                  </a:txBody>
                  <a:tcPr marL="68580" marR="68580"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59</a:t>
                      </a:r>
                      <a:endParaRPr lang="en-CA" sz="1400" dirty="0">
                        <a:solidFill>
                          <a:schemeClr val="tx1"/>
                        </a:solidFill>
                        <a:effectLst/>
                        <a:latin typeface="Arial" pitchFamily="34" charset="0"/>
                        <a:ea typeface="Times New Roman"/>
                        <a:cs typeface="Arial" pitchFamily="34" charset="0"/>
                      </a:endParaRPr>
                    </a:p>
                  </a:txBody>
                  <a:tcPr marL="68580" marR="68580" marT="0" marB="0" anchor="b"/>
                </a:tc>
                <a:tc>
                  <a:txBody>
                    <a:bodyPr/>
                    <a:lstStyle/>
                    <a:p>
                      <a:pPr algn="r">
                        <a:spcAft>
                          <a:spcPts val="0"/>
                        </a:spcAft>
                      </a:pPr>
                      <a:r>
                        <a:rPr lang="en-CA" sz="1400" b="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457230">
                <a:tc vMerge="1">
                  <a:txBody>
                    <a:bodyPr/>
                    <a:lstStyle/>
                    <a:p>
                      <a:endParaRPr lang="en-CA"/>
                    </a:p>
                  </a:txBody>
                  <a:tcPr/>
                </a:tc>
                <a:tc>
                  <a:txBody>
                    <a:bodyPr/>
                    <a:lstStyle/>
                    <a:p>
                      <a:pPr>
                        <a:spcAft>
                          <a:spcPts val="0"/>
                        </a:spcAft>
                      </a:pPr>
                      <a:r>
                        <a:rPr lang="en-CA" sz="1400" dirty="0" smtClean="0">
                          <a:effectLst/>
                          <a:latin typeface="Arial" pitchFamily="34" charset="0"/>
                          <a:cs typeface="Arial" pitchFamily="34" charset="0"/>
                        </a:rPr>
                        <a:t>Unlicensed</a:t>
                      </a:r>
                    </a:p>
                    <a:p>
                      <a:pPr>
                        <a:spcAft>
                          <a:spcPts val="0"/>
                        </a:spcAft>
                      </a:pPr>
                      <a:r>
                        <a:rPr lang="en-CA" sz="800" dirty="0" smtClean="0">
                          <a:effectLst/>
                          <a:latin typeface="Arial" pitchFamily="34" charset="0"/>
                          <a:ea typeface="Times New Roman"/>
                          <a:cs typeface="Arial" pitchFamily="34" charset="0"/>
                        </a:rPr>
                        <a:t>[provincial</a:t>
                      </a:r>
                      <a:r>
                        <a:rPr lang="en-CA" sz="800" baseline="0" dirty="0" smtClean="0">
                          <a:effectLst/>
                          <a:latin typeface="Arial" pitchFamily="34" charset="0"/>
                          <a:ea typeface="Times New Roman"/>
                          <a:cs typeface="Arial" pitchFamily="34" charset="0"/>
                        </a:rPr>
                        <a:t> magazines, trucks, fireworks events, port surveys, technical inspections, importation or expired licences]</a:t>
                      </a:r>
                      <a:endParaRPr lang="en-CA" sz="800" dirty="0">
                        <a:effectLst/>
                        <a:latin typeface="Arial" pitchFamily="34" charset="0"/>
                        <a:ea typeface="Times New Roman"/>
                        <a:cs typeface="Arial" pitchFamily="34" charset="0"/>
                      </a:endParaRPr>
                    </a:p>
                  </a:txBody>
                  <a:tcPr marL="68580" marR="68580"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15</a:t>
                      </a:r>
                      <a:endParaRPr lang="en-CA" sz="1400" dirty="0">
                        <a:solidFill>
                          <a:schemeClr val="tx1"/>
                        </a:solidFill>
                        <a:effectLst/>
                        <a:latin typeface="Arial" pitchFamily="34" charset="0"/>
                        <a:ea typeface="Times New Roman"/>
                        <a:cs typeface="Arial" pitchFamily="34" charset="0"/>
                      </a:endParaRPr>
                    </a:p>
                  </a:txBody>
                  <a:tcPr marL="68580" marR="68580" marT="0" marB="0" anchor="ctr"/>
                </a:tc>
                <a:tc>
                  <a:txBody>
                    <a:bodyPr/>
                    <a:lstStyle/>
                    <a:p>
                      <a:pPr algn="r">
                        <a:spcAft>
                          <a:spcPts val="0"/>
                        </a:spcAft>
                      </a:pPr>
                      <a:r>
                        <a:rPr lang="en-CA" sz="1400" b="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44729">
                <a:tc vMerge="1">
                  <a:txBody>
                    <a:bodyPr/>
                    <a:lstStyle/>
                    <a:p>
                      <a:pPr>
                        <a:spcAft>
                          <a:spcPts val="0"/>
                        </a:spcAft>
                      </a:pPr>
                      <a:endParaRPr lang="en-CA" sz="1400">
                        <a:effectLst/>
                        <a:latin typeface="Arial" pitchFamily="34" charset="0"/>
                        <a:ea typeface="Times New Roman"/>
                        <a:cs typeface="Arial" pitchFamily="34" charset="0"/>
                      </a:endParaRPr>
                    </a:p>
                  </a:txBody>
                  <a:tcPr marL="68580" marR="68580" marT="0" marB="0" anchor="b"/>
                </a:tc>
                <a:tc>
                  <a:txBody>
                    <a:bodyPr/>
                    <a:lstStyle/>
                    <a:p>
                      <a:pPr algn="r"/>
                      <a:r>
                        <a:rPr lang="en-CA" sz="1400" b="1" u="sng" dirty="0" smtClean="0">
                          <a:latin typeface="Arial" pitchFamily="34" charset="0"/>
                          <a:cs typeface="Arial" pitchFamily="34" charset="0"/>
                        </a:rPr>
                        <a:t>TOTAL</a:t>
                      </a:r>
                      <a:endParaRPr lang="en-CA" sz="1400" b="1" u="sng" dirty="0">
                        <a:latin typeface="Arial" pitchFamily="34" charset="0"/>
                        <a:cs typeface="Arial" pitchFamily="34" charset="0"/>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algn="r"/>
                      <a:r>
                        <a:rPr lang="en-CA" sz="1400" b="1" u="sng" dirty="0" smtClean="0">
                          <a:solidFill>
                            <a:schemeClr val="tx1"/>
                          </a:solidFill>
                          <a:latin typeface="Arial" pitchFamily="34" charset="0"/>
                          <a:cs typeface="Arial" pitchFamily="34" charset="0"/>
                        </a:rPr>
                        <a:t>747</a:t>
                      </a:r>
                      <a:endParaRPr lang="en-CA" sz="1400" b="1" u="sng" dirty="0">
                        <a:solidFill>
                          <a:schemeClr val="tx1"/>
                        </a:solidFill>
                        <a:latin typeface="Arial" pitchFamily="34" charset="0"/>
                        <a:cs typeface="Arial" pitchFamily="34" charset="0"/>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algn="r">
                        <a:spcAft>
                          <a:spcPts val="0"/>
                        </a:spcAft>
                      </a:pPr>
                      <a:r>
                        <a:rPr lang="en-CA" sz="1400" b="0" u="sng" dirty="0">
                          <a:effectLst/>
                          <a:latin typeface="Arial" panose="020B0604020202020204" pitchFamily="34" charset="0"/>
                          <a:ea typeface="Calibri" panose="020F0502020204030204" pitchFamily="34" charset="0"/>
                          <a:cs typeface="Arial" panose="020B0604020202020204" pitchFamily="34" charset="0"/>
                        </a:rPr>
                        <a:t>570</a:t>
                      </a:r>
                      <a:endParaRPr lang="en-CA"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2" name="Slide Number Placeholder 1"/>
          <p:cNvSpPr>
            <a:spLocks noGrp="1"/>
          </p:cNvSpPr>
          <p:nvPr>
            <p:ph type="sldNum" sz="quarter" idx="10"/>
          </p:nvPr>
        </p:nvSpPr>
        <p:spPr/>
        <p:txBody>
          <a:bodyPr/>
          <a:lstStyle/>
          <a:p>
            <a:pPr>
              <a:defRPr/>
            </a:pPr>
            <a:fld id="{2A21E440-03B8-49EF-9ED3-00F143AB75CE}" type="slidenum">
              <a:rPr lang="en-US" altLang="en-US" smtClean="0"/>
              <a:pPr>
                <a:defRPr/>
              </a:pPr>
              <a:t>30</a:t>
            </a:fld>
            <a:endParaRPr lang="en-US" alt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274638"/>
            <a:ext cx="9144000" cy="1143000"/>
          </a:xfrm>
        </p:spPr>
        <p:txBody>
          <a:bodyPr/>
          <a:lstStyle/>
          <a:p>
            <a:pPr algn="ctr"/>
            <a:r>
              <a:rPr lang="en-CA" altLang="en-US" sz="3200" smtClean="0">
                <a:latin typeface="Arial" pitchFamily="34" charset="0"/>
                <a:cs typeface="Arial" pitchFamily="34" charset="0"/>
              </a:rPr>
              <a:t>Inspection Deficiencies</a:t>
            </a:r>
            <a:endParaRPr lang="en-CA" altLang="en-US" sz="1700" smtClean="0">
              <a:solidFill>
                <a:srgbClr val="D60093"/>
              </a:solidFill>
              <a:latin typeface="Arial" pitchFamily="34" charset="0"/>
              <a:cs typeface="Arial" pitchFamily="34" charset="0"/>
            </a:endParaRPr>
          </a:p>
        </p:txBody>
      </p:sp>
      <p:sp>
        <p:nvSpPr>
          <p:cNvPr id="26627" name="Content Placeholder 5"/>
          <p:cNvSpPr>
            <a:spLocks noGrp="1"/>
          </p:cNvSpPr>
          <p:nvPr>
            <p:ph idx="1"/>
          </p:nvPr>
        </p:nvSpPr>
        <p:spPr>
          <a:xfrm>
            <a:off x="31750" y="1101725"/>
            <a:ext cx="8534400" cy="5260975"/>
          </a:xfrm>
        </p:spPr>
        <p:txBody>
          <a:bodyPr/>
          <a:lstStyle/>
          <a:p>
            <a:pPr marL="579438" lvl="2" indent="0">
              <a:buFont typeface="Wingdings" charset="2"/>
              <a:buNone/>
              <a:defRPr/>
            </a:pPr>
            <a:endParaRPr lang="en-CA" altLang="en-US" sz="1000" b="1" u="sng" dirty="0" smtClean="0">
              <a:latin typeface="Arial" pitchFamily="34" charset="0"/>
              <a:cs typeface="Arial" pitchFamily="34" charset="0"/>
            </a:endParaRPr>
          </a:p>
          <a:p>
            <a:pPr marL="180975" lvl="2" indent="0">
              <a:buFont typeface="Wingdings" charset="2"/>
              <a:buNone/>
              <a:defRPr/>
            </a:pPr>
            <a:r>
              <a:rPr lang="en-CA" altLang="en-US" sz="2000" b="1" u="sng" dirty="0" smtClean="0"/>
              <a:t>Operations  /  Housekeeping</a:t>
            </a:r>
            <a:r>
              <a:rPr lang="en-CA" altLang="en-US" sz="2000" b="1" dirty="0" smtClean="0"/>
              <a:t>:</a:t>
            </a:r>
          </a:p>
          <a:p>
            <a:pPr marL="839788" lvl="2" indent="-260350">
              <a:buFont typeface="Wingdings" pitchFamily="2" charset="2"/>
              <a:buChar char="§"/>
              <a:defRPr/>
            </a:pPr>
            <a:r>
              <a:rPr lang="en-CA" altLang="en-US" sz="1400" dirty="0" smtClean="0"/>
              <a:t>Storage of explosives in truck, not attended.</a:t>
            </a:r>
          </a:p>
          <a:p>
            <a:pPr marL="839788" lvl="2" indent="-260350">
              <a:buFont typeface="Wingdings" pitchFamily="2" charset="2"/>
              <a:buChar char="§"/>
              <a:defRPr/>
            </a:pPr>
            <a:r>
              <a:rPr lang="en-CA" altLang="en-US" sz="1400" dirty="0" smtClean="0"/>
              <a:t>No reaction to alarm callouts</a:t>
            </a:r>
          </a:p>
          <a:p>
            <a:pPr marL="839788" lvl="2" indent="-260350">
              <a:buFont typeface="Wingdings" pitchFamily="2" charset="2"/>
              <a:buChar char="§"/>
              <a:defRPr/>
            </a:pPr>
            <a:r>
              <a:rPr lang="en-CA" altLang="en-US" sz="1400" dirty="0" smtClean="0"/>
              <a:t>AN </a:t>
            </a:r>
            <a:r>
              <a:rPr lang="en-CA" altLang="en-US" sz="1400" dirty="0" err="1" smtClean="0"/>
              <a:t>prills</a:t>
            </a:r>
            <a:r>
              <a:rPr lang="en-CA" altLang="en-US" sz="1400" dirty="0" smtClean="0"/>
              <a:t> spilled on pad under silo</a:t>
            </a:r>
            <a:endParaRPr lang="en-CA" altLang="en-US" sz="1400" dirty="0"/>
          </a:p>
          <a:p>
            <a:pPr marL="839788" lvl="2" indent="-260350">
              <a:buFont typeface="Wingdings" pitchFamily="2" charset="2"/>
              <a:buChar char="§"/>
              <a:defRPr/>
            </a:pPr>
            <a:r>
              <a:rPr lang="en-CA" altLang="en-US" sz="1400" dirty="0" smtClean="0"/>
              <a:t>Deficiencies in Bullet Resistant Materials</a:t>
            </a:r>
            <a:endParaRPr lang="en-CA" altLang="en-US" sz="1400" dirty="0"/>
          </a:p>
          <a:p>
            <a:pPr marL="839788" lvl="2" indent="-260350">
              <a:buFont typeface="Wingdings" pitchFamily="2" charset="2"/>
              <a:buChar char="§"/>
              <a:defRPr/>
            </a:pPr>
            <a:r>
              <a:rPr lang="en-CA" altLang="en-US" sz="1400" dirty="0" smtClean="0"/>
              <a:t>Doors, no anti-spread pins</a:t>
            </a:r>
          </a:p>
          <a:p>
            <a:pPr marL="839788" lvl="2" indent="-260350">
              <a:buFont typeface="Wingdings" pitchFamily="2" charset="2"/>
              <a:buChar char="§"/>
              <a:defRPr/>
            </a:pPr>
            <a:r>
              <a:rPr lang="en-CA" altLang="en-US" sz="1400" dirty="0" smtClean="0"/>
              <a:t>Deteriorated explosives (NG) stacked on top of customer ANFO</a:t>
            </a:r>
          </a:p>
          <a:p>
            <a:pPr marL="839788" lvl="2" indent="-260350">
              <a:buFont typeface="Wingdings" pitchFamily="2" charset="2"/>
              <a:buChar char="§"/>
              <a:defRPr/>
            </a:pPr>
            <a:r>
              <a:rPr lang="en-CA" altLang="en-US" sz="1400" dirty="0" smtClean="0"/>
              <a:t>Wrong location on licences</a:t>
            </a:r>
          </a:p>
          <a:p>
            <a:pPr marL="839788" lvl="2" indent="-260350">
              <a:buFont typeface="Wingdings" pitchFamily="2" charset="2"/>
              <a:buChar char="§"/>
              <a:defRPr/>
            </a:pPr>
            <a:r>
              <a:rPr lang="en-CA" altLang="en-US" sz="1400" dirty="0" smtClean="0"/>
              <a:t>P.1, P.2 over limit for display</a:t>
            </a:r>
          </a:p>
          <a:p>
            <a:pPr marL="839788" lvl="2" indent="-260350">
              <a:buFont typeface="Wingdings" pitchFamily="2" charset="2"/>
              <a:buChar char="§"/>
              <a:defRPr/>
            </a:pPr>
            <a:r>
              <a:rPr lang="en-CA" altLang="en-US" sz="1400" dirty="0" smtClean="0"/>
              <a:t>S.1, S.2 displayed for sale contrary to regulations</a:t>
            </a:r>
          </a:p>
          <a:p>
            <a:pPr marL="839788" lvl="2" indent="-260350">
              <a:buFont typeface="Wingdings" pitchFamily="2" charset="2"/>
              <a:buChar char="§"/>
              <a:defRPr/>
            </a:pPr>
            <a:endParaRPr lang="en-CA" altLang="en-US" sz="1400" dirty="0" smtClean="0"/>
          </a:p>
          <a:p>
            <a:pPr marL="180975" lvl="2" indent="0">
              <a:buFont typeface="Wingdings" charset="2"/>
              <a:buNone/>
              <a:defRPr/>
            </a:pPr>
            <a:r>
              <a:rPr lang="en-CA" altLang="en-US" sz="2000" b="1" u="sng" dirty="0" smtClean="0"/>
              <a:t>Support Plans  /  Administration</a:t>
            </a:r>
            <a:r>
              <a:rPr lang="en-CA" altLang="en-US" sz="2000" b="1" dirty="0" smtClean="0"/>
              <a:t>:</a:t>
            </a:r>
            <a:endParaRPr lang="en-CA" altLang="en-US" sz="2000" b="1" u="sng" dirty="0" smtClean="0"/>
          </a:p>
          <a:p>
            <a:pPr marL="839788" lvl="2" indent="-260350">
              <a:buFont typeface="Wingdings" pitchFamily="2" charset="2"/>
              <a:buChar char="§"/>
              <a:defRPr/>
            </a:pPr>
            <a:r>
              <a:rPr lang="en-CA" altLang="en-US" sz="1400" dirty="0" smtClean="0"/>
              <a:t>Procedures not up to date </a:t>
            </a:r>
            <a:r>
              <a:rPr lang="en-CA" altLang="en-US" sz="1000" dirty="0" smtClean="0"/>
              <a:t>(maintenance, operating)</a:t>
            </a:r>
          </a:p>
          <a:p>
            <a:pPr marL="839788" lvl="2" indent="-260350">
              <a:buFont typeface="Wingdings" pitchFamily="2" charset="2"/>
              <a:buChar char="§"/>
              <a:defRPr/>
            </a:pPr>
            <a:r>
              <a:rPr lang="en-CA" altLang="en-US" sz="1400" dirty="0" smtClean="0"/>
              <a:t>Sale of excessive quantities S.2 to individuals</a:t>
            </a:r>
          </a:p>
        </p:txBody>
      </p:sp>
      <p:sp>
        <p:nvSpPr>
          <p:cNvPr id="2" name="Slide Number Placeholder 1"/>
          <p:cNvSpPr>
            <a:spLocks noGrp="1"/>
          </p:cNvSpPr>
          <p:nvPr>
            <p:ph type="sldNum" sz="quarter" idx="12"/>
          </p:nvPr>
        </p:nvSpPr>
        <p:spPr/>
        <p:txBody>
          <a:bodyPr/>
          <a:lstStyle/>
          <a:p>
            <a:fld id="{E0D4D67D-6CD0-4F9C-AF73-23D04D3E675B}" type="slidenum">
              <a:rPr lang="en-CA" smtClean="0"/>
              <a:t>31</a:t>
            </a:fld>
            <a:endParaRPr lang="en-CA"/>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0" y="2624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eaLnBrk="1" hangingPunct="1">
              <a:spcBef>
                <a:spcPct val="0"/>
              </a:spcBef>
              <a:buClrTx/>
              <a:buFontTx/>
              <a:buNone/>
            </a:pPr>
            <a:endParaRPr lang="en-CA" altLang="en-US" sz="1800">
              <a:latin typeface="Arial" pitchFamily="34" charset="0"/>
            </a:endParaRPr>
          </a:p>
        </p:txBody>
      </p:sp>
      <p:sp>
        <p:nvSpPr>
          <p:cNvPr id="32771" name="Rectangle 175"/>
          <p:cNvSpPr>
            <a:spLocks noChangeArrowheads="1"/>
          </p:cNvSpPr>
          <p:nvPr/>
        </p:nvSpPr>
        <p:spPr bwMode="auto">
          <a:xfrm>
            <a:off x="0" y="4232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eaLnBrk="1" hangingPunct="1">
              <a:spcBef>
                <a:spcPct val="0"/>
              </a:spcBef>
              <a:buClrTx/>
              <a:buFontTx/>
              <a:buNone/>
            </a:pPr>
            <a:endParaRPr lang="en-CA" altLang="en-US" sz="1800">
              <a:latin typeface="Arial" pitchFamily="34" charset="0"/>
            </a:endParaRPr>
          </a:p>
        </p:txBody>
      </p:sp>
      <p:sp>
        <p:nvSpPr>
          <p:cNvPr id="32804" name="Title 1"/>
          <p:cNvSpPr>
            <a:spLocks noGrp="1"/>
          </p:cNvSpPr>
          <p:nvPr>
            <p:ph type="title"/>
          </p:nvPr>
        </p:nvSpPr>
        <p:spPr>
          <a:xfrm>
            <a:off x="0" y="274638"/>
            <a:ext cx="9144000" cy="1143000"/>
          </a:xfrm>
        </p:spPr>
        <p:txBody>
          <a:bodyPr/>
          <a:lstStyle/>
          <a:p>
            <a:pPr algn="ctr"/>
            <a:r>
              <a:rPr lang="en-CA" altLang="en-US" sz="3200" smtClean="0"/>
              <a:t>ERD Statistics </a:t>
            </a:r>
            <a:r>
              <a:rPr lang="en-CA" altLang="en-US" sz="1700" smtClean="0">
                <a:solidFill>
                  <a:srgbClr val="D60093"/>
                </a:solidFill>
              </a:rPr>
              <a:t>Accident and Incidents</a:t>
            </a:r>
          </a:p>
        </p:txBody>
      </p:sp>
      <p:graphicFrame>
        <p:nvGraphicFramePr>
          <p:cNvPr id="6" name="Table 5"/>
          <p:cNvGraphicFramePr>
            <a:graphicFrameLocks noGrp="1"/>
          </p:cNvGraphicFramePr>
          <p:nvPr>
            <p:extLst>
              <p:ext uri="{D42A27DB-BD31-4B8C-83A1-F6EECF244321}">
                <p14:modId xmlns:p14="http://schemas.microsoft.com/office/powerpoint/2010/main" val="3926217195"/>
              </p:ext>
            </p:extLst>
          </p:nvPr>
        </p:nvGraphicFramePr>
        <p:xfrm>
          <a:off x="1695450" y="2101850"/>
          <a:ext cx="5927725" cy="2928940"/>
        </p:xfrm>
        <a:graphic>
          <a:graphicData uri="http://schemas.openxmlformats.org/drawingml/2006/table">
            <a:tbl>
              <a:tblPr firstRow="1" firstCol="1" bandRow="1">
                <a:tableStyleId>{5C22544A-7EE6-4342-B048-85BDC9FD1C3A}</a:tableStyleId>
              </a:tblPr>
              <a:tblGrid>
                <a:gridCol w="1273345">
                  <a:extLst>
                    <a:ext uri="{9D8B030D-6E8A-4147-A177-3AD203B41FA5}">
                      <a16:colId xmlns:a16="http://schemas.microsoft.com/office/drawing/2014/main" val="20000"/>
                    </a:ext>
                  </a:extLst>
                </a:gridCol>
                <a:gridCol w="2334835">
                  <a:extLst>
                    <a:ext uri="{9D8B030D-6E8A-4147-A177-3AD203B41FA5}">
                      <a16:colId xmlns:a16="http://schemas.microsoft.com/office/drawing/2014/main" val="20001"/>
                    </a:ext>
                  </a:extLst>
                </a:gridCol>
                <a:gridCol w="1172244">
                  <a:extLst>
                    <a:ext uri="{9D8B030D-6E8A-4147-A177-3AD203B41FA5}">
                      <a16:colId xmlns:a16="http://schemas.microsoft.com/office/drawing/2014/main" val="20002"/>
                    </a:ext>
                  </a:extLst>
                </a:gridCol>
                <a:gridCol w="1147301">
                  <a:extLst>
                    <a:ext uri="{9D8B030D-6E8A-4147-A177-3AD203B41FA5}">
                      <a16:colId xmlns:a16="http://schemas.microsoft.com/office/drawing/2014/main" val="20003"/>
                    </a:ext>
                  </a:extLst>
                </a:gridCol>
              </a:tblGrid>
              <a:tr h="593985">
                <a:tc gridSpan="2">
                  <a:txBody>
                    <a:bodyPr/>
                    <a:lstStyle/>
                    <a:p>
                      <a:pPr algn="ctr">
                        <a:spcAft>
                          <a:spcPts val="0"/>
                        </a:spcAft>
                      </a:pPr>
                      <a:r>
                        <a:rPr lang="en-CA" sz="1600" dirty="0" smtClean="0">
                          <a:effectLst/>
                          <a:latin typeface="Arial" pitchFamily="34" charset="0"/>
                          <a:cs typeface="Arial" pitchFamily="34" charset="0"/>
                        </a:rPr>
                        <a:t>Activity</a:t>
                      </a:r>
                      <a:endParaRPr lang="en-CA" sz="1600" dirty="0">
                        <a:effectLst/>
                        <a:latin typeface="Arial" pitchFamily="34" charset="0"/>
                        <a:cs typeface="Arial" pitchFamily="34" charset="0"/>
                      </a:endParaRPr>
                    </a:p>
                  </a:txBody>
                  <a:tcPr marL="68589" marR="68589" marT="0" marB="0" anchor="ctr"/>
                </a:tc>
                <a:tc hMerge="1">
                  <a:txBody>
                    <a:bodyPr/>
                    <a:lstStyle/>
                    <a:p>
                      <a:endParaRPr lang="en-CA"/>
                    </a:p>
                  </a:txBody>
                  <a:tcPr/>
                </a:tc>
                <a:tc>
                  <a:txBody>
                    <a:bodyPr/>
                    <a:lstStyle/>
                    <a:p>
                      <a:pPr algn="ctr">
                        <a:spcAft>
                          <a:spcPts val="0"/>
                        </a:spcAft>
                      </a:pPr>
                      <a:r>
                        <a:rPr lang="en-CA" sz="1600" baseline="0" dirty="0" smtClean="0">
                          <a:effectLst/>
                          <a:latin typeface="Arial" pitchFamily="34" charset="0"/>
                          <a:ea typeface="+mn-ea"/>
                          <a:cs typeface="Arial" pitchFamily="34" charset="0"/>
                        </a:rPr>
                        <a:t>FY 17-18</a:t>
                      </a:r>
                    </a:p>
                  </a:txBody>
                  <a:tcPr marL="58358" marR="58358" marT="0" marB="0" anchor="ctr"/>
                </a:tc>
                <a:tc>
                  <a:txBody>
                    <a:bodyPr/>
                    <a:lstStyle/>
                    <a:p>
                      <a:pPr algn="ctr">
                        <a:spcAft>
                          <a:spcPts val="0"/>
                        </a:spcAft>
                      </a:pPr>
                      <a:r>
                        <a:rPr lang="en-CA" sz="1600" baseline="0" dirty="0" smtClean="0">
                          <a:effectLst/>
                          <a:latin typeface="Arial" pitchFamily="34" charset="0"/>
                          <a:ea typeface="+mn-ea"/>
                          <a:cs typeface="Arial" pitchFamily="34" charset="0"/>
                        </a:rPr>
                        <a:t>FY 18-19</a:t>
                      </a:r>
                    </a:p>
                    <a:p>
                      <a:pPr algn="ctr">
                        <a:spcAft>
                          <a:spcPts val="0"/>
                        </a:spcAft>
                      </a:pPr>
                      <a:r>
                        <a:rPr lang="en-CA" sz="1600" baseline="0" dirty="0" smtClean="0">
                          <a:effectLst/>
                          <a:latin typeface="Arial" pitchFamily="34" charset="0"/>
                          <a:ea typeface="+mn-ea"/>
                          <a:cs typeface="Arial" pitchFamily="34" charset="0"/>
                        </a:rPr>
                        <a:t>(Q1, Q2)</a:t>
                      </a:r>
                    </a:p>
                  </a:txBody>
                  <a:tcPr marL="58358" marR="58358" marT="0" marB="0" anchor="ctr"/>
                </a:tc>
                <a:extLst>
                  <a:ext uri="{0D108BD9-81ED-4DB2-BD59-A6C34878D82A}">
                    <a16:rowId xmlns:a16="http://schemas.microsoft.com/office/drawing/2014/main" val="10000"/>
                  </a:ext>
                </a:extLst>
              </a:tr>
              <a:tr h="466991">
                <a:tc rowSpan="5">
                  <a:txBody>
                    <a:bodyPr/>
                    <a:lstStyle/>
                    <a:p>
                      <a:pPr algn="ctr">
                        <a:spcAft>
                          <a:spcPts val="0"/>
                        </a:spcAft>
                      </a:pPr>
                      <a:r>
                        <a:rPr lang="en-CA" sz="1600" dirty="0" smtClean="0">
                          <a:effectLst/>
                        </a:rPr>
                        <a:t>Accidents / Incidents</a:t>
                      </a:r>
                      <a:endParaRPr lang="en-CA" sz="1600" dirty="0">
                        <a:effectLst/>
                        <a:latin typeface="Times New Roman"/>
                        <a:ea typeface="Times New Roman"/>
                      </a:endParaRPr>
                    </a:p>
                  </a:txBody>
                  <a:tcPr marL="68589" marR="68589" marT="0" marB="0" anchor="ctr"/>
                </a:tc>
                <a:tc>
                  <a:txBody>
                    <a:bodyPr/>
                    <a:lstStyle/>
                    <a:p>
                      <a:pPr algn="l">
                        <a:spcAft>
                          <a:spcPts val="0"/>
                        </a:spcAft>
                      </a:pPr>
                      <a:r>
                        <a:rPr lang="en-CA" sz="1400" dirty="0">
                          <a:effectLst/>
                          <a:latin typeface="+mj-lt"/>
                        </a:rPr>
                        <a:t>Manufacture</a:t>
                      </a:r>
                      <a:endParaRPr lang="en-CA" sz="1400" dirty="0">
                        <a:effectLst/>
                        <a:latin typeface="+mj-lt"/>
                        <a:ea typeface="Times New Roman"/>
                      </a:endParaRPr>
                    </a:p>
                  </a:txBody>
                  <a:tcPr marL="68589" marR="68589" marT="0" marB="0" anchor="ctr"/>
                </a:tc>
                <a:tc>
                  <a:txBody>
                    <a:bodyPr/>
                    <a:lstStyle/>
                    <a:p>
                      <a:pPr algn="ctr">
                        <a:spcAft>
                          <a:spcPts val="0"/>
                        </a:spcAft>
                      </a:pPr>
                      <a:r>
                        <a:rPr lang="en-CA" sz="1400" dirty="0" smtClean="0">
                          <a:solidFill>
                            <a:schemeClr val="tx1"/>
                          </a:solidFill>
                          <a:effectLst/>
                          <a:latin typeface="+mj-lt"/>
                          <a:ea typeface="Times New Roman"/>
                        </a:rPr>
                        <a:t>17</a:t>
                      </a:r>
                      <a:endParaRPr lang="en-CA" sz="1400" dirty="0">
                        <a:solidFill>
                          <a:schemeClr val="tx1"/>
                        </a:solidFill>
                        <a:effectLst/>
                        <a:latin typeface="+mj-lt"/>
                        <a:ea typeface="Times New Roman"/>
                      </a:endParaRPr>
                    </a:p>
                  </a:txBody>
                  <a:tcPr marL="68589" marR="68589" marT="0" marB="0" anchor="ctr"/>
                </a:tc>
                <a:tc>
                  <a:txBody>
                    <a:bodyPr/>
                    <a:lstStyle/>
                    <a:p>
                      <a:pPr algn="ctr" fontAlgn="b"/>
                      <a:r>
                        <a:rPr lang="en-CA" sz="1400" b="0" i="0" u="none" strike="noStrike" dirty="0">
                          <a:effectLst/>
                          <a:latin typeface="+mj-lt"/>
                        </a:rPr>
                        <a:t>7</a:t>
                      </a:r>
                    </a:p>
                  </a:txBody>
                  <a:tcPr marL="9525" marR="9525" marT="9525" marB="0" anchor="ctr"/>
                </a:tc>
                <a:extLst>
                  <a:ext uri="{0D108BD9-81ED-4DB2-BD59-A6C34878D82A}">
                    <a16:rowId xmlns:a16="http://schemas.microsoft.com/office/drawing/2014/main" val="10001"/>
                  </a:ext>
                </a:extLst>
              </a:tr>
              <a:tr h="466991">
                <a:tc vMerge="1">
                  <a:txBody>
                    <a:bodyPr/>
                    <a:lstStyle/>
                    <a:p>
                      <a:pPr>
                        <a:spcAft>
                          <a:spcPts val="0"/>
                        </a:spcAft>
                      </a:pPr>
                      <a:endParaRPr lang="en-CA" sz="1600">
                        <a:effectLst/>
                        <a:latin typeface="Times New Roman"/>
                        <a:ea typeface="Times New Roman"/>
                      </a:endParaRPr>
                    </a:p>
                  </a:txBody>
                  <a:tcPr marL="68580" marR="68580" marT="0" marB="0" anchor="b"/>
                </a:tc>
                <a:tc>
                  <a:txBody>
                    <a:bodyPr/>
                    <a:lstStyle/>
                    <a:p>
                      <a:pPr algn="l">
                        <a:spcAft>
                          <a:spcPts val="0"/>
                        </a:spcAft>
                      </a:pPr>
                      <a:r>
                        <a:rPr lang="en-CA" sz="1400" dirty="0">
                          <a:effectLst/>
                          <a:latin typeface="+mj-lt"/>
                        </a:rPr>
                        <a:t>Transport</a:t>
                      </a:r>
                      <a:endParaRPr lang="en-CA" sz="1400" dirty="0">
                        <a:effectLst/>
                        <a:latin typeface="+mj-lt"/>
                        <a:ea typeface="Times New Roman"/>
                      </a:endParaRPr>
                    </a:p>
                  </a:txBody>
                  <a:tcPr marL="68589" marR="68589" marT="0" marB="0" anchor="ctr"/>
                </a:tc>
                <a:tc>
                  <a:txBody>
                    <a:bodyPr/>
                    <a:lstStyle/>
                    <a:p>
                      <a:pPr algn="ctr">
                        <a:spcAft>
                          <a:spcPts val="0"/>
                        </a:spcAft>
                      </a:pPr>
                      <a:r>
                        <a:rPr lang="en-CA" sz="1400" dirty="0" smtClean="0">
                          <a:solidFill>
                            <a:schemeClr val="tx1"/>
                          </a:solidFill>
                          <a:effectLst/>
                          <a:latin typeface="+mj-lt"/>
                          <a:ea typeface="Times New Roman"/>
                        </a:rPr>
                        <a:t>19</a:t>
                      </a:r>
                      <a:endParaRPr lang="en-CA" sz="1400" dirty="0">
                        <a:solidFill>
                          <a:schemeClr val="tx1"/>
                        </a:solidFill>
                        <a:effectLst/>
                        <a:latin typeface="+mj-lt"/>
                        <a:ea typeface="Times New Roman"/>
                      </a:endParaRPr>
                    </a:p>
                  </a:txBody>
                  <a:tcPr marL="68589" marR="68589" marT="0" marB="0" anchor="ctr"/>
                </a:tc>
                <a:tc>
                  <a:txBody>
                    <a:bodyPr/>
                    <a:lstStyle/>
                    <a:p>
                      <a:pPr algn="ctr" fontAlgn="b"/>
                      <a:r>
                        <a:rPr lang="en-CA" sz="1400" b="0" i="0" u="none" strike="noStrike" dirty="0">
                          <a:effectLst/>
                          <a:latin typeface="+mj-lt"/>
                        </a:rPr>
                        <a:t>4</a:t>
                      </a:r>
                    </a:p>
                  </a:txBody>
                  <a:tcPr marL="9525" marR="9525" marT="9525" marB="0" anchor="ctr"/>
                </a:tc>
                <a:extLst>
                  <a:ext uri="{0D108BD9-81ED-4DB2-BD59-A6C34878D82A}">
                    <a16:rowId xmlns:a16="http://schemas.microsoft.com/office/drawing/2014/main" val="10002"/>
                  </a:ext>
                </a:extLst>
              </a:tr>
              <a:tr h="466991">
                <a:tc vMerge="1">
                  <a:txBody>
                    <a:bodyPr/>
                    <a:lstStyle/>
                    <a:p>
                      <a:pPr>
                        <a:spcAft>
                          <a:spcPts val="0"/>
                        </a:spcAft>
                      </a:pPr>
                      <a:endParaRPr lang="en-CA" sz="1600">
                        <a:effectLst/>
                        <a:latin typeface="Times New Roman"/>
                        <a:ea typeface="Times New Roman"/>
                      </a:endParaRPr>
                    </a:p>
                  </a:txBody>
                  <a:tcPr marL="68580" marR="68580" marT="0" marB="0" anchor="b"/>
                </a:tc>
                <a:tc>
                  <a:txBody>
                    <a:bodyPr/>
                    <a:lstStyle/>
                    <a:p>
                      <a:pPr algn="l">
                        <a:spcAft>
                          <a:spcPts val="0"/>
                        </a:spcAft>
                      </a:pPr>
                      <a:r>
                        <a:rPr lang="en-CA" sz="1400" dirty="0">
                          <a:effectLst/>
                          <a:latin typeface="+mj-lt"/>
                        </a:rPr>
                        <a:t>Thefts </a:t>
                      </a:r>
                      <a:r>
                        <a:rPr lang="en-CA" sz="1400" dirty="0" smtClean="0">
                          <a:effectLst/>
                          <a:latin typeface="+mj-lt"/>
                        </a:rPr>
                        <a:t> /  Break</a:t>
                      </a:r>
                      <a:r>
                        <a:rPr lang="en-CA" sz="1400" baseline="0" dirty="0" smtClean="0">
                          <a:effectLst/>
                          <a:latin typeface="+mj-lt"/>
                        </a:rPr>
                        <a:t> and Entry</a:t>
                      </a:r>
                      <a:endParaRPr lang="en-CA" sz="1400" dirty="0">
                        <a:effectLst/>
                        <a:latin typeface="+mj-lt"/>
                        <a:ea typeface="Times New Roman"/>
                      </a:endParaRPr>
                    </a:p>
                  </a:txBody>
                  <a:tcPr marL="68589" marR="68589" marT="0" marB="0" anchor="ctr"/>
                </a:tc>
                <a:tc>
                  <a:txBody>
                    <a:bodyPr/>
                    <a:lstStyle/>
                    <a:p>
                      <a:pPr algn="ctr">
                        <a:spcAft>
                          <a:spcPts val="0"/>
                        </a:spcAft>
                      </a:pPr>
                      <a:r>
                        <a:rPr lang="en-CA" sz="1400" dirty="0" smtClean="0">
                          <a:solidFill>
                            <a:schemeClr val="tx1"/>
                          </a:solidFill>
                          <a:effectLst/>
                          <a:latin typeface="+mj-lt"/>
                          <a:ea typeface="Times New Roman"/>
                        </a:rPr>
                        <a:t>5</a:t>
                      </a:r>
                      <a:endParaRPr lang="en-CA" sz="1400" dirty="0">
                        <a:solidFill>
                          <a:schemeClr val="tx1"/>
                        </a:solidFill>
                        <a:effectLst/>
                        <a:latin typeface="+mj-lt"/>
                        <a:ea typeface="Times New Roman"/>
                      </a:endParaRPr>
                    </a:p>
                  </a:txBody>
                  <a:tcPr marL="68589" marR="68589" marT="0" marB="0" anchor="ctr"/>
                </a:tc>
                <a:tc>
                  <a:txBody>
                    <a:bodyPr/>
                    <a:lstStyle/>
                    <a:p>
                      <a:pPr algn="ctr" fontAlgn="b"/>
                      <a:r>
                        <a:rPr lang="en-CA" sz="1400" b="0" i="0" u="none" strike="noStrike" dirty="0">
                          <a:effectLst/>
                          <a:latin typeface="+mj-lt"/>
                        </a:rPr>
                        <a:t>5</a:t>
                      </a:r>
                    </a:p>
                  </a:txBody>
                  <a:tcPr marL="9525" marR="9525" marT="9525" marB="0" anchor="ctr"/>
                </a:tc>
                <a:extLst>
                  <a:ext uri="{0D108BD9-81ED-4DB2-BD59-A6C34878D82A}">
                    <a16:rowId xmlns:a16="http://schemas.microsoft.com/office/drawing/2014/main" val="10003"/>
                  </a:ext>
                </a:extLst>
              </a:tr>
              <a:tr h="466991">
                <a:tc vMerge="1">
                  <a:txBody>
                    <a:bodyPr/>
                    <a:lstStyle/>
                    <a:p>
                      <a:pPr>
                        <a:spcAft>
                          <a:spcPts val="0"/>
                        </a:spcAft>
                      </a:pPr>
                      <a:endParaRPr lang="en-CA" sz="1600">
                        <a:effectLst/>
                        <a:latin typeface="Times New Roman"/>
                        <a:ea typeface="Times New Roman"/>
                      </a:endParaRPr>
                    </a:p>
                  </a:txBody>
                  <a:tcPr marL="68580" marR="68580" marT="0" marB="0" anchor="b"/>
                </a:tc>
                <a:tc>
                  <a:txBody>
                    <a:bodyPr/>
                    <a:lstStyle/>
                    <a:p>
                      <a:pPr algn="l">
                        <a:spcAft>
                          <a:spcPts val="0"/>
                        </a:spcAft>
                      </a:pPr>
                      <a:r>
                        <a:rPr lang="en-CA" sz="1400" dirty="0">
                          <a:effectLst/>
                          <a:latin typeface="+mj-lt"/>
                        </a:rPr>
                        <a:t>Fireworks</a:t>
                      </a:r>
                      <a:endParaRPr lang="en-CA" sz="1400" dirty="0">
                        <a:effectLst/>
                        <a:latin typeface="+mj-lt"/>
                        <a:ea typeface="Times New Roman"/>
                      </a:endParaRPr>
                    </a:p>
                  </a:txBody>
                  <a:tcPr marL="68589" marR="68589" marT="0" marB="0" anchor="ctr"/>
                </a:tc>
                <a:tc>
                  <a:txBody>
                    <a:bodyPr/>
                    <a:lstStyle/>
                    <a:p>
                      <a:pPr algn="ctr">
                        <a:spcAft>
                          <a:spcPts val="0"/>
                        </a:spcAft>
                      </a:pPr>
                      <a:r>
                        <a:rPr lang="en-CA" sz="1400" dirty="0" smtClean="0">
                          <a:solidFill>
                            <a:schemeClr val="tx1"/>
                          </a:solidFill>
                          <a:effectLst/>
                          <a:latin typeface="+mj-lt"/>
                          <a:ea typeface="Times New Roman"/>
                        </a:rPr>
                        <a:t>7</a:t>
                      </a:r>
                      <a:endParaRPr lang="en-CA" sz="1400" dirty="0">
                        <a:solidFill>
                          <a:schemeClr val="tx1"/>
                        </a:solidFill>
                        <a:effectLst/>
                        <a:latin typeface="+mj-lt"/>
                        <a:ea typeface="Times New Roman"/>
                      </a:endParaRPr>
                    </a:p>
                  </a:txBody>
                  <a:tcPr marL="68589" marR="68589" marT="0" marB="0" anchor="ctr"/>
                </a:tc>
                <a:tc>
                  <a:txBody>
                    <a:bodyPr/>
                    <a:lstStyle/>
                    <a:p>
                      <a:pPr algn="ctr" fontAlgn="b"/>
                      <a:r>
                        <a:rPr lang="en-CA" sz="1400" b="0" i="0" u="none" strike="noStrike" dirty="0">
                          <a:effectLst/>
                          <a:latin typeface="+mj-lt"/>
                        </a:rPr>
                        <a:t>4</a:t>
                      </a:r>
                    </a:p>
                  </a:txBody>
                  <a:tcPr marL="9525" marR="9525" marT="9525" marB="0" anchor="ctr"/>
                </a:tc>
                <a:extLst>
                  <a:ext uri="{0D108BD9-81ED-4DB2-BD59-A6C34878D82A}">
                    <a16:rowId xmlns:a16="http://schemas.microsoft.com/office/drawing/2014/main" val="10004"/>
                  </a:ext>
                </a:extLst>
              </a:tr>
              <a:tr h="466991">
                <a:tc vMerge="1">
                  <a:txBody>
                    <a:bodyPr/>
                    <a:lstStyle/>
                    <a:p>
                      <a:pPr>
                        <a:spcAft>
                          <a:spcPts val="0"/>
                        </a:spcAft>
                      </a:pPr>
                      <a:endParaRPr lang="en-CA" sz="1600" dirty="0">
                        <a:effectLst/>
                        <a:latin typeface="Times New Roman"/>
                        <a:ea typeface="Times New Roman"/>
                      </a:endParaRPr>
                    </a:p>
                  </a:txBody>
                  <a:tcPr marL="68580" marR="68580" marT="0" marB="0" anchor="b"/>
                </a:tc>
                <a:tc>
                  <a:txBody>
                    <a:bodyPr/>
                    <a:lstStyle/>
                    <a:p>
                      <a:pPr algn="l">
                        <a:spcAft>
                          <a:spcPts val="0"/>
                        </a:spcAft>
                      </a:pPr>
                      <a:r>
                        <a:rPr lang="en-CA" sz="1400" dirty="0" smtClean="0">
                          <a:effectLst/>
                          <a:latin typeface="+mj-lt"/>
                        </a:rPr>
                        <a:t>Restricted</a:t>
                      </a:r>
                      <a:r>
                        <a:rPr lang="en-CA" sz="1400" baseline="0" dirty="0" smtClean="0">
                          <a:effectLst/>
                          <a:latin typeface="+mj-lt"/>
                        </a:rPr>
                        <a:t> Components</a:t>
                      </a:r>
                      <a:endParaRPr lang="en-CA" sz="1400" dirty="0">
                        <a:effectLst/>
                        <a:latin typeface="+mj-lt"/>
                        <a:ea typeface="Times New Roman"/>
                      </a:endParaRPr>
                    </a:p>
                  </a:txBody>
                  <a:tcPr marL="68589" marR="68589" marT="0" marB="0" anchor="ctr"/>
                </a:tc>
                <a:tc>
                  <a:txBody>
                    <a:bodyPr/>
                    <a:lstStyle/>
                    <a:p>
                      <a:pPr algn="ctr">
                        <a:spcAft>
                          <a:spcPts val="0"/>
                        </a:spcAft>
                      </a:pPr>
                      <a:r>
                        <a:rPr lang="en-CA" sz="1400" dirty="0" smtClean="0">
                          <a:solidFill>
                            <a:schemeClr val="tx1"/>
                          </a:solidFill>
                          <a:effectLst/>
                          <a:latin typeface="+mj-lt"/>
                          <a:ea typeface="Times New Roman"/>
                        </a:rPr>
                        <a:t>1</a:t>
                      </a:r>
                      <a:endParaRPr lang="en-CA" sz="1400" dirty="0">
                        <a:solidFill>
                          <a:schemeClr val="tx1"/>
                        </a:solidFill>
                        <a:effectLst/>
                        <a:latin typeface="+mj-lt"/>
                        <a:ea typeface="Times New Roman"/>
                      </a:endParaRPr>
                    </a:p>
                  </a:txBody>
                  <a:tcPr marL="68589" marR="68589" marT="0" marB="0" anchor="ctr"/>
                </a:tc>
                <a:tc>
                  <a:txBody>
                    <a:bodyPr/>
                    <a:lstStyle/>
                    <a:p>
                      <a:pPr algn="ctr" fontAlgn="b"/>
                      <a:r>
                        <a:rPr lang="en-CA" sz="1400" b="0" i="0" u="none" strike="noStrike" dirty="0">
                          <a:effectLst/>
                          <a:latin typeface="+mj-lt"/>
                        </a:rPr>
                        <a:t>0</a:t>
                      </a:r>
                    </a:p>
                  </a:txBody>
                  <a:tcPr marL="9525" marR="9525" marT="9525" marB="0" anchor="ct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12"/>
          </p:nvPr>
        </p:nvSpPr>
        <p:spPr/>
        <p:txBody>
          <a:bodyPr/>
          <a:lstStyle/>
          <a:p>
            <a:fld id="{E0D4D67D-6CD0-4F9C-AF73-23D04D3E675B}" type="slidenum">
              <a:rPr lang="en-CA" smtClean="0"/>
              <a:t>32</a:t>
            </a:fld>
            <a:endParaRPr lang="en-CA"/>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07504" y="238323"/>
            <a:ext cx="9144000" cy="1128713"/>
          </a:xfrm>
        </p:spPr>
        <p:txBody>
          <a:bodyPr>
            <a:normAutofit fontScale="90000"/>
          </a:bodyPr>
          <a:lstStyle/>
          <a:p>
            <a:pPr algn="ctr"/>
            <a:r>
              <a:rPr lang="en-CA" altLang="en-US" sz="4000" dirty="0" smtClean="0"/>
              <a:t>CEAEC - List of Items</a:t>
            </a:r>
            <a:br>
              <a:rPr lang="en-CA" altLang="en-US" sz="4000" dirty="0" smtClean="0"/>
            </a:br>
            <a:endParaRPr lang="en-CA" altLang="en-US" sz="3100" dirty="0" smtClean="0"/>
          </a:p>
        </p:txBody>
      </p:sp>
      <p:sp>
        <p:nvSpPr>
          <p:cNvPr id="2" name="Slide Number Placeholder 1"/>
          <p:cNvSpPr>
            <a:spLocks noGrp="1"/>
          </p:cNvSpPr>
          <p:nvPr>
            <p:ph type="sldNum" sz="quarter" idx="12"/>
          </p:nvPr>
        </p:nvSpPr>
        <p:spPr/>
        <p:txBody>
          <a:bodyPr/>
          <a:lstStyle/>
          <a:p>
            <a:fld id="{E0D4D67D-6CD0-4F9C-AF73-23D04D3E675B}" type="slidenum">
              <a:rPr lang="en-CA" smtClean="0"/>
              <a:t>33</a:t>
            </a:fld>
            <a:endParaRPr lang="en-CA"/>
          </a:p>
        </p:txBody>
      </p:sp>
      <p:sp>
        <p:nvSpPr>
          <p:cNvPr id="3" name="TextBox 2"/>
          <p:cNvSpPr txBox="1"/>
          <p:nvPr/>
        </p:nvSpPr>
        <p:spPr>
          <a:xfrm>
            <a:off x="540971" y="802679"/>
            <a:ext cx="8568952" cy="5447645"/>
          </a:xfrm>
          <a:prstGeom prst="rect">
            <a:avLst/>
          </a:prstGeom>
          <a:noFill/>
        </p:spPr>
        <p:txBody>
          <a:bodyPr wrap="square" rtlCol="0">
            <a:spAutoFit/>
          </a:bodyPr>
          <a:lstStyle/>
          <a:p>
            <a:r>
              <a:rPr lang="en-CA" altLang="en-US" sz="2000" dirty="0" smtClean="0"/>
              <a:t>Transportation</a:t>
            </a:r>
          </a:p>
          <a:p>
            <a:r>
              <a:rPr lang="en-CA" altLang="en-US" sz="2000" dirty="0"/>
              <a:t>	</a:t>
            </a:r>
            <a:r>
              <a:rPr lang="en-CA" altLang="en-US" sz="2000" dirty="0" smtClean="0"/>
              <a:t>1</a:t>
            </a:r>
            <a:r>
              <a:rPr lang="en-CA" altLang="en-US" sz="2000" dirty="0"/>
              <a:t>. </a:t>
            </a:r>
            <a:r>
              <a:rPr lang="en-CA" altLang="en-US" sz="2000" dirty="0" smtClean="0"/>
              <a:t>s. 198 Tracking/communication</a:t>
            </a:r>
          </a:p>
          <a:p>
            <a:r>
              <a:rPr lang="en-CA" altLang="en-US" sz="2000" dirty="0"/>
              <a:t>	</a:t>
            </a:r>
            <a:r>
              <a:rPr lang="en-CA" altLang="en-US" sz="2000" dirty="0" smtClean="0"/>
              <a:t>2. p. 198 (3) monitoring</a:t>
            </a:r>
          </a:p>
          <a:p>
            <a:r>
              <a:rPr lang="en-CA" altLang="en-US" sz="2000" dirty="0"/>
              <a:t>	</a:t>
            </a:r>
            <a:r>
              <a:rPr lang="en-CA" altLang="en-US" sz="2000" dirty="0" smtClean="0"/>
              <a:t>3. attended</a:t>
            </a:r>
          </a:p>
          <a:p>
            <a:r>
              <a:rPr lang="en-CA" altLang="en-US" sz="2000" dirty="0"/>
              <a:t>	</a:t>
            </a:r>
            <a:r>
              <a:rPr lang="en-CA" altLang="en-US" sz="2000" dirty="0" smtClean="0"/>
              <a:t>4. p. 196 (5) no-stopping</a:t>
            </a:r>
          </a:p>
          <a:p>
            <a:r>
              <a:rPr lang="en-CA" altLang="en-US" sz="2000" dirty="0"/>
              <a:t>	</a:t>
            </a:r>
            <a:r>
              <a:rPr lang="en-CA" altLang="en-US" sz="2000" dirty="0" smtClean="0"/>
              <a:t>5. ETPs</a:t>
            </a:r>
          </a:p>
          <a:p>
            <a:r>
              <a:rPr lang="en-CA" altLang="en-US" sz="2000" dirty="0" smtClean="0"/>
              <a:t>Regulations / Licensing</a:t>
            </a:r>
          </a:p>
          <a:p>
            <a:r>
              <a:rPr lang="en-CA" altLang="en-US" sz="2000" dirty="0" smtClean="0"/>
              <a:t>	1. licence number</a:t>
            </a:r>
          </a:p>
          <a:p>
            <a:r>
              <a:rPr lang="en-CA" altLang="en-US" sz="2000" dirty="0"/>
              <a:t>	</a:t>
            </a:r>
            <a:r>
              <a:rPr lang="en-CA" altLang="en-US" sz="2000" dirty="0" smtClean="0"/>
              <a:t>2. Feedback on observations re </a:t>
            </a:r>
            <a:r>
              <a:rPr lang="en-CA" altLang="en-US" sz="2000" dirty="0" err="1" smtClean="0"/>
              <a:t>eLMS</a:t>
            </a:r>
            <a:endParaRPr lang="en-CA" altLang="en-US" sz="2000" dirty="0" smtClean="0"/>
          </a:p>
          <a:p>
            <a:r>
              <a:rPr lang="en-CA" altLang="en-US" sz="2000" dirty="0"/>
              <a:t>	</a:t>
            </a:r>
            <a:r>
              <a:rPr lang="en-CA" altLang="en-US" sz="2000" dirty="0" smtClean="0"/>
              <a:t>3. one case</a:t>
            </a:r>
          </a:p>
          <a:p>
            <a:r>
              <a:rPr lang="en-CA" altLang="en-US" sz="2000" dirty="0"/>
              <a:t>	</a:t>
            </a:r>
            <a:r>
              <a:rPr lang="en-CA" altLang="en-US" sz="2000" dirty="0" smtClean="0"/>
              <a:t>4. performance diminishing substances</a:t>
            </a:r>
          </a:p>
          <a:p>
            <a:r>
              <a:rPr lang="en-CA" altLang="en-US" sz="2000" dirty="0"/>
              <a:t>	</a:t>
            </a:r>
            <a:r>
              <a:rPr lang="en-CA" altLang="en-US" sz="2000" dirty="0" smtClean="0"/>
              <a:t>5. marking</a:t>
            </a:r>
          </a:p>
          <a:p>
            <a:r>
              <a:rPr lang="en-CA" altLang="en-US" sz="2000" dirty="0"/>
              <a:t>	</a:t>
            </a:r>
            <a:r>
              <a:rPr lang="en-CA" altLang="en-US" sz="2000" dirty="0" smtClean="0"/>
              <a:t>6. inspections / reference to Regulations</a:t>
            </a:r>
          </a:p>
          <a:p>
            <a:r>
              <a:rPr lang="en-CA" altLang="en-US" sz="2000" dirty="0"/>
              <a:t>	</a:t>
            </a:r>
            <a:r>
              <a:rPr lang="en-CA" altLang="en-US" sz="2000" dirty="0" smtClean="0"/>
              <a:t>7. Licensing update</a:t>
            </a:r>
          </a:p>
          <a:p>
            <a:r>
              <a:rPr lang="en-CA" altLang="en-US" sz="2000" dirty="0"/>
              <a:t>	</a:t>
            </a:r>
            <a:r>
              <a:rPr lang="en-CA" altLang="en-US" sz="2000" dirty="0" smtClean="0"/>
              <a:t>8. inspections / power line</a:t>
            </a:r>
          </a:p>
          <a:p>
            <a:r>
              <a:rPr lang="en-CA" altLang="en-US" sz="2000" dirty="0" smtClean="0"/>
              <a:t>Additional items from CEAEC’s email</a:t>
            </a:r>
            <a:r>
              <a:rPr lang="en-CA" altLang="en-US" sz="2400" dirty="0"/>
              <a:t/>
            </a:r>
            <a:br>
              <a:rPr lang="en-CA" altLang="en-US" sz="2400" dirty="0"/>
            </a:br>
            <a:endParaRPr lang="en-CA" sz="2400" dirty="0"/>
          </a:p>
        </p:txBody>
      </p:sp>
    </p:spTree>
    <p:extLst>
      <p:ext uri="{BB962C8B-B14F-4D97-AF65-F5344CB8AC3E}">
        <p14:creationId xmlns:p14="http://schemas.microsoft.com/office/powerpoint/2010/main" val="34534444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T1. Licensing Requirements</a:t>
            </a:r>
            <a:endParaRPr lang="en-CA" dirty="0"/>
          </a:p>
        </p:txBody>
      </p:sp>
      <p:sp>
        <p:nvSpPr>
          <p:cNvPr id="3" name="Content Placeholder 2"/>
          <p:cNvSpPr>
            <a:spLocks noGrp="1"/>
          </p:cNvSpPr>
          <p:nvPr>
            <p:ph idx="1"/>
          </p:nvPr>
        </p:nvSpPr>
        <p:spPr/>
        <p:txBody>
          <a:bodyPr>
            <a:normAutofit/>
          </a:bodyPr>
          <a:lstStyle/>
          <a:p>
            <a:pPr lvl="0"/>
            <a:r>
              <a:rPr lang="en-CA" sz="1400" i="1" dirty="0"/>
              <a:t>Part 198 of the ER-2013 requires </a:t>
            </a:r>
            <a:r>
              <a:rPr lang="en-US" sz="1400" i="1" dirty="0"/>
              <a:t>tracking / communication for explosives in transport. The implementation was phased in with the final the triggering threshold limits of 1,000 detonators and/or 2,000 kg NEQ in force as of early 2017.</a:t>
            </a:r>
            <a:endParaRPr lang="en-CA" sz="1400" i="1" dirty="0"/>
          </a:p>
          <a:p>
            <a:r>
              <a:rPr lang="en-CA" sz="1400" i="1" dirty="0"/>
              <a:t> </a:t>
            </a:r>
            <a:r>
              <a:rPr lang="en-CA" sz="1400" i="1" dirty="0" smtClean="0"/>
              <a:t>	Explain </a:t>
            </a:r>
            <a:r>
              <a:rPr lang="en-CA" sz="1400" i="1" dirty="0"/>
              <a:t>the associated logic behind the 1,000 detonator / 2,000 kg quantities.</a:t>
            </a:r>
          </a:p>
          <a:p>
            <a:r>
              <a:rPr lang="en-CA" sz="1400" i="1" dirty="0"/>
              <a:t> </a:t>
            </a:r>
            <a:r>
              <a:rPr lang="en-CA" sz="1400" i="1" dirty="0" smtClean="0"/>
              <a:t>	Are </a:t>
            </a:r>
            <a:r>
              <a:rPr lang="en-CA" sz="1400" i="1" dirty="0"/>
              <a:t>there proposals for a further NEQ /NAR reduction of the triggering threshold quantities?</a:t>
            </a:r>
          </a:p>
          <a:p>
            <a:r>
              <a:rPr lang="en-CA" sz="1400" i="1" dirty="0"/>
              <a:t> </a:t>
            </a:r>
            <a:r>
              <a:rPr lang="en-CA" sz="1400" i="1" dirty="0" smtClean="0"/>
              <a:t>	Is </a:t>
            </a:r>
            <a:r>
              <a:rPr lang="en-CA" sz="1400" i="1" dirty="0"/>
              <a:t>a 1000 detonator load (&lt;1 kg) being equated with 2,000 kg of commercial explosive in terms of their respective hazard potential?</a:t>
            </a:r>
          </a:p>
          <a:p>
            <a:endParaRPr lang="en-CA" sz="1800" b="1" i="1" dirty="0" smtClean="0"/>
          </a:p>
          <a:p>
            <a:r>
              <a:rPr lang="en-CA" sz="1800" b="1" dirty="0" smtClean="0"/>
              <a:t>2000 kg was the previous threshold for ETPs; amount  that exceeds regular needs of a small user.</a:t>
            </a:r>
          </a:p>
          <a:p>
            <a:r>
              <a:rPr lang="en-CA" sz="1800" b="1" dirty="0" smtClean="0"/>
              <a:t>Tracking / communication requirement is security related; not safety hazard.</a:t>
            </a:r>
          </a:p>
        </p:txBody>
      </p:sp>
      <p:sp>
        <p:nvSpPr>
          <p:cNvPr id="4" name="Slide Number Placeholder 3"/>
          <p:cNvSpPr>
            <a:spLocks noGrp="1"/>
          </p:cNvSpPr>
          <p:nvPr>
            <p:ph type="sldNum" sz="quarter" idx="12"/>
          </p:nvPr>
        </p:nvSpPr>
        <p:spPr/>
        <p:txBody>
          <a:bodyPr/>
          <a:lstStyle/>
          <a:p>
            <a:fld id="{E0D4D67D-6CD0-4F9C-AF73-23D04D3E675B}" type="slidenum">
              <a:rPr lang="en-CA" smtClean="0"/>
              <a:t>34</a:t>
            </a:fld>
            <a:endParaRPr lang="en-CA"/>
          </a:p>
        </p:txBody>
      </p:sp>
    </p:spTree>
    <p:extLst>
      <p:ext uri="{BB962C8B-B14F-4D97-AF65-F5344CB8AC3E}">
        <p14:creationId xmlns:p14="http://schemas.microsoft.com/office/powerpoint/2010/main" val="1520490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T2. Licensing Requirements</a:t>
            </a:r>
            <a:endParaRPr lang="en-CA" dirty="0"/>
          </a:p>
        </p:txBody>
      </p:sp>
      <p:sp>
        <p:nvSpPr>
          <p:cNvPr id="3" name="Content Placeholder 2"/>
          <p:cNvSpPr>
            <a:spLocks noGrp="1"/>
          </p:cNvSpPr>
          <p:nvPr>
            <p:ph idx="1"/>
          </p:nvPr>
        </p:nvSpPr>
        <p:spPr>
          <a:xfrm>
            <a:off x="457200" y="1600201"/>
            <a:ext cx="8229600" cy="2908919"/>
          </a:xfrm>
        </p:spPr>
        <p:txBody>
          <a:bodyPr>
            <a:normAutofit/>
          </a:bodyPr>
          <a:lstStyle/>
          <a:p>
            <a:r>
              <a:rPr lang="en-US" sz="1400" i="1" dirty="0"/>
              <a:t>Can ERD give detail specific to “</a:t>
            </a:r>
            <a:r>
              <a:rPr lang="en-US" sz="1400" i="1" u="sng" dirty="0"/>
              <a:t>the person… monitoring”.</a:t>
            </a:r>
            <a:r>
              <a:rPr lang="en-US" sz="1400" i="1" dirty="0"/>
              <a:t> Is the monitoring requirement met via electronic triggers, (panic button </a:t>
            </a:r>
            <a:r>
              <a:rPr lang="en-US" sz="1400" i="1" dirty="0" err="1"/>
              <a:t>etc</a:t>
            </a:r>
            <a:r>
              <a:rPr lang="en-US" sz="1400" i="1" dirty="0"/>
              <a:t>) to a live body or is there a requirement to have a live body actively watching a screen/notice board?</a:t>
            </a:r>
            <a:endParaRPr lang="en-CA" sz="1400" i="1" dirty="0"/>
          </a:p>
          <a:p>
            <a:endParaRPr lang="en-CA" sz="1800" b="1" i="1" dirty="0" smtClean="0"/>
          </a:p>
          <a:p>
            <a:endParaRPr lang="en-CA" sz="1800" b="1" i="1" dirty="0" smtClean="0"/>
          </a:p>
          <a:p>
            <a:r>
              <a:rPr lang="en-CA" sz="1800" b="1" dirty="0" smtClean="0"/>
              <a:t>The monitoring requirement is met via electronic triggers, (panic button, etc.) to a live body and is also met with a live body actively watching a screen/notice board.</a:t>
            </a:r>
          </a:p>
        </p:txBody>
      </p:sp>
      <p:sp>
        <p:nvSpPr>
          <p:cNvPr id="4" name="Slide Number Placeholder 3"/>
          <p:cNvSpPr>
            <a:spLocks noGrp="1"/>
          </p:cNvSpPr>
          <p:nvPr>
            <p:ph type="sldNum" sz="quarter" idx="12"/>
          </p:nvPr>
        </p:nvSpPr>
        <p:spPr/>
        <p:txBody>
          <a:bodyPr/>
          <a:lstStyle/>
          <a:p>
            <a:fld id="{E0D4D67D-6CD0-4F9C-AF73-23D04D3E675B}" type="slidenum">
              <a:rPr lang="en-CA" smtClean="0"/>
              <a:t>35</a:t>
            </a:fld>
            <a:endParaRPr lang="en-CA"/>
          </a:p>
        </p:txBody>
      </p:sp>
    </p:spTree>
    <p:extLst>
      <p:ext uri="{BB962C8B-B14F-4D97-AF65-F5344CB8AC3E}">
        <p14:creationId xmlns:p14="http://schemas.microsoft.com/office/powerpoint/2010/main" val="2244485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T3. Licensing Requirements</a:t>
            </a:r>
            <a:endParaRPr lang="en-CA" dirty="0"/>
          </a:p>
        </p:txBody>
      </p:sp>
      <p:sp>
        <p:nvSpPr>
          <p:cNvPr id="3" name="Content Placeholder 2"/>
          <p:cNvSpPr>
            <a:spLocks noGrp="1"/>
          </p:cNvSpPr>
          <p:nvPr>
            <p:ph idx="1"/>
          </p:nvPr>
        </p:nvSpPr>
        <p:spPr/>
        <p:txBody>
          <a:bodyPr>
            <a:normAutofit/>
          </a:bodyPr>
          <a:lstStyle/>
          <a:p>
            <a:pPr lvl="1"/>
            <a:r>
              <a:rPr lang="en-CA" sz="1500" i="1" dirty="0"/>
              <a:t>Can a vehicle that is carrying explosives be parked overnight as per the conditions of part 200 (1) and be attended by an electronic means</a:t>
            </a:r>
            <a:r>
              <a:rPr lang="en-CA" sz="1500" i="1" dirty="0" smtClean="0"/>
              <a:t>”?</a:t>
            </a:r>
            <a:r>
              <a:rPr lang="en-CA" sz="1500" i="1" dirty="0"/>
              <a:t> </a:t>
            </a:r>
          </a:p>
          <a:p>
            <a:pPr lvl="1"/>
            <a:r>
              <a:rPr lang="en-CA" sz="1500" i="1" dirty="0"/>
              <a:t>Please detail the requirements / expectation for attendance by electronic means. </a:t>
            </a:r>
          </a:p>
          <a:p>
            <a:pPr marL="0" indent="0">
              <a:buNone/>
            </a:pPr>
            <a:endParaRPr lang="en-CA" sz="1800" b="1" i="1" dirty="0" smtClean="0"/>
          </a:p>
          <a:p>
            <a:endParaRPr lang="en-CA" sz="1800" b="1" i="1" dirty="0" smtClean="0"/>
          </a:p>
          <a:p>
            <a:r>
              <a:rPr lang="en-CA" sz="1800" b="1" dirty="0" smtClean="0"/>
              <a:t>As per 199(1), a vehicle carrying explosives can only be parked overnight at a licensed factory unless it is attended in person or it complies with 199(2) and 200(1) and (2).</a:t>
            </a:r>
          </a:p>
          <a:p>
            <a:r>
              <a:rPr lang="en-CA" sz="1800" b="1" dirty="0" smtClean="0"/>
              <a:t>Electronic means must be able to alert the live body about unlawful activities and a live body must be able to react/intervene.</a:t>
            </a:r>
          </a:p>
        </p:txBody>
      </p:sp>
      <p:sp>
        <p:nvSpPr>
          <p:cNvPr id="4" name="Slide Number Placeholder 3"/>
          <p:cNvSpPr>
            <a:spLocks noGrp="1"/>
          </p:cNvSpPr>
          <p:nvPr>
            <p:ph type="sldNum" sz="quarter" idx="12"/>
          </p:nvPr>
        </p:nvSpPr>
        <p:spPr/>
        <p:txBody>
          <a:bodyPr/>
          <a:lstStyle/>
          <a:p>
            <a:fld id="{E0D4D67D-6CD0-4F9C-AF73-23D04D3E675B}" type="slidenum">
              <a:rPr lang="en-CA" smtClean="0"/>
              <a:t>36</a:t>
            </a:fld>
            <a:endParaRPr lang="en-CA"/>
          </a:p>
        </p:txBody>
      </p:sp>
    </p:spTree>
    <p:extLst>
      <p:ext uri="{BB962C8B-B14F-4D97-AF65-F5344CB8AC3E}">
        <p14:creationId xmlns:p14="http://schemas.microsoft.com/office/powerpoint/2010/main" val="40939724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T4. Licensing Requirements</a:t>
            </a:r>
            <a:endParaRPr lang="en-CA" dirty="0"/>
          </a:p>
        </p:txBody>
      </p:sp>
      <p:sp>
        <p:nvSpPr>
          <p:cNvPr id="3" name="Content Placeholder 2"/>
          <p:cNvSpPr>
            <a:spLocks noGrp="1"/>
          </p:cNvSpPr>
          <p:nvPr>
            <p:ph idx="1"/>
          </p:nvPr>
        </p:nvSpPr>
        <p:spPr/>
        <p:txBody>
          <a:bodyPr>
            <a:normAutofit/>
          </a:bodyPr>
          <a:lstStyle/>
          <a:p>
            <a:pPr lvl="0"/>
            <a:r>
              <a:rPr lang="en-US" sz="1400" i="1" dirty="0"/>
              <a:t>Part 196 (5) of the ER-2013 references “no-stopping on route” can ERD please provide guidance as to “unnecessary stopping” and regulatory expectations.</a:t>
            </a:r>
            <a:endParaRPr lang="en-CA" sz="1400" i="1" dirty="0"/>
          </a:p>
          <a:p>
            <a:endParaRPr lang="en-CA" sz="1800" b="1" i="1" dirty="0" smtClean="0"/>
          </a:p>
          <a:p>
            <a:r>
              <a:rPr lang="en-CA" sz="1800" b="1" dirty="0" smtClean="0"/>
              <a:t>The transport of explosives must be planned and prepared for ahead of time. </a:t>
            </a:r>
          </a:p>
          <a:p>
            <a:r>
              <a:rPr lang="en-CA" sz="1800" b="1" dirty="0" smtClean="0"/>
              <a:t>Examples of unnecessary stopping: </a:t>
            </a:r>
          </a:p>
          <a:p>
            <a:pPr lvl="1"/>
            <a:r>
              <a:rPr lang="en-CA" sz="1400" b="1" dirty="0" smtClean="0"/>
              <a:t>Fueling just after departure </a:t>
            </a:r>
          </a:p>
          <a:p>
            <a:pPr lvl="1"/>
            <a:r>
              <a:rPr lang="en-CA" sz="1400" b="1" dirty="0" smtClean="0"/>
              <a:t>Stop to eat shortly after departure</a:t>
            </a:r>
          </a:p>
          <a:p>
            <a:pPr lvl="1"/>
            <a:r>
              <a:rPr lang="en-CA" sz="1400" b="1" dirty="0" smtClean="0"/>
              <a:t>Stopping for more than 30 min for lunch</a:t>
            </a:r>
          </a:p>
          <a:p>
            <a:pPr marL="457200" lvl="1" indent="0">
              <a:buNone/>
            </a:pPr>
            <a:endParaRPr lang="en-CA" sz="1400" b="1" dirty="0" smtClean="0"/>
          </a:p>
          <a:p>
            <a:pPr lvl="4"/>
            <a:endParaRPr lang="en-CA" sz="600" b="1" dirty="0" smtClean="0"/>
          </a:p>
        </p:txBody>
      </p:sp>
      <p:sp>
        <p:nvSpPr>
          <p:cNvPr id="4" name="Slide Number Placeholder 3"/>
          <p:cNvSpPr>
            <a:spLocks noGrp="1"/>
          </p:cNvSpPr>
          <p:nvPr>
            <p:ph type="sldNum" sz="quarter" idx="12"/>
          </p:nvPr>
        </p:nvSpPr>
        <p:spPr/>
        <p:txBody>
          <a:bodyPr/>
          <a:lstStyle/>
          <a:p>
            <a:fld id="{E0D4D67D-6CD0-4F9C-AF73-23D04D3E675B}" type="slidenum">
              <a:rPr lang="en-CA" smtClean="0"/>
              <a:t>37</a:t>
            </a:fld>
            <a:endParaRPr lang="en-CA"/>
          </a:p>
        </p:txBody>
      </p:sp>
    </p:spTree>
    <p:extLst>
      <p:ext uri="{BB962C8B-B14F-4D97-AF65-F5344CB8AC3E}">
        <p14:creationId xmlns:p14="http://schemas.microsoft.com/office/powerpoint/2010/main" val="1515200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T5. Issuance of ETPs</a:t>
            </a:r>
            <a:endParaRPr lang="en-CA" dirty="0"/>
          </a:p>
        </p:txBody>
      </p:sp>
      <p:sp>
        <p:nvSpPr>
          <p:cNvPr id="3" name="Content Placeholder 2"/>
          <p:cNvSpPr>
            <a:spLocks noGrp="1"/>
          </p:cNvSpPr>
          <p:nvPr>
            <p:ph idx="1"/>
          </p:nvPr>
        </p:nvSpPr>
        <p:spPr/>
        <p:txBody>
          <a:bodyPr>
            <a:normAutofit/>
          </a:bodyPr>
          <a:lstStyle/>
          <a:p>
            <a:pPr lvl="0"/>
            <a:r>
              <a:rPr lang="en-US" sz="1800" i="1" dirty="0"/>
              <a:t>Previous regulations such as the former Explosives Vehicles Certificate issued by Transport Canada and the supporting form 18 issued by NRCan provided ERD with information regarding the carriers of larger quantities of explosives</a:t>
            </a:r>
            <a:r>
              <a:rPr lang="en-US" sz="1800" i="1" dirty="0" smtClean="0"/>
              <a:t>.</a:t>
            </a:r>
            <a:endParaRPr lang="en-CA" sz="1800" i="1" dirty="0"/>
          </a:p>
          <a:p>
            <a:pPr lvl="1"/>
            <a:r>
              <a:rPr lang="en-US" sz="1800" i="1" dirty="0"/>
              <a:t>What is ERD’s position regarding the possible reintroduction of this type of explosive transport permit / registration</a:t>
            </a:r>
            <a:r>
              <a:rPr lang="en-US" sz="1800" i="1" dirty="0" smtClean="0"/>
              <a:t>?</a:t>
            </a:r>
          </a:p>
          <a:p>
            <a:pPr lvl="1"/>
            <a:endParaRPr lang="en-US" sz="1800" i="1" dirty="0" smtClean="0"/>
          </a:p>
          <a:p>
            <a:pPr marL="457200" lvl="1" indent="0">
              <a:buNone/>
            </a:pPr>
            <a:r>
              <a:rPr lang="en-US" sz="1800" b="1" dirty="0" smtClean="0"/>
              <a:t>No plan to reinstate ETPs.</a:t>
            </a:r>
            <a:endParaRPr lang="en-US" sz="1800" b="1" dirty="0"/>
          </a:p>
          <a:p>
            <a:pPr lvl="1"/>
            <a:endParaRPr lang="en-CA" sz="1800" i="1" dirty="0"/>
          </a:p>
          <a:p>
            <a:pPr lvl="1"/>
            <a:r>
              <a:rPr lang="en-US" sz="1800" i="1" dirty="0"/>
              <a:t>Has ERD been involved with the TC Transportation of Dangerous Goods Client Identification Database Initiative?</a:t>
            </a:r>
            <a:endParaRPr lang="en-CA" sz="1800" i="1" dirty="0"/>
          </a:p>
          <a:p>
            <a:pPr marL="0" indent="0">
              <a:buNone/>
            </a:pPr>
            <a:endParaRPr lang="en-CA" sz="1800" b="1" i="1" dirty="0" smtClean="0"/>
          </a:p>
          <a:p>
            <a:pPr marL="0" indent="0">
              <a:buNone/>
            </a:pPr>
            <a:r>
              <a:rPr lang="en-CA" sz="1800" b="1" i="1" dirty="0"/>
              <a:t>	</a:t>
            </a:r>
            <a:r>
              <a:rPr lang="en-CA" sz="1800" b="1" dirty="0" smtClean="0"/>
              <a:t>Yes, and as a way forward, duplication of requirements is to be minimized.</a:t>
            </a:r>
          </a:p>
        </p:txBody>
      </p:sp>
      <p:sp>
        <p:nvSpPr>
          <p:cNvPr id="4" name="Slide Number Placeholder 3"/>
          <p:cNvSpPr>
            <a:spLocks noGrp="1"/>
          </p:cNvSpPr>
          <p:nvPr>
            <p:ph type="sldNum" sz="quarter" idx="12"/>
          </p:nvPr>
        </p:nvSpPr>
        <p:spPr/>
        <p:txBody>
          <a:bodyPr/>
          <a:lstStyle/>
          <a:p>
            <a:fld id="{E0D4D67D-6CD0-4F9C-AF73-23D04D3E675B}" type="slidenum">
              <a:rPr lang="en-CA" smtClean="0"/>
              <a:t>38</a:t>
            </a:fld>
            <a:endParaRPr lang="en-CA"/>
          </a:p>
        </p:txBody>
      </p:sp>
    </p:spTree>
    <p:extLst>
      <p:ext uri="{BB962C8B-B14F-4D97-AF65-F5344CB8AC3E}">
        <p14:creationId xmlns:p14="http://schemas.microsoft.com/office/powerpoint/2010/main" val="5006365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R1. Marking of former licence number</a:t>
            </a:r>
            <a:endParaRPr lang="en-CA" dirty="0"/>
          </a:p>
        </p:txBody>
      </p:sp>
      <p:sp>
        <p:nvSpPr>
          <p:cNvPr id="3" name="Content Placeholder 2"/>
          <p:cNvSpPr>
            <a:spLocks noGrp="1"/>
          </p:cNvSpPr>
          <p:nvPr>
            <p:ph idx="1"/>
          </p:nvPr>
        </p:nvSpPr>
        <p:spPr>
          <a:xfrm>
            <a:off x="457200" y="1495325"/>
            <a:ext cx="8229600" cy="4525963"/>
          </a:xfrm>
        </p:spPr>
        <p:txBody>
          <a:bodyPr>
            <a:normAutofit/>
          </a:bodyPr>
          <a:lstStyle/>
          <a:p>
            <a:pPr lvl="0"/>
            <a:r>
              <a:rPr lang="en-CA" sz="1600" i="1" dirty="0"/>
              <a:t>The license numbers issued by ERD have been revised via the implementation of </a:t>
            </a:r>
            <a:r>
              <a:rPr lang="en-CA" sz="1600" i="1" dirty="0" err="1"/>
              <a:t>eLMS</a:t>
            </a:r>
            <a:r>
              <a:rPr lang="en-CA" sz="1600" i="1" dirty="0"/>
              <a:t>. </a:t>
            </a:r>
          </a:p>
          <a:p>
            <a:r>
              <a:rPr lang="en-CA" sz="1600" i="1" dirty="0"/>
              <a:t>Example: 	Former factory number: </a:t>
            </a:r>
            <a:r>
              <a:rPr lang="en-CA" sz="1600" i="1" dirty="0" err="1"/>
              <a:t>Fxxx</a:t>
            </a:r>
            <a:r>
              <a:rPr lang="en-CA" sz="1600" i="1" dirty="0"/>
              <a:t> </a:t>
            </a:r>
          </a:p>
          <a:p>
            <a:r>
              <a:rPr lang="en-CA" sz="1600" i="1" dirty="0"/>
              <a:t>		New factory number: </a:t>
            </a:r>
            <a:r>
              <a:rPr lang="en-CA" sz="1600" i="1" dirty="0" smtClean="0"/>
              <a:t>F1-000xxx/E</a:t>
            </a:r>
            <a:endParaRPr lang="en-CA" sz="1600" i="1" dirty="0"/>
          </a:p>
          <a:p>
            <a:r>
              <a:rPr lang="en-CA" sz="1600" i="1" dirty="0"/>
              <a:t>Will ERD accept compliance to part 74 (4) and 218 (1) by marking / use of former licence number</a:t>
            </a:r>
            <a:r>
              <a:rPr lang="en-CA" sz="1600" i="1" dirty="0" smtClean="0"/>
              <a:t>?</a:t>
            </a:r>
            <a:endParaRPr lang="en-CA" sz="1600" i="1" dirty="0"/>
          </a:p>
          <a:p>
            <a:r>
              <a:rPr lang="en-CA" sz="1600" i="1" dirty="0"/>
              <a:t>Please note the following</a:t>
            </a:r>
            <a:r>
              <a:rPr lang="en-CA" sz="1600" i="1" dirty="0" smtClean="0"/>
              <a:t>;</a:t>
            </a:r>
            <a:endParaRPr lang="en-CA" sz="1600" i="1" dirty="0"/>
          </a:p>
          <a:p>
            <a:pPr lvl="0"/>
            <a:r>
              <a:rPr lang="en-CA" sz="1600" i="1" dirty="0"/>
              <a:t>Manufacturing facilities have packaging pre-labelled with the respective license number.</a:t>
            </a:r>
          </a:p>
          <a:p>
            <a:pPr lvl="0"/>
            <a:r>
              <a:rPr lang="en-CA" sz="1600" i="1" dirty="0"/>
              <a:t>Factory / Vendor operations have a sundry of existing pre-numbered stamps / stencils / markers for explosives sales.</a:t>
            </a:r>
          </a:p>
          <a:p>
            <a:pPr lvl="0"/>
            <a:r>
              <a:rPr lang="en-CA" sz="1600" i="1" dirty="0"/>
              <a:t>This change was not communicated to CEAEC membership</a:t>
            </a:r>
            <a:r>
              <a:rPr lang="en-CA" sz="1600" i="1" dirty="0" smtClean="0"/>
              <a:t>.</a:t>
            </a:r>
          </a:p>
          <a:p>
            <a:r>
              <a:rPr lang="en-CA" sz="1600" i="1" dirty="0" smtClean="0"/>
              <a:t>Will ERD accept compliance to part 74 (4) and 218 (1) by marking / use of former licence number?</a:t>
            </a:r>
          </a:p>
          <a:p>
            <a:pPr marL="0" indent="0">
              <a:buNone/>
            </a:pPr>
            <a:r>
              <a:rPr lang="en-CA" sz="1600" b="1" dirty="0" smtClean="0"/>
              <a:t>ERD does not have issues with current markings remaining as they are.  Nevertheless, it is expected that stakeholders would eventually transition to new formats as the opportunities present themselves (new packaging, etc.).</a:t>
            </a:r>
            <a:endParaRPr lang="en-CA" sz="1600" b="1" dirty="0"/>
          </a:p>
        </p:txBody>
      </p:sp>
      <p:sp>
        <p:nvSpPr>
          <p:cNvPr id="4" name="Slide Number Placeholder 3"/>
          <p:cNvSpPr>
            <a:spLocks noGrp="1"/>
          </p:cNvSpPr>
          <p:nvPr>
            <p:ph type="sldNum" sz="quarter" idx="12"/>
          </p:nvPr>
        </p:nvSpPr>
        <p:spPr/>
        <p:txBody>
          <a:bodyPr/>
          <a:lstStyle/>
          <a:p>
            <a:fld id="{E0D4D67D-6CD0-4F9C-AF73-23D04D3E675B}" type="slidenum">
              <a:rPr lang="en-CA" smtClean="0"/>
              <a:t>39</a:t>
            </a:fld>
            <a:endParaRPr lang="en-CA"/>
          </a:p>
        </p:txBody>
      </p:sp>
    </p:spTree>
    <p:extLst>
      <p:ext uri="{BB962C8B-B14F-4D97-AF65-F5344CB8AC3E}">
        <p14:creationId xmlns:p14="http://schemas.microsoft.com/office/powerpoint/2010/main" val="762273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462414104"/>
              </p:ext>
            </p:extLst>
          </p:nvPr>
        </p:nvGraphicFramePr>
        <p:xfrm>
          <a:off x="457200" y="1196752"/>
          <a:ext cx="8219256"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41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96188" y="404813"/>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itle 1"/>
          <p:cNvSpPr>
            <a:spLocks noGrp="1"/>
          </p:cNvSpPr>
          <p:nvPr>
            <p:ph type="title"/>
          </p:nvPr>
        </p:nvSpPr>
        <p:spPr>
          <a:xfrm>
            <a:off x="0" y="274638"/>
            <a:ext cx="9144000" cy="1143000"/>
          </a:xfrm>
        </p:spPr>
        <p:txBody>
          <a:bodyPr/>
          <a:lstStyle/>
          <a:p>
            <a:pPr algn="ctr"/>
            <a:r>
              <a:rPr lang="en-CA" altLang="en-US" sz="3200" smtClean="0"/>
              <a:t>ESSB Organizational Chart</a:t>
            </a:r>
            <a:endParaRPr lang="en-CA" altLang="en-US" sz="2000" smtClean="0"/>
          </a:p>
        </p:txBody>
      </p:sp>
      <p:sp>
        <p:nvSpPr>
          <p:cNvPr id="2" name="Slide Number Placeholder 1"/>
          <p:cNvSpPr>
            <a:spLocks noGrp="1"/>
          </p:cNvSpPr>
          <p:nvPr>
            <p:ph type="sldNum" sz="quarter" idx="12"/>
          </p:nvPr>
        </p:nvSpPr>
        <p:spPr/>
        <p:txBody>
          <a:bodyPr/>
          <a:lstStyle/>
          <a:p>
            <a:fld id="{E0D4D67D-6CD0-4F9C-AF73-23D04D3E675B}" type="slidenum">
              <a:rPr lang="en-CA" smtClean="0"/>
              <a:t>4</a:t>
            </a:fld>
            <a:endParaRPr lang="en-CA"/>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R2. CEAEC observations on </a:t>
            </a:r>
            <a:r>
              <a:rPr lang="en-CA" dirty="0" err="1" smtClean="0"/>
              <a:t>eLMS</a:t>
            </a:r>
            <a:endParaRPr lang="en-CA" dirty="0"/>
          </a:p>
        </p:txBody>
      </p:sp>
      <p:sp>
        <p:nvSpPr>
          <p:cNvPr id="3" name="Content Placeholder 2"/>
          <p:cNvSpPr>
            <a:spLocks noGrp="1"/>
          </p:cNvSpPr>
          <p:nvPr>
            <p:ph idx="1"/>
          </p:nvPr>
        </p:nvSpPr>
        <p:spPr/>
        <p:txBody>
          <a:bodyPr>
            <a:normAutofit fontScale="62500" lnSpcReduction="20000"/>
          </a:bodyPr>
          <a:lstStyle/>
          <a:p>
            <a:pPr lvl="0"/>
            <a:r>
              <a:rPr lang="en-CA" i="1" dirty="0"/>
              <a:t>The initial rollout of the </a:t>
            </a:r>
            <a:r>
              <a:rPr lang="en-CA" i="1" dirty="0" err="1"/>
              <a:t>eLMS</a:t>
            </a:r>
            <a:r>
              <a:rPr lang="en-CA" i="1" dirty="0"/>
              <a:t> presented many challenges for both ERD and the end user. Many improvements to the program have implemented which has resulted in a more user friendly / efficient licensing program</a:t>
            </a:r>
            <a:r>
              <a:rPr lang="en-CA" i="1" dirty="0" smtClean="0"/>
              <a:t>.</a:t>
            </a:r>
            <a:endParaRPr lang="en-CA" sz="3600" i="1" dirty="0"/>
          </a:p>
          <a:p>
            <a:r>
              <a:rPr lang="en-CA" i="1" dirty="0"/>
              <a:t>Below are membership comments on </a:t>
            </a:r>
            <a:r>
              <a:rPr lang="en-CA" i="1" dirty="0" err="1"/>
              <a:t>eLMS</a:t>
            </a:r>
            <a:r>
              <a:rPr lang="en-CA" i="1" dirty="0"/>
              <a:t>, please provide response / feedback on the observations below.</a:t>
            </a:r>
            <a:endParaRPr lang="en-CA" sz="3600" i="1" dirty="0"/>
          </a:p>
          <a:p>
            <a:pPr marL="0" indent="0">
              <a:buNone/>
            </a:pPr>
            <a:r>
              <a:rPr lang="en-CA" i="1" dirty="0"/>
              <a:t> </a:t>
            </a:r>
            <a:endParaRPr lang="en-CA" sz="3600" i="1" dirty="0"/>
          </a:p>
          <a:p>
            <a:pPr lvl="0"/>
            <a:r>
              <a:rPr lang="en-CA" i="1" dirty="0"/>
              <a:t>MPU management, </a:t>
            </a:r>
            <a:endParaRPr lang="en-CA" sz="3600" i="1" dirty="0"/>
          </a:p>
          <a:p>
            <a:pPr lvl="1"/>
            <a:r>
              <a:rPr lang="en-CA" i="1" dirty="0"/>
              <a:t>relocations add/remove function not working. </a:t>
            </a:r>
            <a:endParaRPr lang="en-CA" sz="3200" i="1" dirty="0"/>
          </a:p>
          <a:p>
            <a:pPr lvl="1"/>
            <a:r>
              <a:rPr lang="en-CA" i="1" dirty="0"/>
              <a:t>no easy method to establish assigned location or license.</a:t>
            </a:r>
            <a:endParaRPr lang="en-CA" sz="3200" i="1" dirty="0"/>
          </a:p>
          <a:p>
            <a:pPr lvl="1"/>
            <a:r>
              <a:rPr lang="en-CA" i="1" dirty="0"/>
              <a:t>active / inactive status and means to change status not fully understood</a:t>
            </a:r>
            <a:r>
              <a:rPr lang="en-CA" i="1" dirty="0" smtClean="0"/>
              <a:t>.</a:t>
            </a:r>
          </a:p>
          <a:p>
            <a:pPr lvl="1"/>
            <a:endParaRPr lang="en-CA" sz="3600" i="1" dirty="0" smtClean="0"/>
          </a:p>
          <a:p>
            <a:pPr marL="457200" lvl="1" indent="0">
              <a:buNone/>
            </a:pPr>
            <a:r>
              <a:rPr lang="en-CA" sz="3600" b="1" dirty="0" smtClean="0"/>
              <a:t>At the end of Nov., a new release will facilitate the movement of MPUs between factories; they will go to reviewed status as opposed to inactive.</a:t>
            </a:r>
            <a:endParaRPr lang="en-CA" sz="3600" b="1" dirty="0"/>
          </a:p>
          <a:p>
            <a:pPr lvl="1"/>
            <a:endParaRPr lang="en-CA" sz="3600" i="1" dirty="0"/>
          </a:p>
          <a:p>
            <a:pPr marL="0" indent="0">
              <a:buNone/>
            </a:pPr>
            <a:endParaRPr lang="en-CA" sz="1800" b="1" i="1" dirty="0" smtClean="0"/>
          </a:p>
        </p:txBody>
      </p:sp>
      <p:sp>
        <p:nvSpPr>
          <p:cNvPr id="4" name="Slide Number Placeholder 3"/>
          <p:cNvSpPr>
            <a:spLocks noGrp="1"/>
          </p:cNvSpPr>
          <p:nvPr>
            <p:ph type="sldNum" sz="quarter" idx="12"/>
          </p:nvPr>
        </p:nvSpPr>
        <p:spPr/>
        <p:txBody>
          <a:bodyPr/>
          <a:lstStyle/>
          <a:p>
            <a:fld id="{E0D4D67D-6CD0-4F9C-AF73-23D04D3E675B}" type="slidenum">
              <a:rPr lang="en-CA" smtClean="0"/>
              <a:t>40</a:t>
            </a:fld>
            <a:endParaRPr lang="en-CA"/>
          </a:p>
        </p:txBody>
      </p:sp>
    </p:spTree>
    <p:extLst>
      <p:ext uri="{BB962C8B-B14F-4D97-AF65-F5344CB8AC3E}">
        <p14:creationId xmlns:p14="http://schemas.microsoft.com/office/powerpoint/2010/main" val="26771368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R2. CEAEC observations on </a:t>
            </a:r>
            <a:r>
              <a:rPr lang="en-CA" dirty="0" err="1" smtClean="0"/>
              <a:t>eLMS</a:t>
            </a:r>
            <a:endParaRPr lang="en-CA" dirty="0"/>
          </a:p>
        </p:txBody>
      </p:sp>
      <p:sp>
        <p:nvSpPr>
          <p:cNvPr id="3" name="Content Placeholder 2"/>
          <p:cNvSpPr>
            <a:spLocks noGrp="1"/>
          </p:cNvSpPr>
          <p:nvPr>
            <p:ph idx="1"/>
          </p:nvPr>
        </p:nvSpPr>
        <p:spPr>
          <a:xfrm>
            <a:off x="492900" y="1052736"/>
            <a:ext cx="8229600" cy="4525963"/>
          </a:xfrm>
        </p:spPr>
        <p:txBody>
          <a:bodyPr>
            <a:normAutofit fontScale="70000" lnSpcReduction="20000"/>
          </a:bodyPr>
          <a:lstStyle/>
          <a:p>
            <a:pPr marL="457200" lvl="1" indent="0">
              <a:buNone/>
            </a:pPr>
            <a:endParaRPr lang="en-CA" sz="3600" i="1" dirty="0"/>
          </a:p>
          <a:p>
            <a:pPr lvl="0"/>
            <a:r>
              <a:rPr lang="en-CA" i="1" dirty="0"/>
              <a:t>License management,</a:t>
            </a:r>
            <a:endParaRPr lang="en-CA" sz="3600" i="1" dirty="0"/>
          </a:p>
          <a:p>
            <a:pPr lvl="1"/>
            <a:r>
              <a:rPr lang="en-CA" i="1" dirty="0"/>
              <a:t>Dates on previously posted documents on the “official documents” page are changed, this leads to a loss of history / traceability</a:t>
            </a:r>
            <a:r>
              <a:rPr lang="en-CA" i="1" dirty="0" smtClean="0"/>
              <a:t>.</a:t>
            </a:r>
          </a:p>
          <a:p>
            <a:pPr marL="457200" lvl="1" indent="0">
              <a:buNone/>
            </a:pPr>
            <a:r>
              <a:rPr lang="en-CA" sz="3200" b="1" dirty="0" smtClean="0"/>
              <a:t>Older versions are now being placed back in the folder.</a:t>
            </a:r>
            <a:endParaRPr lang="en-CA" sz="3200" b="1" dirty="0"/>
          </a:p>
          <a:p>
            <a:pPr lvl="1"/>
            <a:r>
              <a:rPr lang="en-CA" i="1" dirty="0"/>
              <a:t>Only the most recent form F05-03 is posted on the “official documents” page.</a:t>
            </a:r>
            <a:endParaRPr lang="en-CA" sz="3200" i="1" dirty="0"/>
          </a:p>
          <a:p>
            <a:pPr lvl="1"/>
            <a:r>
              <a:rPr lang="en-CA" i="1" dirty="0"/>
              <a:t>A license cannot be amended when in the active (amending) mode. </a:t>
            </a:r>
            <a:endParaRPr lang="en-CA" i="1" dirty="0" smtClean="0"/>
          </a:p>
          <a:p>
            <a:pPr marL="457200" lvl="1" indent="0">
              <a:buNone/>
            </a:pPr>
            <a:r>
              <a:rPr lang="en-CA" sz="3200" b="1" dirty="0" smtClean="0"/>
              <a:t>A previously submitted amendment needs to be completed first</a:t>
            </a:r>
            <a:r>
              <a:rPr lang="en-CA" sz="3200" b="1" i="1" dirty="0" smtClean="0"/>
              <a:t>.</a:t>
            </a:r>
            <a:endParaRPr lang="en-CA" sz="3200" b="1" i="1" dirty="0"/>
          </a:p>
          <a:p>
            <a:pPr lvl="1"/>
            <a:r>
              <a:rPr lang="en-CA" i="1" dirty="0"/>
              <a:t>No consistency on the issuance / posting of a receipt when payment made via the </a:t>
            </a:r>
            <a:r>
              <a:rPr lang="en-CA" i="1" dirty="0" err="1"/>
              <a:t>eLMS</a:t>
            </a:r>
            <a:r>
              <a:rPr lang="en-CA" i="1" dirty="0"/>
              <a:t> portal.</a:t>
            </a:r>
            <a:endParaRPr lang="en-CA" sz="3200" i="1" dirty="0"/>
          </a:p>
          <a:p>
            <a:pPr lvl="1"/>
            <a:r>
              <a:rPr lang="en-CA" i="1" dirty="0"/>
              <a:t>Incorrect fee calculations for the vendor licenses, this results in a double invoicing / payment allocation.</a:t>
            </a:r>
            <a:endParaRPr lang="en-CA" sz="3200" i="1" dirty="0"/>
          </a:p>
          <a:p>
            <a:pPr lvl="1"/>
            <a:r>
              <a:rPr lang="en-CA" i="1" dirty="0"/>
              <a:t>New user / vendor license lacking information, ES identification, supporting documents, site contact. </a:t>
            </a:r>
            <a:endParaRPr lang="en-CA" i="1" dirty="0" smtClean="0"/>
          </a:p>
          <a:p>
            <a:pPr lvl="1"/>
            <a:endParaRPr lang="en-CA" sz="3200" i="1" dirty="0"/>
          </a:p>
          <a:p>
            <a:pPr lvl="1"/>
            <a:endParaRPr lang="en-CA" sz="3200" i="1" dirty="0"/>
          </a:p>
          <a:p>
            <a:pPr marL="0" indent="0">
              <a:buNone/>
            </a:pPr>
            <a:endParaRPr lang="en-CA" sz="1800" b="1" i="1" dirty="0" smtClean="0"/>
          </a:p>
        </p:txBody>
      </p:sp>
      <p:sp>
        <p:nvSpPr>
          <p:cNvPr id="4" name="Slide Number Placeholder 3"/>
          <p:cNvSpPr>
            <a:spLocks noGrp="1"/>
          </p:cNvSpPr>
          <p:nvPr>
            <p:ph type="sldNum" sz="quarter" idx="12"/>
          </p:nvPr>
        </p:nvSpPr>
        <p:spPr/>
        <p:txBody>
          <a:bodyPr/>
          <a:lstStyle/>
          <a:p>
            <a:fld id="{E0D4D67D-6CD0-4F9C-AF73-23D04D3E675B}" type="slidenum">
              <a:rPr lang="en-CA" smtClean="0"/>
              <a:t>41</a:t>
            </a:fld>
            <a:endParaRPr lang="en-CA"/>
          </a:p>
        </p:txBody>
      </p:sp>
    </p:spTree>
    <p:extLst>
      <p:ext uri="{BB962C8B-B14F-4D97-AF65-F5344CB8AC3E}">
        <p14:creationId xmlns:p14="http://schemas.microsoft.com/office/powerpoint/2010/main" val="35286601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R3. Cases in Magazines</a:t>
            </a:r>
            <a:endParaRPr lang="en-CA" dirty="0"/>
          </a:p>
        </p:txBody>
      </p:sp>
      <p:sp>
        <p:nvSpPr>
          <p:cNvPr id="3" name="Content Placeholder 2"/>
          <p:cNvSpPr>
            <a:spLocks noGrp="1"/>
          </p:cNvSpPr>
          <p:nvPr>
            <p:ph idx="1"/>
          </p:nvPr>
        </p:nvSpPr>
        <p:spPr/>
        <p:txBody>
          <a:bodyPr>
            <a:normAutofit lnSpcReduction="10000"/>
          </a:bodyPr>
          <a:lstStyle/>
          <a:p>
            <a:pPr lvl="0"/>
            <a:r>
              <a:rPr lang="en-CA" sz="2000" i="1" dirty="0"/>
              <a:t>Part 6, section 150(4), states that only “one case” may be open at any time within a magazine. CEAEC has received an </a:t>
            </a:r>
            <a:r>
              <a:rPr lang="en-CA" sz="2000" i="1" dirty="0" err="1"/>
              <a:t>AiP</a:t>
            </a:r>
            <a:r>
              <a:rPr lang="en-CA" sz="2000" i="1" dirty="0"/>
              <a:t> from ERD for a two-case provision for initiation systems, however this needs to be expanded to include blasting accessories.  </a:t>
            </a:r>
            <a:endParaRPr lang="en-CA" sz="2000" i="1" dirty="0" smtClean="0"/>
          </a:p>
          <a:p>
            <a:pPr marL="0" lvl="0" indent="0">
              <a:buNone/>
            </a:pPr>
            <a:endParaRPr lang="en-CA" sz="1000" i="1" dirty="0"/>
          </a:p>
          <a:p>
            <a:r>
              <a:rPr lang="en-CA" sz="2000" i="1" dirty="0"/>
              <a:t> </a:t>
            </a:r>
            <a:r>
              <a:rPr lang="en-CA" sz="2000" i="1" dirty="0" smtClean="0"/>
              <a:t>When </a:t>
            </a:r>
            <a:r>
              <a:rPr lang="en-CA" sz="2000" i="1" dirty="0"/>
              <a:t>will 150(4) of the ER-2013 be amended to add allowance for a second open case of detonators</a:t>
            </a:r>
            <a:r>
              <a:rPr lang="en-CA" sz="2000" i="1" dirty="0" smtClean="0"/>
              <a:t>?  </a:t>
            </a:r>
          </a:p>
          <a:p>
            <a:pPr marL="0" indent="0">
              <a:buNone/>
            </a:pPr>
            <a:r>
              <a:rPr lang="en-CA" sz="2000" i="1" dirty="0"/>
              <a:t>	</a:t>
            </a:r>
            <a:r>
              <a:rPr lang="en-US" sz="2000" b="1" dirty="0" smtClean="0"/>
              <a:t>This is part of Amendment #3. </a:t>
            </a:r>
          </a:p>
          <a:p>
            <a:pPr marL="457200" lvl="1" indent="0">
              <a:buNone/>
            </a:pPr>
            <a:endParaRPr lang="en-CA" sz="2000" i="1" dirty="0"/>
          </a:p>
          <a:p>
            <a:r>
              <a:rPr lang="en-CA" sz="2000" i="1" dirty="0"/>
              <a:t>W</a:t>
            </a:r>
            <a:r>
              <a:rPr lang="en-CA" sz="2000" i="1" dirty="0" smtClean="0"/>
              <a:t>hat </a:t>
            </a:r>
            <a:r>
              <a:rPr lang="en-CA" sz="2000" i="1" dirty="0"/>
              <a:t>measures would need to be implemented to expand the two-case provision to blasting accessories, such as cartridge explosives and </a:t>
            </a:r>
            <a:r>
              <a:rPr lang="en-CA" sz="2000" i="1" dirty="0" smtClean="0"/>
              <a:t>boosters?</a:t>
            </a:r>
          </a:p>
          <a:p>
            <a:pPr marL="0" indent="0">
              <a:buNone/>
            </a:pPr>
            <a:r>
              <a:rPr lang="en-CA" sz="2000" i="1" dirty="0"/>
              <a:t>	</a:t>
            </a:r>
            <a:r>
              <a:rPr lang="en-CA" sz="2000" b="1" dirty="0" smtClean="0"/>
              <a:t>A proposal needs to be made with a justification, and it is to be 	substantiated.</a:t>
            </a:r>
            <a:endParaRPr lang="en-CA" sz="1600" b="1" dirty="0"/>
          </a:p>
        </p:txBody>
      </p:sp>
      <p:sp>
        <p:nvSpPr>
          <p:cNvPr id="4" name="Slide Number Placeholder 3"/>
          <p:cNvSpPr>
            <a:spLocks noGrp="1"/>
          </p:cNvSpPr>
          <p:nvPr>
            <p:ph type="sldNum" sz="quarter" idx="12"/>
          </p:nvPr>
        </p:nvSpPr>
        <p:spPr/>
        <p:txBody>
          <a:bodyPr/>
          <a:lstStyle/>
          <a:p>
            <a:fld id="{E0D4D67D-6CD0-4F9C-AF73-23D04D3E675B}" type="slidenum">
              <a:rPr lang="en-CA" smtClean="0"/>
              <a:t>42</a:t>
            </a:fld>
            <a:endParaRPr lang="en-CA"/>
          </a:p>
        </p:txBody>
      </p:sp>
    </p:spTree>
    <p:extLst>
      <p:ext uri="{BB962C8B-B14F-4D97-AF65-F5344CB8AC3E}">
        <p14:creationId xmlns:p14="http://schemas.microsoft.com/office/powerpoint/2010/main" val="36597853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R4. Performance-diminishing substances</a:t>
            </a:r>
            <a:endParaRPr lang="en-CA" dirty="0"/>
          </a:p>
        </p:txBody>
      </p:sp>
      <p:sp>
        <p:nvSpPr>
          <p:cNvPr id="3" name="Content Placeholder 2"/>
          <p:cNvSpPr>
            <a:spLocks noGrp="1"/>
          </p:cNvSpPr>
          <p:nvPr>
            <p:ph idx="1"/>
          </p:nvPr>
        </p:nvSpPr>
        <p:spPr/>
        <p:txBody>
          <a:bodyPr>
            <a:normAutofit/>
          </a:bodyPr>
          <a:lstStyle/>
          <a:p>
            <a:r>
              <a:rPr lang="en-US" sz="1600" i="1" dirty="0"/>
              <a:t>With the recent regulatory change that legalizes cannabis possession / consumption, can ERD please detail their expectations regarding “performance-diminishing substances”.</a:t>
            </a:r>
            <a:endParaRPr lang="en-CA" sz="1600" i="1" dirty="0"/>
          </a:p>
          <a:p>
            <a:pPr marL="0" indent="0">
              <a:buNone/>
            </a:pPr>
            <a:endParaRPr lang="en-CA" sz="1800" b="1" i="1" dirty="0" smtClean="0"/>
          </a:p>
          <a:p>
            <a:r>
              <a:rPr lang="en-CA" sz="1800" b="1" dirty="0" smtClean="0"/>
              <a:t>S. 15 of ER, 2013 requires that a person must not carry out an activity involving an explosive if they are under the influence of alcohol or another performance-diminishing substance. </a:t>
            </a:r>
          </a:p>
          <a:p>
            <a:r>
              <a:rPr lang="en-CA" sz="1800" b="1" dirty="0" smtClean="0"/>
              <a:t>The legalization of cannabis does not change the expectation that licence holders ensure that their workers conduct their duties safely. The obligation is also onto workers.</a:t>
            </a:r>
          </a:p>
        </p:txBody>
      </p:sp>
      <p:sp>
        <p:nvSpPr>
          <p:cNvPr id="4" name="Slide Number Placeholder 3"/>
          <p:cNvSpPr>
            <a:spLocks noGrp="1"/>
          </p:cNvSpPr>
          <p:nvPr>
            <p:ph type="sldNum" sz="quarter" idx="12"/>
          </p:nvPr>
        </p:nvSpPr>
        <p:spPr/>
        <p:txBody>
          <a:bodyPr/>
          <a:lstStyle/>
          <a:p>
            <a:fld id="{E0D4D67D-6CD0-4F9C-AF73-23D04D3E675B}" type="slidenum">
              <a:rPr lang="en-CA" smtClean="0"/>
              <a:t>43</a:t>
            </a:fld>
            <a:endParaRPr lang="en-CA"/>
          </a:p>
        </p:txBody>
      </p:sp>
    </p:spTree>
    <p:extLst>
      <p:ext uri="{BB962C8B-B14F-4D97-AF65-F5344CB8AC3E}">
        <p14:creationId xmlns:p14="http://schemas.microsoft.com/office/powerpoint/2010/main" val="14470610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R5. Equivalent means of tracking</a:t>
            </a:r>
            <a:endParaRPr lang="en-CA" dirty="0"/>
          </a:p>
        </p:txBody>
      </p:sp>
      <p:sp>
        <p:nvSpPr>
          <p:cNvPr id="3" name="Content Placeholder 2"/>
          <p:cNvSpPr>
            <a:spLocks noGrp="1"/>
          </p:cNvSpPr>
          <p:nvPr>
            <p:ph idx="1"/>
          </p:nvPr>
        </p:nvSpPr>
        <p:spPr/>
        <p:txBody>
          <a:bodyPr>
            <a:normAutofit/>
          </a:bodyPr>
          <a:lstStyle/>
          <a:p>
            <a:pPr lvl="0"/>
            <a:r>
              <a:rPr lang="en-US" sz="2000" i="1" dirty="0"/>
              <a:t>Part 218 details the requirement by a seller to mark the purchasers license number on the case exterior / interior if not sealed. The use of bar coding and RFID’s is prevalent throughout numerous industries</a:t>
            </a:r>
            <a:r>
              <a:rPr lang="en-US" sz="2000" i="1" dirty="0" smtClean="0"/>
              <a:t>.</a:t>
            </a:r>
            <a:endParaRPr lang="en-CA" sz="2000" i="1" dirty="0"/>
          </a:p>
          <a:p>
            <a:pPr lvl="1"/>
            <a:r>
              <a:rPr lang="en-US" sz="2000" i="1" dirty="0"/>
              <a:t>Can ERD please expand on other acceptable / equivalent means of tracking</a:t>
            </a:r>
            <a:r>
              <a:rPr lang="en-US" sz="2000" i="1" dirty="0" smtClean="0"/>
              <a:t>.</a:t>
            </a:r>
            <a:endParaRPr lang="en-CA" sz="2000" i="1" dirty="0"/>
          </a:p>
          <a:p>
            <a:pPr lvl="1"/>
            <a:r>
              <a:rPr lang="en-US" sz="2000" i="1" dirty="0"/>
              <a:t>What process is required by ERD to use an alternate means of part 218 adherence?</a:t>
            </a:r>
            <a:endParaRPr lang="en-CA" sz="2000" i="1" dirty="0"/>
          </a:p>
          <a:p>
            <a:pPr marL="0" indent="0">
              <a:buNone/>
            </a:pPr>
            <a:r>
              <a:rPr lang="en-CA" sz="1800" b="1" dirty="0" smtClean="0"/>
              <a:t>This is being addressed in amendment 2 to ER, 2013. A new subsection 218(2) was introduced: </a:t>
            </a:r>
          </a:p>
          <a:p>
            <a:pPr marL="0" indent="0">
              <a:buNone/>
            </a:pPr>
            <a:r>
              <a:rPr lang="en-CA" sz="1800" b="1" dirty="0" smtClean="0"/>
              <a:t>Subsection </a:t>
            </a:r>
            <a:r>
              <a:rPr lang="en-CA" sz="1800" b="1" dirty="0"/>
              <a:t>(1) does not apply to</a:t>
            </a:r>
          </a:p>
          <a:p>
            <a:pPr lvl="1"/>
            <a:r>
              <a:rPr lang="en-CA" sz="1400" b="1" dirty="0" smtClean="0"/>
              <a:t>(a</a:t>
            </a:r>
            <a:r>
              <a:rPr lang="en-CA" sz="1400" b="1" dirty="0"/>
              <a:t>) the outer packaging or containers of explosives if the number is contained in a barcode or matrix code that is printed on the packaging or container;</a:t>
            </a:r>
          </a:p>
          <a:p>
            <a:pPr marL="0" indent="0">
              <a:buNone/>
            </a:pPr>
            <a:endParaRPr lang="en-CA" sz="1800" b="1" dirty="0" smtClean="0"/>
          </a:p>
        </p:txBody>
      </p:sp>
      <p:sp>
        <p:nvSpPr>
          <p:cNvPr id="4" name="Slide Number Placeholder 3"/>
          <p:cNvSpPr>
            <a:spLocks noGrp="1"/>
          </p:cNvSpPr>
          <p:nvPr>
            <p:ph type="sldNum" sz="quarter" idx="12"/>
          </p:nvPr>
        </p:nvSpPr>
        <p:spPr/>
        <p:txBody>
          <a:bodyPr/>
          <a:lstStyle/>
          <a:p>
            <a:fld id="{E0D4D67D-6CD0-4F9C-AF73-23D04D3E675B}" type="slidenum">
              <a:rPr lang="en-CA" smtClean="0"/>
              <a:t>44</a:t>
            </a:fld>
            <a:endParaRPr lang="en-CA"/>
          </a:p>
        </p:txBody>
      </p:sp>
    </p:spTree>
    <p:extLst>
      <p:ext uri="{BB962C8B-B14F-4D97-AF65-F5344CB8AC3E}">
        <p14:creationId xmlns:p14="http://schemas.microsoft.com/office/powerpoint/2010/main" val="11126830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R6. Reference to Regulations</a:t>
            </a:r>
            <a:endParaRPr lang="en-CA" dirty="0"/>
          </a:p>
        </p:txBody>
      </p:sp>
      <p:sp>
        <p:nvSpPr>
          <p:cNvPr id="3" name="Content Placeholder 2"/>
          <p:cNvSpPr>
            <a:spLocks noGrp="1"/>
          </p:cNvSpPr>
          <p:nvPr>
            <p:ph idx="1"/>
          </p:nvPr>
        </p:nvSpPr>
        <p:spPr/>
        <p:txBody>
          <a:bodyPr>
            <a:normAutofit/>
          </a:bodyPr>
          <a:lstStyle/>
          <a:p>
            <a:pPr lvl="0"/>
            <a:r>
              <a:rPr lang="en-US" sz="1800" i="1" dirty="0"/>
              <a:t>When </a:t>
            </a:r>
            <a:r>
              <a:rPr lang="en-CA" sz="1800" i="1" dirty="0"/>
              <a:t>ERD issues inspection and directives/corrective actions: can they list the corresponding regulation number or bulk guideline section that they are using for the directive. Similar to what the provincial OHS division does. This gives us a clear reference to the issue raised by ERD</a:t>
            </a:r>
            <a:r>
              <a:rPr lang="en-CA" sz="1800" i="1" dirty="0" smtClean="0"/>
              <a:t>.</a:t>
            </a:r>
          </a:p>
          <a:p>
            <a:pPr marL="0" indent="0">
              <a:buNone/>
            </a:pPr>
            <a:r>
              <a:rPr lang="en-US" dirty="0"/>
              <a:t> </a:t>
            </a:r>
            <a:endParaRPr lang="en-CA" sz="3600" dirty="0"/>
          </a:p>
          <a:p>
            <a:r>
              <a:rPr lang="en-CA" sz="1800" b="1" dirty="0" smtClean="0"/>
              <a:t>ERD inspectors have been advised that all observations require a regulatory citation, permitting the reader to reference the appropriate law, regulation, standard, or guideline.</a:t>
            </a:r>
          </a:p>
        </p:txBody>
      </p:sp>
      <p:sp>
        <p:nvSpPr>
          <p:cNvPr id="4" name="Slide Number Placeholder 3"/>
          <p:cNvSpPr>
            <a:spLocks noGrp="1"/>
          </p:cNvSpPr>
          <p:nvPr>
            <p:ph type="sldNum" sz="quarter" idx="12"/>
          </p:nvPr>
        </p:nvSpPr>
        <p:spPr/>
        <p:txBody>
          <a:bodyPr/>
          <a:lstStyle/>
          <a:p>
            <a:fld id="{E0D4D67D-6CD0-4F9C-AF73-23D04D3E675B}" type="slidenum">
              <a:rPr lang="en-CA" smtClean="0"/>
              <a:t>45</a:t>
            </a:fld>
            <a:endParaRPr lang="en-CA"/>
          </a:p>
        </p:txBody>
      </p:sp>
    </p:spTree>
    <p:extLst>
      <p:ext uri="{BB962C8B-B14F-4D97-AF65-F5344CB8AC3E}">
        <p14:creationId xmlns:p14="http://schemas.microsoft.com/office/powerpoint/2010/main" val="22717304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R7. what is meant by “critical” ?</a:t>
            </a:r>
            <a:endParaRPr lang="en-CA" dirty="0"/>
          </a:p>
        </p:txBody>
      </p:sp>
      <p:sp>
        <p:nvSpPr>
          <p:cNvPr id="3" name="Content Placeholder 2"/>
          <p:cNvSpPr>
            <a:spLocks noGrp="1"/>
          </p:cNvSpPr>
          <p:nvPr>
            <p:ph idx="1"/>
          </p:nvPr>
        </p:nvSpPr>
        <p:spPr/>
        <p:txBody>
          <a:bodyPr>
            <a:normAutofit/>
          </a:bodyPr>
          <a:lstStyle/>
          <a:p>
            <a:r>
              <a:rPr lang="en-CA" sz="1400" i="1" dirty="0"/>
              <a:t>Table C.1, row 18 1. (3) of the CAN/BNQ 2910-510/2015 standard references “critical power lines shall use D7”, what is meant by critical?</a:t>
            </a:r>
          </a:p>
          <a:p>
            <a:pPr marL="0" indent="0">
              <a:buNone/>
            </a:pPr>
            <a:r>
              <a:rPr lang="en-US" dirty="0"/>
              <a:t> </a:t>
            </a:r>
            <a:endParaRPr lang="en-CA" sz="3600" dirty="0"/>
          </a:p>
          <a:p>
            <a:r>
              <a:rPr lang="en-CA" sz="1800" b="1" dirty="0"/>
              <a:t>Critical </a:t>
            </a:r>
            <a:r>
              <a:rPr lang="en-CA" sz="1800" b="1" dirty="0" smtClean="0"/>
              <a:t>high-power </a:t>
            </a:r>
            <a:r>
              <a:rPr lang="en-CA" sz="1800" b="1" dirty="0"/>
              <a:t>lines have no redundancy and their failure is likely to cause loss of </a:t>
            </a:r>
            <a:r>
              <a:rPr lang="en-CA" sz="1800" b="1" dirty="0" smtClean="0"/>
              <a:t>lives </a:t>
            </a:r>
            <a:r>
              <a:rPr lang="en-CA" sz="1800" b="1" dirty="0"/>
              <a:t>or </a:t>
            </a:r>
            <a:r>
              <a:rPr lang="en-CA" sz="1800" b="1" dirty="0" smtClean="0"/>
              <a:t>damage to properties.</a:t>
            </a:r>
          </a:p>
        </p:txBody>
      </p:sp>
      <p:sp>
        <p:nvSpPr>
          <p:cNvPr id="4" name="Slide Number Placeholder 3"/>
          <p:cNvSpPr>
            <a:spLocks noGrp="1"/>
          </p:cNvSpPr>
          <p:nvPr>
            <p:ph type="sldNum" sz="quarter" idx="12"/>
          </p:nvPr>
        </p:nvSpPr>
        <p:spPr/>
        <p:txBody>
          <a:bodyPr/>
          <a:lstStyle/>
          <a:p>
            <a:fld id="{E0D4D67D-6CD0-4F9C-AF73-23D04D3E675B}" type="slidenum">
              <a:rPr lang="en-CA" smtClean="0"/>
              <a:t>46</a:t>
            </a:fld>
            <a:endParaRPr lang="en-CA"/>
          </a:p>
        </p:txBody>
      </p:sp>
    </p:spTree>
    <p:extLst>
      <p:ext uri="{BB962C8B-B14F-4D97-AF65-F5344CB8AC3E}">
        <p14:creationId xmlns:p14="http://schemas.microsoft.com/office/powerpoint/2010/main" val="38121212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R8. Truck driving under a power line</a:t>
            </a:r>
            <a:endParaRPr lang="en-CA" dirty="0"/>
          </a:p>
        </p:txBody>
      </p:sp>
      <p:sp>
        <p:nvSpPr>
          <p:cNvPr id="3" name="Content Placeholder 2"/>
          <p:cNvSpPr>
            <a:spLocks noGrp="1"/>
          </p:cNvSpPr>
          <p:nvPr>
            <p:ph idx="1"/>
          </p:nvPr>
        </p:nvSpPr>
        <p:spPr/>
        <p:txBody>
          <a:bodyPr>
            <a:normAutofit/>
          </a:bodyPr>
          <a:lstStyle/>
          <a:p>
            <a:pPr lvl="0"/>
            <a:r>
              <a:rPr lang="en-US" sz="2000" i="1" dirty="0"/>
              <a:t>An </a:t>
            </a:r>
            <a:r>
              <a:rPr lang="en-CA" sz="2000" i="1" dirty="0"/>
              <a:t>ERD inspector has requested that a risk assessment be conducted for bulk truck/tankers that are driving under a </a:t>
            </a:r>
            <a:r>
              <a:rPr lang="en-CA" sz="2000" i="1" dirty="0" smtClean="0"/>
              <a:t>power line </a:t>
            </a:r>
            <a:r>
              <a:rPr lang="en-CA" sz="2000" i="1" dirty="0"/>
              <a:t>to get to a factory site. The inspector states its TDG issue but has not given any reference</a:t>
            </a:r>
            <a:r>
              <a:rPr lang="en-CA" sz="2000" i="1" dirty="0" smtClean="0"/>
              <a:t>.</a:t>
            </a:r>
            <a:endParaRPr lang="en-CA" sz="2000" i="1" dirty="0"/>
          </a:p>
          <a:p>
            <a:pPr lvl="1"/>
            <a:r>
              <a:rPr lang="en-CA" sz="2000" i="1" dirty="0"/>
              <a:t>Can ERD please elaborate on the referenced TDG requirement</a:t>
            </a:r>
            <a:r>
              <a:rPr lang="en-CA" sz="2000" i="1" dirty="0" smtClean="0"/>
              <a:t>.</a:t>
            </a:r>
            <a:endParaRPr lang="en-CA" sz="2000" i="1" dirty="0"/>
          </a:p>
          <a:p>
            <a:pPr lvl="1"/>
            <a:r>
              <a:rPr lang="en-CA" sz="2000" i="1" dirty="0"/>
              <a:t>What is ERD’s position regarding the enforcement of non-explosives regulations by the inspectors?</a:t>
            </a:r>
          </a:p>
          <a:p>
            <a:pPr marL="0" indent="0">
              <a:buNone/>
            </a:pPr>
            <a:endParaRPr lang="en-CA" sz="1400" i="1" dirty="0"/>
          </a:p>
          <a:p>
            <a:r>
              <a:rPr lang="en-CA" sz="1800" b="1" dirty="0" smtClean="0"/>
              <a:t>ERD inspectors have been reminded that only observations related to existing regulations and codes of practice are to be included in inspection reports.  That said, inspectors may occasionally make comments or suggestions on situations outside of the Explosives Regulations, based on their specific expertise or experience, though these will always be identified as such and are not to be recorded on the observation report.</a:t>
            </a:r>
          </a:p>
        </p:txBody>
      </p:sp>
      <p:sp>
        <p:nvSpPr>
          <p:cNvPr id="4" name="Slide Number Placeholder 3"/>
          <p:cNvSpPr>
            <a:spLocks noGrp="1"/>
          </p:cNvSpPr>
          <p:nvPr>
            <p:ph type="sldNum" sz="quarter" idx="12"/>
          </p:nvPr>
        </p:nvSpPr>
        <p:spPr/>
        <p:txBody>
          <a:bodyPr/>
          <a:lstStyle/>
          <a:p>
            <a:fld id="{E0D4D67D-6CD0-4F9C-AF73-23D04D3E675B}" type="slidenum">
              <a:rPr lang="en-CA" smtClean="0"/>
              <a:t>47</a:t>
            </a:fld>
            <a:endParaRPr lang="en-CA"/>
          </a:p>
        </p:txBody>
      </p:sp>
    </p:spTree>
    <p:extLst>
      <p:ext uri="{BB962C8B-B14F-4D97-AF65-F5344CB8AC3E}">
        <p14:creationId xmlns:p14="http://schemas.microsoft.com/office/powerpoint/2010/main" val="11610352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772816"/>
            <a:ext cx="8229600" cy="1143000"/>
          </a:xfrm>
        </p:spPr>
        <p:txBody>
          <a:bodyPr>
            <a:normAutofit fontScale="90000"/>
          </a:bodyPr>
          <a:lstStyle/>
          <a:p>
            <a:r>
              <a:rPr lang="en-CA" dirty="0" smtClean="0"/>
              <a:t>Additional items</a:t>
            </a:r>
            <a:br>
              <a:rPr lang="en-CA" dirty="0" smtClean="0"/>
            </a:br>
            <a:r>
              <a:rPr lang="en-CA" dirty="0"/>
              <a:t/>
            </a:r>
            <a:br>
              <a:rPr lang="en-CA" dirty="0"/>
            </a:br>
            <a:r>
              <a:rPr lang="en-CA" dirty="0" smtClean="0"/>
              <a:t>CEAEC – email Oct. 29</a:t>
            </a:r>
            <a:br>
              <a:rPr lang="en-CA" dirty="0" smtClean="0"/>
            </a:br>
            <a:endParaRPr lang="en-CA" dirty="0"/>
          </a:p>
        </p:txBody>
      </p:sp>
      <p:sp>
        <p:nvSpPr>
          <p:cNvPr id="4" name="Slide Number Placeholder 3"/>
          <p:cNvSpPr>
            <a:spLocks noGrp="1"/>
          </p:cNvSpPr>
          <p:nvPr>
            <p:ph type="sldNum" sz="quarter" idx="12"/>
          </p:nvPr>
        </p:nvSpPr>
        <p:spPr/>
        <p:txBody>
          <a:bodyPr/>
          <a:lstStyle/>
          <a:p>
            <a:fld id="{E0D4D67D-6CD0-4F9C-AF73-23D04D3E675B}" type="slidenum">
              <a:rPr lang="en-CA" smtClean="0"/>
              <a:t>48</a:t>
            </a:fld>
            <a:endParaRPr lang="en-CA"/>
          </a:p>
        </p:txBody>
      </p:sp>
    </p:spTree>
    <p:extLst>
      <p:ext uri="{BB962C8B-B14F-4D97-AF65-F5344CB8AC3E}">
        <p14:creationId xmlns:p14="http://schemas.microsoft.com/office/powerpoint/2010/main" val="38543425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 3375</a:t>
            </a:r>
            <a:endParaRPr lang="en-CA" dirty="0"/>
          </a:p>
        </p:txBody>
      </p:sp>
      <p:sp>
        <p:nvSpPr>
          <p:cNvPr id="3" name="Content Placeholder 2"/>
          <p:cNvSpPr>
            <a:spLocks noGrp="1"/>
          </p:cNvSpPr>
          <p:nvPr>
            <p:ph idx="1"/>
          </p:nvPr>
        </p:nvSpPr>
        <p:spPr/>
        <p:txBody>
          <a:bodyPr>
            <a:normAutofit/>
          </a:bodyPr>
          <a:lstStyle/>
          <a:p>
            <a:r>
              <a:rPr lang="en-CA" sz="1800" dirty="0" smtClean="0"/>
              <a:t>Classification of ANEs as UN 3375</a:t>
            </a:r>
          </a:p>
          <a:p>
            <a:r>
              <a:rPr lang="en-CA" sz="1800" dirty="0" smtClean="0"/>
              <a:t>Items to be considered under the </a:t>
            </a:r>
            <a:r>
              <a:rPr lang="en-CA" sz="1800" i="1" dirty="0" smtClean="0"/>
              <a:t>Explosives Act</a:t>
            </a:r>
            <a:r>
              <a:rPr lang="en-CA" sz="1800" dirty="0" smtClean="0"/>
              <a:t>:</a:t>
            </a:r>
          </a:p>
          <a:p>
            <a:pPr lvl="1"/>
            <a:r>
              <a:rPr lang="en-CA" sz="1800" dirty="0" smtClean="0"/>
              <a:t>Whether to include ANEs to the definition of an explosive in ER, 2013 </a:t>
            </a:r>
          </a:p>
          <a:p>
            <a:pPr lvl="1"/>
            <a:r>
              <a:rPr lang="en-CA" sz="1800" dirty="0" smtClean="0"/>
              <a:t>Regulate or not:</a:t>
            </a:r>
          </a:p>
          <a:p>
            <a:pPr lvl="2"/>
            <a:r>
              <a:rPr lang="en-CA" sz="1800" dirty="0" smtClean="0"/>
              <a:t>Import/export (Part 4)</a:t>
            </a:r>
          </a:p>
          <a:p>
            <a:pPr lvl="2"/>
            <a:r>
              <a:rPr lang="en-CA" sz="1800" dirty="0" smtClean="0"/>
              <a:t>Manufacture (Part 5)</a:t>
            </a:r>
          </a:p>
          <a:p>
            <a:pPr lvl="3"/>
            <a:r>
              <a:rPr lang="en-CA" sz="1800" dirty="0" smtClean="0"/>
              <a:t>Q-D principles </a:t>
            </a:r>
          </a:p>
          <a:p>
            <a:pPr lvl="3"/>
            <a:r>
              <a:rPr lang="en-CA" sz="1800" dirty="0" smtClean="0"/>
              <a:t>Security provisions</a:t>
            </a:r>
          </a:p>
          <a:p>
            <a:pPr lvl="2"/>
            <a:r>
              <a:rPr lang="en-CA" sz="1800" dirty="0" smtClean="0"/>
              <a:t>Storage (Part 6)</a:t>
            </a:r>
          </a:p>
          <a:p>
            <a:pPr lvl="2"/>
            <a:r>
              <a:rPr lang="en-CA" sz="1800" dirty="0" smtClean="0"/>
              <a:t>Transport (Part 9)</a:t>
            </a:r>
          </a:p>
          <a:p>
            <a:pPr lvl="2"/>
            <a:r>
              <a:rPr lang="en-CA" sz="1800" dirty="0" smtClean="0"/>
              <a:t>Sales (Part 11)</a:t>
            </a:r>
          </a:p>
          <a:p>
            <a:pPr marL="914400" lvl="2" indent="0">
              <a:buNone/>
            </a:pPr>
            <a:endParaRPr lang="en-CA" sz="1000" dirty="0" smtClean="0"/>
          </a:p>
        </p:txBody>
      </p:sp>
      <p:sp>
        <p:nvSpPr>
          <p:cNvPr id="4" name="Slide Number Placeholder 3"/>
          <p:cNvSpPr>
            <a:spLocks noGrp="1"/>
          </p:cNvSpPr>
          <p:nvPr>
            <p:ph type="sldNum" sz="quarter" idx="12"/>
          </p:nvPr>
        </p:nvSpPr>
        <p:spPr/>
        <p:txBody>
          <a:bodyPr/>
          <a:lstStyle/>
          <a:p>
            <a:fld id="{E0D4D67D-6CD0-4F9C-AF73-23D04D3E675B}" type="slidenum">
              <a:rPr lang="en-CA" smtClean="0"/>
              <a:t>49</a:t>
            </a:fld>
            <a:endParaRPr lang="en-CA"/>
          </a:p>
        </p:txBody>
      </p:sp>
    </p:spTree>
    <p:extLst>
      <p:ext uri="{BB962C8B-B14F-4D97-AF65-F5344CB8AC3E}">
        <p14:creationId xmlns:p14="http://schemas.microsoft.com/office/powerpoint/2010/main" val="3049067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074394088"/>
              </p:ext>
            </p:extLst>
          </p:nvPr>
        </p:nvGraphicFramePr>
        <p:xfrm>
          <a:off x="-64514" y="1304859"/>
          <a:ext cx="9144000" cy="4721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435"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9150" y="298450"/>
            <a:ext cx="18669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itle 1"/>
          <p:cNvSpPr>
            <a:spLocks noGrp="1"/>
          </p:cNvSpPr>
          <p:nvPr>
            <p:ph type="title"/>
          </p:nvPr>
        </p:nvSpPr>
        <p:spPr>
          <a:xfrm>
            <a:off x="0" y="274638"/>
            <a:ext cx="9144000" cy="1143000"/>
          </a:xfrm>
        </p:spPr>
        <p:txBody>
          <a:bodyPr/>
          <a:lstStyle/>
          <a:p>
            <a:pPr algn="ctr"/>
            <a:r>
              <a:rPr lang="en-CA" altLang="en-US" sz="3200" smtClean="0"/>
              <a:t>ERD Organizational Chart</a:t>
            </a:r>
            <a:endParaRPr lang="en-CA" altLang="en-US" sz="2000" smtClean="0"/>
          </a:p>
        </p:txBody>
      </p:sp>
      <p:sp>
        <p:nvSpPr>
          <p:cNvPr id="18437" name="TextBox 9"/>
          <p:cNvSpPr txBox="1">
            <a:spLocks noChangeArrowheads="1"/>
          </p:cNvSpPr>
          <p:nvPr/>
        </p:nvSpPr>
        <p:spPr bwMode="auto">
          <a:xfrm>
            <a:off x="6808788" y="3200400"/>
            <a:ext cx="2212975" cy="1569660"/>
          </a:xfrm>
          <a:prstGeom prst="rect">
            <a:avLst/>
          </a:prstGeom>
          <a:solidFill>
            <a:schemeClr val="bg1"/>
          </a:solidFill>
          <a:ln w="44450">
            <a:solidFill>
              <a:srgbClr val="B40000"/>
            </a:solidFill>
            <a:miter lim="800000"/>
            <a:headEnd/>
            <a:tailEnd/>
          </a:ln>
        </p:spPr>
        <p:txBody>
          <a:bodyPr>
            <a:spAutoFit/>
          </a:bodyP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eaLnBrk="1" hangingPunct="1">
              <a:spcBef>
                <a:spcPct val="0"/>
              </a:spcBef>
              <a:buClrTx/>
              <a:buFontTx/>
              <a:buNone/>
            </a:pPr>
            <a:r>
              <a:rPr lang="en-CA" altLang="en-US" sz="1200" dirty="0">
                <a:latin typeface="Arial" pitchFamily="34" charset="0"/>
              </a:rPr>
              <a:t>- </a:t>
            </a:r>
            <a:r>
              <a:rPr lang="en-CA" altLang="en-US" sz="1200" dirty="0" smtClean="0">
                <a:latin typeface="Arial" pitchFamily="34" charset="0"/>
              </a:rPr>
              <a:t>Authorization / Import </a:t>
            </a:r>
            <a:r>
              <a:rPr lang="en-CA" altLang="en-US" sz="1200" dirty="0">
                <a:latin typeface="Arial" pitchFamily="34" charset="0"/>
              </a:rPr>
              <a:t>/ Export / In-transit  </a:t>
            </a:r>
          </a:p>
          <a:p>
            <a:pPr eaLnBrk="1" hangingPunct="1">
              <a:spcBef>
                <a:spcPct val="0"/>
              </a:spcBef>
              <a:buClrTx/>
              <a:buFontTx/>
              <a:buChar char="-"/>
            </a:pPr>
            <a:r>
              <a:rPr lang="en-CA" altLang="en-US" sz="1200" dirty="0">
                <a:latin typeface="Arial" pitchFamily="34" charset="0"/>
              </a:rPr>
              <a:t> Storage / </a:t>
            </a:r>
            <a:r>
              <a:rPr lang="en-CA" altLang="en-US" sz="1200" dirty="0" smtClean="0">
                <a:latin typeface="Arial" pitchFamily="34" charset="0"/>
              </a:rPr>
              <a:t>QD</a:t>
            </a:r>
          </a:p>
          <a:p>
            <a:pPr eaLnBrk="1" hangingPunct="1">
              <a:spcBef>
                <a:spcPct val="0"/>
              </a:spcBef>
              <a:buClrTx/>
              <a:buFontTx/>
              <a:buChar char="-"/>
            </a:pPr>
            <a:r>
              <a:rPr lang="en-CA" altLang="en-US" sz="1200" dirty="0">
                <a:latin typeface="Arial" pitchFamily="34" charset="0"/>
              </a:rPr>
              <a:t> </a:t>
            </a:r>
            <a:r>
              <a:rPr lang="en-CA" altLang="en-US" sz="1200" dirty="0" smtClean="0">
                <a:latin typeface="Arial" pitchFamily="34" charset="0"/>
              </a:rPr>
              <a:t>Standards / Guidelines</a:t>
            </a:r>
            <a:endParaRPr lang="en-CA" altLang="en-US" sz="1200" dirty="0">
              <a:latin typeface="Arial" pitchFamily="34" charset="0"/>
            </a:endParaRPr>
          </a:p>
          <a:p>
            <a:pPr eaLnBrk="1" hangingPunct="1">
              <a:spcBef>
                <a:spcPct val="0"/>
              </a:spcBef>
              <a:buClrTx/>
              <a:buFontTx/>
              <a:buChar char="-"/>
            </a:pPr>
            <a:r>
              <a:rPr lang="en-CA" altLang="en-US" sz="1200" dirty="0">
                <a:latin typeface="Arial" pitchFamily="34" charset="0"/>
              </a:rPr>
              <a:t> </a:t>
            </a:r>
            <a:r>
              <a:rPr lang="en-CA" altLang="en-US" sz="1200" dirty="0" smtClean="0">
                <a:latin typeface="Arial" pitchFamily="34" charset="0"/>
              </a:rPr>
              <a:t>Transport</a:t>
            </a:r>
            <a:endParaRPr lang="en-CA" altLang="en-US" sz="1200" dirty="0">
              <a:latin typeface="Arial" pitchFamily="34" charset="0"/>
            </a:endParaRPr>
          </a:p>
          <a:p>
            <a:pPr eaLnBrk="1" hangingPunct="1">
              <a:spcBef>
                <a:spcPct val="0"/>
              </a:spcBef>
              <a:buClrTx/>
              <a:buFontTx/>
              <a:buChar char="-"/>
            </a:pPr>
            <a:r>
              <a:rPr lang="en-CA" altLang="en-US" sz="1200" dirty="0">
                <a:latin typeface="Arial" pitchFamily="34" charset="0"/>
              </a:rPr>
              <a:t> Fireworks Program</a:t>
            </a:r>
          </a:p>
          <a:p>
            <a:pPr eaLnBrk="1" hangingPunct="1">
              <a:spcBef>
                <a:spcPct val="0"/>
              </a:spcBef>
              <a:buClrTx/>
              <a:buFontTx/>
              <a:buChar char="-"/>
            </a:pPr>
            <a:r>
              <a:rPr lang="en-CA" altLang="en-US" sz="1200" dirty="0">
                <a:latin typeface="Arial" pitchFamily="34" charset="0"/>
              </a:rPr>
              <a:t> </a:t>
            </a:r>
            <a:r>
              <a:rPr lang="en-CA" altLang="en-US" sz="1200" dirty="0" smtClean="0">
                <a:latin typeface="Arial" pitchFamily="34" charset="0"/>
              </a:rPr>
              <a:t>Approval Letters</a:t>
            </a:r>
            <a:endParaRPr lang="en-CA" altLang="en-US" sz="1200" dirty="0">
              <a:latin typeface="Arial" pitchFamily="34" charset="0"/>
            </a:endParaRPr>
          </a:p>
          <a:p>
            <a:pPr eaLnBrk="1" hangingPunct="1">
              <a:spcBef>
                <a:spcPct val="0"/>
              </a:spcBef>
              <a:buClrTx/>
              <a:buNone/>
            </a:pPr>
            <a:endParaRPr lang="en-CA" altLang="en-US" sz="1200" dirty="0">
              <a:latin typeface="Arial" pitchFamily="34" charset="0"/>
            </a:endParaRPr>
          </a:p>
        </p:txBody>
      </p:sp>
      <p:cxnSp>
        <p:nvCxnSpPr>
          <p:cNvPr id="12" name="Elbow Connector 11"/>
          <p:cNvCxnSpPr/>
          <p:nvPr/>
        </p:nvCxnSpPr>
        <p:spPr>
          <a:xfrm>
            <a:off x="5946775" y="3546475"/>
            <a:ext cx="847725" cy="269875"/>
          </a:xfrm>
          <a:prstGeom prst="bentConnector3">
            <a:avLst>
              <a:gd name="adj1" fmla="val 116"/>
            </a:avLst>
          </a:prstGeom>
          <a:ln>
            <a:solidFill>
              <a:srgbClr val="B40000"/>
            </a:solidFill>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fld id="{E0D4D67D-6CD0-4F9C-AF73-23D04D3E675B}" type="slidenum">
              <a:rPr lang="en-CA" smtClean="0"/>
              <a:t>5</a:t>
            </a:fld>
            <a:endParaRPr lang="en-CA"/>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Underground Bulk</a:t>
            </a:r>
            <a:br>
              <a:rPr lang="en-CA" dirty="0" smtClean="0"/>
            </a:br>
            <a:r>
              <a:rPr lang="en-CA" sz="2200" dirty="0" smtClean="0"/>
              <a:t>(Update)</a:t>
            </a:r>
            <a:endParaRPr lang="en-CA" sz="2200" dirty="0"/>
          </a:p>
        </p:txBody>
      </p:sp>
      <p:sp>
        <p:nvSpPr>
          <p:cNvPr id="3" name="Content Placeholder 2"/>
          <p:cNvSpPr>
            <a:spLocks noGrp="1"/>
          </p:cNvSpPr>
          <p:nvPr>
            <p:ph idx="1"/>
          </p:nvPr>
        </p:nvSpPr>
        <p:spPr>
          <a:xfrm>
            <a:off x="457200" y="1417639"/>
            <a:ext cx="8229600" cy="4525963"/>
          </a:xfrm>
        </p:spPr>
        <p:txBody>
          <a:bodyPr>
            <a:normAutofit fontScale="92500"/>
          </a:bodyPr>
          <a:lstStyle/>
          <a:p>
            <a:r>
              <a:rPr lang="en-CA" dirty="0" smtClean="0"/>
              <a:t>More information was gathered, supported by field visits </a:t>
            </a:r>
          </a:p>
          <a:p>
            <a:r>
              <a:rPr lang="en-CA" dirty="0" smtClean="0"/>
              <a:t>U/G manufacturing activities are increasing in numbers, in quantities and in complexity</a:t>
            </a:r>
          </a:p>
          <a:p>
            <a:r>
              <a:rPr lang="en-CA" dirty="0" smtClean="0"/>
              <a:t>ERD is seeking assistance from CEAEC members to help identify contacts in the mining industry</a:t>
            </a:r>
          </a:p>
          <a:p>
            <a:r>
              <a:rPr lang="en-CA" dirty="0" smtClean="0"/>
              <a:t>Final goal is to reach a system where efficient regulatory requirements are adopted to reflect new practices while ensuring safety</a:t>
            </a:r>
            <a:endParaRPr lang="en-CA" dirty="0"/>
          </a:p>
        </p:txBody>
      </p:sp>
      <p:sp>
        <p:nvSpPr>
          <p:cNvPr id="4" name="Slide Number Placeholder 3"/>
          <p:cNvSpPr>
            <a:spLocks noGrp="1"/>
          </p:cNvSpPr>
          <p:nvPr>
            <p:ph type="sldNum" sz="quarter" idx="12"/>
          </p:nvPr>
        </p:nvSpPr>
        <p:spPr/>
        <p:txBody>
          <a:bodyPr/>
          <a:lstStyle/>
          <a:p>
            <a:fld id="{E0D4D67D-6CD0-4F9C-AF73-23D04D3E675B}" type="slidenum">
              <a:rPr lang="en-CA" smtClean="0"/>
              <a:t>50</a:t>
            </a:fld>
            <a:endParaRPr lang="en-CA"/>
          </a:p>
        </p:txBody>
      </p:sp>
    </p:spTree>
    <p:extLst>
      <p:ext uri="{BB962C8B-B14F-4D97-AF65-F5344CB8AC3E}">
        <p14:creationId xmlns:p14="http://schemas.microsoft.com/office/powerpoint/2010/main" val="13812499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When is a manufacturing licence required ?</a:t>
            </a:r>
            <a:endParaRPr lang="en-CA" dirty="0"/>
          </a:p>
        </p:txBody>
      </p:sp>
      <p:sp>
        <p:nvSpPr>
          <p:cNvPr id="3" name="Content Placeholder 2"/>
          <p:cNvSpPr>
            <a:spLocks noGrp="1"/>
          </p:cNvSpPr>
          <p:nvPr>
            <p:ph idx="1"/>
          </p:nvPr>
        </p:nvSpPr>
        <p:spPr>
          <a:xfrm>
            <a:off x="457200" y="1521151"/>
            <a:ext cx="8229600" cy="4525963"/>
          </a:xfrm>
        </p:spPr>
        <p:txBody>
          <a:bodyPr>
            <a:normAutofit/>
          </a:bodyPr>
          <a:lstStyle/>
          <a:p>
            <a:r>
              <a:rPr lang="en-CA" sz="1800" i="1" dirty="0" smtClean="0"/>
              <a:t>Explosives </a:t>
            </a:r>
            <a:r>
              <a:rPr lang="en-CA" sz="1800" i="1" dirty="0"/>
              <a:t>Act </a:t>
            </a:r>
            <a:r>
              <a:rPr lang="en-CA" sz="1800" dirty="0" smtClean="0"/>
              <a:t>s. </a:t>
            </a:r>
            <a:r>
              <a:rPr lang="en-CA" sz="1800" dirty="0"/>
              <a:t>6(a</a:t>
            </a:r>
            <a:r>
              <a:rPr lang="en-CA" sz="1800" dirty="0" smtClean="0"/>
              <a:t>): </a:t>
            </a:r>
            <a:r>
              <a:rPr lang="en-CA" sz="1800" dirty="0"/>
              <a:t>Except as authorized under this Act and subject to such exemptions as may be provided by regulation, no person shall: </a:t>
            </a:r>
          </a:p>
          <a:p>
            <a:pPr lvl="1" indent="-342900">
              <a:buFont typeface="+mj-lt"/>
              <a:buAutoNum type="alphaLcParenR"/>
            </a:pPr>
            <a:r>
              <a:rPr lang="en-CA" sz="1400" dirty="0"/>
              <a:t>	</a:t>
            </a:r>
            <a:r>
              <a:rPr lang="en-CA" sz="1400" dirty="0" smtClean="0"/>
              <a:t>make </a:t>
            </a:r>
            <a:r>
              <a:rPr lang="en-CA" sz="1400" dirty="0"/>
              <a:t>or manufacture any explosive, either wholly or in part, except in a </a:t>
            </a:r>
            <a:r>
              <a:rPr lang="en-CA" sz="1400" dirty="0" smtClean="0"/>
              <a:t>licensed factory;</a:t>
            </a:r>
          </a:p>
          <a:p>
            <a:pPr marL="0" indent="0">
              <a:buNone/>
            </a:pPr>
            <a:endParaRPr lang="en-CA" sz="900" dirty="0" smtClean="0"/>
          </a:p>
          <a:p>
            <a:r>
              <a:rPr lang="en-CA" sz="1800" dirty="0" smtClean="0"/>
              <a:t>ER, 2013 s. 53; manufacturing includes the following </a:t>
            </a:r>
            <a:r>
              <a:rPr lang="en-CA" sz="1800" dirty="0"/>
              <a:t>activities:</a:t>
            </a:r>
          </a:p>
          <a:p>
            <a:pPr marL="800100" lvl="1" indent="-342900">
              <a:buFont typeface="+mj-lt"/>
              <a:buAutoNum type="alphaLcParenR"/>
            </a:pPr>
            <a:r>
              <a:rPr lang="en-CA" sz="1400" dirty="0" smtClean="0"/>
              <a:t>making </a:t>
            </a:r>
            <a:r>
              <a:rPr lang="en-CA" sz="1400" dirty="0"/>
              <a:t>or manufacturing an </a:t>
            </a:r>
            <a:r>
              <a:rPr lang="en-CA" sz="1400" dirty="0" smtClean="0"/>
              <a:t>explosive </a:t>
            </a:r>
            <a:r>
              <a:rPr lang="en-CA" sz="1400" dirty="0"/>
              <a:t>substance from raw material or from another explosive substance;</a:t>
            </a:r>
          </a:p>
          <a:p>
            <a:pPr marL="800100" lvl="1" indent="-342900">
              <a:buFont typeface="+mj-lt"/>
              <a:buAutoNum type="alphaLcParenR"/>
            </a:pPr>
            <a:r>
              <a:rPr lang="en-CA" sz="1400" dirty="0" smtClean="0"/>
              <a:t>making </a:t>
            </a:r>
            <a:r>
              <a:rPr lang="en-CA" sz="1400" dirty="0"/>
              <a:t>or manufacturing an </a:t>
            </a:r>
            <a:r>
              <a:rPr lang="en-CA" sz="1400" dirty="0" smtClean="0"/>
              <a:t>explosive </a:t>
            </a:r>
            <a:r>
              <a:rPr lang="en-CA" sz="1400" dirty="0"/>
              <a:t>article, including the assembly of an article from explosive and non-explosive components;</a:t>
            </a:r>
          </a:p>
          <a:p>
            <a:pPr marL="800100" lvl="1" indent="-342900">
              <a:buFont typeface="+mj-lt"/>
              <a:buAutoNum type="alphaLcParenR"/>
            </a:pPr>
            <a:r>
              <a:rPr lang="en-CA" sz="1400" dirty="0" smtClean="0"/>
              <a:t>altering </a:t>
            </a:r>
            <a:r>
              <a:rPr lang="en-CA" sz="1400" dirty="0"/>
              <a:t>or remaking an explosive substance or explosive article by modifying its chemical composition (for example, by gassing or blending) or by subjecting it to physical processes with the input of energy (for example, pneumatic handling, pumping, shearing or thickening);</a:t>
            </a:r>
          </a:p>
          <a:p>
            <a:pPr marL="800100" lvl="1" indent="-342900">
              <a:buFont typeface="+mj-lt"/>
              <a:buAutoNum type="alphaLcParenR"/>
            </a:pPr>
            <a:r>
              <a:rPr lang="en-CA" sz="1400" dirty="0" smtClean="0"/>
              <a:t>dividing </a:t>
            </a:r>
            <a:r>
              <a:rPr lang="en-CA" sz="1400" dirty="0"/>
              <a:t>an </a:t>
            </a:r>
            <a:r>
              <a:rPr lang="en-CA" sz="1400" dirty="0" smtClean="0"/>
              <a:t>explosive </a:t>
            </a:r>
            <a:r>
              <a:rPr lang="en-CA" sz="1400" dirty="0"/>
              <a:t>into its components or unmaking, breaking up or in any manner destroying it;</a:t>
            </a:r>
          </a:p>
          <a:p>
            <a:pPr marL="800100" lvl="1" indent="-342900">
              <a:buFont typeface="+mj-lt"/>
              <a:buAutoNum type="alphaLcParenR"/>
            </a:pPr>
            <a:r>
              <a:rPr lang="en-CA" sz="1400" dirty="0" smtClean="0"/>
              <a:t>packaging </a:t>
            </a:r>
            <a:r>
              <a:rPr lang="en-CA" sz="1400" dirty="0"/>
              <a:t>explosives; and</a:t>
            </a:r>
          </a:p>
          <a:p>
            <a:pPr marL="800100" lvl="1" indent="-342900">
              <a:buFont typeface="+mj-lt"/>
              <a:buAutoNum type="alphaLcParenR"/>
            </a:pPr>
            <a:r>
              <a:rPr lang="en-CA" sz="1400" dirty="0" smtClean="0"/>
              <a:t>testing </a:t>
            </a:r>
            <a:r>
              <a:rPr lang="en-CA" sz="1400" dirty="0"/>
              <a:t>an unauthorized explosive or testing an explosive to assess its potential for a use other than its authorized use.</a:t>
            </a:r>
            <a:endParaRPr lang="en-CA" sz="1400" dirty="0" smtClean="0"/>
          </a:p>
          <a:p>
            <a:pPr marL="0" indent="0">
              <a:buNone/>
            </a:pPr>
            <a:endParaRPr lang="en-CA" sz="1600" dirty="0"/>
          </a:p>
        </p:txBody>
      </p:sp>
      <p:sp>
        <p:nvSpPr>
          <p:cNvPr id="4" name="Slide Number Placeholder 3"/>
          <p:cNvSpPr>
            <a:spLocks noGrp="1"/>
          </p:cNvSpPr>
          <p:nvPr>
            <p:ph type="sldNum" sz="quarter" idx="12"/>
          </p:nvPr>
        </p:nvSpPr>
        <p:spPr/>
        <p:txBody>
          <a:bodyPr/>
          <a:lstStyle/>
          <a:p>
            <a:fld id="{E0D4D67D-6CD0-4F9C-AF73-23D04D3E675B}" type="slidenum">
              <a:rPr lang="en-CA" smtClean="0"/>
              <a:t>51</a:t>
            </a:fld>
            <a:endParaRPr lang="en-CA"/>
          </a:p>
        </p:txBody>
      </p:sp>
    </p:spTree>
    <p:extLst>
      <p:ext uri="{BB962C8B-B14F-4D97-AF65-F5344CB8AC3E}">
        <p14:creationId xmlns:p14="http://schemas.microsoft.com/office/powerpoint/2010/main" val="18600905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3"/>
          <p:cNvSpPr>
            <a:spLocks noGrp="1" noChangeArrowheads="1"/>
          </p:cNvSpPr>
          <p:nvPr>
            <p:ph type="ctrTitle"/>
          </p:nvPr>
        </p:nvSpPr>
        <p:spPr>
          <a:xfrm>
            <a:off x="0" y="1162050"/>
            <a:ext cx="6732240" cy="1544638"/>
          </a:xfrm>
        </p:spPr>
        <p:txBody>
          <a:bodyPr>
            <a:normAutofit/>
          </a:bodyPr>
          <a:lstStyle/>
          <a:p>
            <a:pPr algn="ctr" eaLnBrk="1" hangingPunct="1">
              <a:defRPr/>
            </a:pPr>
            <a:r>
              <a:rPr lang="en-US" altLang="en-US" sz="2600" dirty="0" smtClean="0">
                <a:solidFill>
                  <a:schemeClr val="tx1"/>
                </a:solidFill>
              </a:rPr>
              <a:t>Explosives Safety and Security Branch</a:t>
            </a:r>
            <a:br>
              <a:rPr lang="en-US" altLang="en-US" sz="2600" dirty="0" smtClean="0">
                <a:solidFill>
                  <a:schemeClr val="tx1"/>
                </a:solidFill>
              </a:rPr>
            </a:br>
            <a:r>
              <a:rPr lang="en-US" altLang="en-US" sz="2600" dirty="0" smtClean="0">
                <a:solidFill>
                  <a:schemeClr val="tx1"/>
                </a:solidFill>
              </a:rPr>
              <a:t>Explosives Regulatory Division</a:t>
            </a:r>
            <a:br>
              <a:rPr lang="en-US" altLang="en-US" sz="2600" dirty="0" smtClean="0">
                <a:solidFill>
                  <a:schemeClr val="tx1"/>
                </a:solidFill>
              </a:rPr>
            </a:br>
            <a:r>
              <a:rPr lang="en-US" altLang="en-US" sz="2600" dirty="0" smtClean="0">
                <a:solidFill>
                  <a:schemeClr val="tx1"/>
                </a:solidFill>
              </a:rPr>
              <a:t>(ESSB/ERD)</a:t>
            </a:r>
            <a:endParaRPr lang="en-US" altLang="en-US" sz="2800" dirty="0" smtClean="0">
              <a:solidFill>
                <a:schemeClr val="tx1"/>
              </a:solidFill>
            </a:endParaRPr>
          </a:p>
        </p:txBody>
      </p:sp>
      <p:sp>
        <p:nvSpPr>
          <p:cNvPr id="47107" name="Text Box 4"/>
          <p:cNvSpPr txBox="1">
            <a:spLocks noChangeArrowheads="1"/>
          </p:cNvSpPr>
          <p:nvPr/>
        </p:nvSpPr>
        <p:spPr bwMode="auto">
          <a:xfrm>
            <a:off x="6096000" y="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a:spcBef>
                <a:spcPct val="50000"/>
              </a:spcBef>
              <a:buClrTx/>
              <a:buFontTx/>
              <a:buNone/>
            </a:pPr>
            <a:endParaRPr lang="en-CA" altLang="en-US" sz="2400">
              <a:latin typeface="Times" pitchFamily="18" charset="0"/>
            </a:endParaRPr>
          </a:p>
        </p:txBody>
      </p:sp>
      <p:sp>
        <p:nvSpPr>
          <p:cNvPr id="47108" name="Text Box 5"/>
          <p:cNvSpPr txBox="1">
            <a:spLocks noChangeArrowheads="1"/>
          </p:cNvSpPr>
          <p:nvPr/>
        </p:nvSpPr>
        <p:spPr bwMode="auto">
          <a:xfrm>
            <a:off x="6629400" y="56388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eaLnBrk="1" hangingPunct="1">
              <a:spcBef>
                <a:spcPct val="50000"/>
              </a:spcBef>
              <a:buClrTx/>
              <a:buFontTx/>
              <a:buNone/>
            </a:pPr>
            <a:endParaRPr lang="en-CA" altLang="en-US" sz="1800">
              <a:latin typeface="Arial" pitchFamily="34" charset="0"/>
            </a:endParaRPr>
          </a:p>
        </p:txBody>
      </p:sp>
      <p:sp>
        <p:nvSpPr>
          <p:cNvPr id="47109" name="TextBox 10"/>
          <p:cNvSpPr txBox="1">
            <a:spLocks noChangeArrowheads="1"/>
          </p:cNvSpPr>
          <p:nvPr/>
        </p:nvSpPr>
        <p:spPr bwMode="auto">
          <a:xfrm>
            <a:off x="2337941" y="4151313"/>
            <a:ext cx="2378075" cy="923925"/>
          </a:xfrm>
          <a:prstGeom prst="rect">
            <a:avLst/>
          </a:prstGeom>
          <a:solidFill>
            <a:schemeClr val="bg1"/>
          </a:solidFill>
          <a:ln>
            <a:solidFill>
              <a:schemeClr val="tx1"/>
            </a:solidFill>
          </a:ln>
        </p:spPr>
        <p:txBody>
          <a:bodyPr wrap="none">
            <a:spAutoFit/>
          </a:bodyP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eaLnBrk="1" hangingPunct="1">
              <a:spcBef>
                <a:spcPct val="0"/>
              </a:spcBef>
              <a:buClrTx/>
              <a:buFontTx/>
              <a:buNone/>
            </a:pPr>
            <a:r>
              <a:rPr lang="en-CA" altLang="en-US" sz="1800" b="1" dirty="0">
                <a:latin typeface="Arial" pitchFamily="34" charset="0"/>
              </a:rPr>
              <a:t>Headquarters </a:t>
            </a:r>
            <a:r>
              <a:rPr lang="en-CA" altLang="en-US" sz="1300" u="sng" dirty="0">
                <a:latin typeface="Arial" pitchFamily="34" charset="0"/>
              </a:rPr>
              <a:t>(Ottawa)</a:t>
            </a:r>
          </a:p>
          <a:p>
            <a:pPr eaLnBrk="1" hangingPunct="1">
              <a:spcBef>
                <a:spcPct val="0"/>
              </a:spcBef>
              <a:buClrTx/>
              <a:buFontTx/>
              <a:buNone/>
            </a:pPr>
            <a:r>
              <a:rPr lang="en-CA" altLang="en-US" sz="800" b="1" dirty="0">
                <a:solidFill>
                  <a:srgbClr val="FF0000"/>
                </a:solidFill>
                <a:latin typeface="Arial" pitchFamily="34" charset="0"/>
              </a:rPr>
              <a:t>Authorization  -  Import  -  Export  -  In-transit</a:t>
            </a:r>
          </a:p>
          <a:p>
            <a:pPr eaLnBrk="1" hangingPunct="1">
              <a:spcBef>
                <a:spcPct val="0"/>
              </a:spcBef>
              <a:buClrTx/>
              <a:buFontTx/>
              <a:buNone/>
            </a:pPr>
            <a:r>
              <a:rPr lang="en-CA" altLang="en-US" sz="1400" dirty="0">
                <a:latin typeface="Arial" pitchFamily="34" charset="0"/>
              </a:rPr>
              <a:t>(613) 948-5200</a:t>
            </a:r>
          </a:p>
          <a:p>
            <a:pPr eaLnBrk="1" hangingPunct="1">
              <a:spcBef>
                <a:spcPct val="0"/>
              </a:spcBef>
              <a:buClrTx/>
              <a:buFontTx/>
              <a:buNone/>
            </a:pPr>
            <a:r>
              <a:rPr lang="en-CA" altLang="en-US" sz="1400" dirty="0">
                <a:latin typeface="Arial" pitchFamily="34" charset="0"/>
                <a:hlinkClick r:id="rId3"/>
              </a:rPr>
              <a:t>ERDmms@NRCan.gc.ca</a:t>
            </a:r>
            <a:endParaRPr lang="en-CA" altLang="en-US" sz="1400" dirty="0">
              <a:latin typeface="Arial" pitchFamily="34" charset="0"/>
            </a:endParaRPr>
          </a:p>
        </p:txBody>
      </p:sp>
      <p:grpSp>
        <p:nvGrpSpPr>
          <p:cNvPr id="47110" name="Group 1"/>
          <p:cNvGrpSpPr>
            <a:grpSpLocks/>
          </p:cNvGrpSpPr>
          <p:nvPr/>
        </p:nvGrpSpPr>
        <p:grpSpPr bwMode="auto">
          <a:xfrm>
            <a:off x="0" y="5049838"/>
            <a:ext cx="9144000" cy="1093787"/>
            <a:chOff x="0" y="4773613"/>
            <a:chExt cx="9144000" cy="1093787"/>
          </a:xfrm>
        </p:grpSpPr>
        <p:sp>
          <p:nvSpPr>
            <p:cNvPr id="5" name="Rectangle 4"/>
            <p:cNvSpPr/>
            <p:nvPr/>
          </p:nvSpPr>
          <p:spPr>
            <a:xfrm>
              <a:off x="0" y="4773613"/>
              <a:ext cx="9144000" cy="10937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grpSp>
          <p:nvGrpSpPr>
            <p:cNvPr id="3" name="Group 19"/>
            <p:cNvGrpSpPr/>
            <p:nvPr/>
          </p:nvGrpSpPr>
          <p:grpSpPr>
            <a:xfrm>
              <a:off x="115412" y="4875378"/>
              <a:ext cx="8887669" cy="877163"/>
              <a:chOff x="134462" y="4484853"/>
              <a:chExt cx="8887669" cy="877163"/>
            </a:xfrm>
            <a:solidFill>
              <a:schemeClr val="bg1"/>
            </a:solidFill>
          </p:grpSpPr>
          <p:sp>
            <p:nvSpPr>
              <p:cNvPr id="21" name="TextBox 20"/>
              <p:cNvSpPr txBox="1"/>
              <p:nvPr/>
            </p:nvSpPr>
            <p:spPr>
              <a:xfrm>
                <a:off x="2210912" y="4484853"/>
                <a:ext cx="2359941" cy="877163"/>
              </a:xfrm>
              <a:prstGeom prst="rect">
                <a:avLst/>
              </a:prstGeom>
              <a:grpFill/>
              <a:ln>
                <a:solidFill>
                  <a:schemeClr val="accent1"/>
                </a:solidFill>
              </a:ln>
            </p:spPr>
            <p:txBody>
              <a:bodyPr wrap="none">
                <a:spAutoFit/>
              </a:bodyPr>
              <a:lstStyle/>
              <a:p>
                <a:pPr eaLnBrk="1" hangingPunct="1">
                  <a:defRPr/>
                </a:pPr>
                <a:r>
                  <a:rPr lang="en-CA" sz="1300" b="1" dirty="0">
                    <a:latin typeface="Arial" panose="020B0604020202020204" pitchFamily="34" charset="0"/>
                  </a:rPr>
                  <a:t>Western </a:t>
                </a:r>
                <a:r>
                  <a:rPr lang="en-CA" sz="1300" dirty="0">
                    <a:latin typeface="Arial" panose="020B0604020202020204" pitchFamily="34" charset="0"/>
                  </a:rPr>
                  <a:t>Region </a:t>
                </a:r>
                <a:r>
                  <a:rPr lang="en-CA" sz="1000" dirty="0">
                    <a:latin typeface="Arial" panose="020B0604020202020204" pitchFamily="34" charset="0"/>
                  </a:rPr>
                  <a:t>(</a:t>
                </a:r>
                <a:r>
                  <a:rPr lang="en-CA" sz="1000" u="sng" dirty="0">
                    <a:latin typeface="Arial" panose="020B0604020202020204" pitchFamily="34" charset="0"/>
                  </a:rPr>
                  <a:t>Calgary</a:t>
                </a:r>
                <a:r>
                  <a:rPr lang="en-CA" sz="1000" dirty="0">
                    <a:latin typeface="Arial" panose="020B0604020202020204" pitchFamily="34" charset="0"/>
                  </a:rPr>
                  <a:t>)</a:t>
                </a:r>
              </a:p>
              <a:p>
                <a:pPr eaLnBrk="1" hangingPunct="1">
                  <a:defRPr/>
                </a:pPr>
                <a:r>
                  <a:rPr lang="en-CA" sz="800" dirty="0">
                    <a:latin typeface="Arial" panose="020B0604020202020204" pitchFamily="34" charset="0"/>
                  </a:rPr>
                  <a:t>Alberta / Saskatchewan / Northwest Territories</a:t>
                </a:r>
              </a:p>
              <a:p>
                <a:pPr eaLnBrk="1" hangingPunct="1">
                  <a:defRPr/>
                </a:pPr>
                <a:r>
                  <a:rPr lang="en-CA" sz="800" b="1" dirty="0">
                    <a:solidFill>
                      <a:srgbClr val="FF0000"/>
                    </a:solidFill>
                    <a:latin typeface="Arial" panose="020B0604020202020204" pitchFamily="34" charset="0"/>
                  </a:rPr>
                  <a:t>GLF &amp; Magazine Licences  -  Inspections</a:t>
                </a:r>
              </a:p>
              <a:p>
                <a:pPr eaLnBrk="1" hangingPunct="1">
                  <a:defRPr/>
                </a:pPr>
                <a:r>
                  <a:rPr lang="en-CA" sz="1100" dirty="0">
                    <a:latin typeface="Arial" panose="020B0604020202020204" pitchFamily="34" charset="0"/>
                  </a:rPr>
                  <a:t>(403) 292-4766</a:t>
                </a:r>
              </a:p>
              <a:p>
                <a:pPr eaLnBrk="1" hangingPunct="1">
                  <a:defRPr/>
                </a:pPr>
                <a:endParaRPr lang="en-CA" sz="1100" dirty="0">
                  <a:latin typeface="Arial" panose="020B0604020202020204" pitchFamily="34" charset="0"/>
                </a:endParaRPr>
              </a:p>
            </p:txBody>
          </p:sp>
          <p:sp>
            <p:nvSpPr>
              <p:cNvPr id="22" name="TextBox 21"/>
              <p:cNvSpPr txBox="1"/>
              <p:nvPr/>
            </p:nvSpPr>
            <p:spPr>
              <a:xfrm>
                <a:off x="134462" y="4484853"/>
                <a:ext cx="2040943" cy="877163"/>
              </a:xfrm>
              <a:prstGeom prst="rect">
                <a:avLst/>
              </a:prstGeom>
              <a:grpFill/>
              <a:ln>
                <a:solidFill>
                  <a:schemeClr val="accent1"/>
                </a:solidFill>
              </a:ln>
            </p:spPr>
            <p:txBody>
              <a:bodyPr wrap="none">
                <a:spAutoFit/>
              </a:bodyPr>
              <a:lstStyle/>
              <a:p>
                <a:pPr eaLnBrk="1" hangingPunct="1">
                  <a:defRPr/>
                </a:pPr>
                <a:r>
                  <a:rPr lang="en-CA" sz="1300" b="1" dirty="0">
                    <a:latin typeface="Arial" panose="020B0604020202020204" pitchFamily="34" charset="0"/>
                  </a:rPr>
                  <a:t>Pacific </a:t>
                </a:r>
                <a:r>
                  <a:rPr lang="en-CA" sz="1300" dirty="0">
                    <a:latin typeface="Arial" panose="020B0604020202020204" pitchFamily="34" charset="0"/>
                  </a:rPr>
                  <a:t>Region </a:t>
                </a:r>
                <a:r>
                  <a:rPr lang="en-CA" sz="1000" dirty="0">
                    <a:latin typeface="Arial" panose="020B0604020202020204" pitchFamily="34" charset="0"/>
                  </a:rPr>
                  <a:t>(</a:t>
                </a:r>
                <a:r>
                  <a:rPr lang="en-CA" sz="1000" u="sng" dirty="0">
                    <a:latin typeface="Arial" panose="020B0604020202020204" pitchFamily="34" charset="0"/>
                  </a:rPr>
                  <a:t>Vancouver</a:t>
                </a:r>
                <a:r>
                  <a:rPr lang="en-CA" sz="1000" dirty="0">
                    <a:latin typeface="Arial" panose="020B0604020202020204" pitchFamily="34" charset="0"/>
                  </a:rPr>
                  <a:t>)</a:t>
                </a:r>
              </a:p>
              <a:p>
                <a:pPr eaLnBrk="1" hangingPunct="1">
                  <a:defRPr/>
                </a:pPr>
                <a:r>
                  <a:rPr lang="en-CA" sz="800" dirty="0">
                    <a:latin typeface="Arial" panose="020B0604020202020204" pitchFamily="34" charset="0"/>
                  </a:rPr>
                  <a:t>British Columbia / Yukon</a:t>
                </a:r>
              </a:p>
              <a:p>
                <a:pPr eaLnBrk="1" hangingPunct="1">
                  <a:defRPr/>
                </a:pPr>
                <a:r>
                  <a:rPr lang="en-CA" sz="800" b="1" dirty="0">
                    <a:solidFill>
                      <a:srgbClr val="FF0000"/>
                    </a:solidFill>
                    <a:latin typeface="Arial" panose="020B0604020202020204" pitchFamily="34" charset="0"/>
                  </a:rPr>
                  <a:t>Magazine Licences  -  Inspections </a:t>
                </a:r>
              </a:p>
              <a:p>
                <a:pPr eaLnBrk="1" hangingPunct="1">
                  <a:defRPr/>
                </a:pPr>
                <a:r>
                  <a:rPr lang="en-CA" sz="1100" dirty="0">
                    <a:latin typeface="Arial" panose="020B0604020202020204" pitchFamily="34" charset="0"/>
                  </a:rPr>
                  <a:t>(604) 666-0366</a:t>
                </a:r>
              </a:p>
              <a:p>
                <a:pPr eaLnBrk="1" hangingPunct="1">
                  <a:defRPr/>
                </a:pPr>
                <a:endParaRPr lang="en-CA" sz="1100" dirty="0">
                  <a:latin typeface="Arial" panose="020B0604020202020204" pitchFamily="34" charset="0"/>
                </a:endParaRPr>
              </a:p>
            </p:txBody>
          </p:sp>
          <p:sp>
            <p:nvSpPr>
              <p:cNvPr id="23" name="TextBox 22"/>
              <p:cNvSpPr txBox="1"/>
              <p:nvPr/>
            </p:nvSpPr>
            <p:spPr>
              <a:xfrm>
                <a:off x="4599084" y="4484853"/>
                <a:ext cx="2343911" cy="877163"/>
              </a:xfrm>
              <a:prstGeom prst="rect">
                <a:avLst/>
              </a:prstGeom>
              <a:grpFill/>
              <a:ln>
                <a:solidFill>
                  <a:schemeClr val="accent1"/>
                </a:solidFill>
              </a:ln>
            </p:spPr>
            <p:txBody>
              <a:bodyPr wrap="none">
                <a:spAutoFit/>
              </a:bodyPr>
              <a:lstStyle/>
              <a:p>
                <a:pPr eaLnBrk="1" hangingPunct="1">
                  <a:defRPr/>
                </a:pPr>
                <a:r>
                  <a:rPr lang="en-CA" sz="1300" b="1" dirty="0">
                    <a:latin typeface="Arial" panose="020B0604020202020204" pitchFamily="34" charset="0"/>
                  </a:rPr>
                  <a:t>Central </a:t>
                </a:r>
                <a:r>
                  <a:rPr lang="en-CA" sz="1300" dirty="0">
                    <a:latin typeface="Arial" panose="020B0604020202020204" pitchFamily="34" charset="0"/>
                  </a:rPr>
                  <a:t>Region </a:t>
                </a:r>
                <a:r>
                  <a:rPr lang="en-CA" sz="1000" dirty="0">
                    <a:latin typeface="Arial" panose="020B0604020202020204" pitchFamily="34" charset="0"/>
                  </a:rPr>
                  <a:t>(</a:t>
                </a:r>
                <a:r>
                  <a:rPr lang="en-CA" sz="1000" u="sng" dirty="0">
                    <a:latin typeface="Arial" panose="020B0604020202020204" pitchFamily="34" charset="0"/>
                  </a:rPr>
                  <a:t>Ottawa</a:t>
                </a:r>
                <a:r>
                  <a:rPr lang="en-CA" sz="1000" dirty="0">
                    <a:latin typeface="Arial" panose="020B0604020202020204" pitchFamily="34" charset="0"/>
                  </a:rPr>
                  <a:t>)</a:t>
                </a:r>
              </a:p>
              <a:p>
                <a:pPr eaLnBrk="1" hangingPunct="1">
                  <a:defRPr/>
                </a:pPr>
                <a:r>
                  <a:rPr lang="en-CA" sz="800" dirty="0">
                    <a:latin typeface="Arial" panose="020B0604020202020204" pitchFamily="34" charset="0"/>
                  </a:rPr>
                  <a:t>Ontario / Manitoba</a:t>
                </a:r>
              </a:p>
              <a:p>
                <a:pPr eaLnBrk="1" hangingPunct="1">
                  <a:defRPr/>
                </a:pPr>
                <a:r>
                  <a:rPr lang="en-CA" sz="800" b="1" dirty="0">
                    <a:solidFill>
                      <a:srgbClr val="FF0000"/>
                    </a:solidFill>
                    <a:latin typeface="Arial" panose="020B0604020202020204" pitchFamily="34" charset="0"/>
                  </a:rPr>
                  <a:t>Factory &amp; Magazine Licences  -  Inspections</a:t>
                </a:r>
              </a:p>
              <a:p>
                <a:pPr eaLnBrk="1" hangingPunct="1">
                  <a:defRPr/>
                </a:pPr>
                <a:r>
                  <a:rPr lang="en-CA" sz="1100" dirty="0">
                    <a:latin typeface="Arial" panose="020B0604020202020204" pitchFamily="34" charset="0"/>
                  </a:rPr>
                  <a:t>(613) 948-5187</a:t>
                </a:r>
              </a:p>
              <a:p>
                <a:pPr eaLnBrk="1" hangingPunct="1">
                  <a:defRPr/>
                </a:pPr>
                <a:endParaRPr lang="en-CA" sz="1100" dirty="0">
                  <a:latin typeface="Arial" panose="020B0604020202020204" pitchFamily="34" charset="0"/>
                </a:endParaRPr>
              </a:p>
            </p:txBody>
          </p:sp>
          <p:sp>
            <p:nvSpPr>
              <p:cNvPr id="24" name="TextBox 23"/>
              <p:cNvSpPr txBox="1"/>
              <p:nvPr/>
            </p:nvSpPr>
            <p:spPr>
              <a:xfrm>
                <a:off x="6971570" y="4484853"/>
                <a:ext cx="2050561" cy="877163"/>
              </a:xfrm>
              <a:prstGeom prst="rect">
                <a:avLst/>
              </a:prstGeom>
              <a:grpFill/>
              <a:ln>
                <a:solidFill>
                  <a:schemeClr val="accent1"/>
                </a:solidFill>
              </a:ln>
            </p:spPr>
            <p:txBody>
              <a:bodyPr wrap="none">
                <a:spAutoFit/>
              </a:bodyPr>
              <a:lstStyle/>
              <a:p>
                <a:pPr eaLnBrk="1" hangingPunct="1">
                  <a:defRPr/>
                </a:pPr>
                <a:r>
                  <a:rPr lang="en-CA" sz="1300" b="1" dirty="0">
                    <a:latin typeface="Arial" panose="020B0604020202020204" pitchFamily="34" charset="0"/>
                  </a:rPr>
                  <a:t>Eastern </a:t>
                </a:r>
                <a:r>
                  <a:rPr lang="en-CA" sz="1300" dirty="0">
                    <a:latin typeface="Arial" panose="020B0604020202020204" pitchFamily="34" charset="0"/>
                  </a:rPr>
                  <a:t>Region </a:t>
                </a:r>
                <a:r>
                  <a:rPr lang="en-CA" sz="1000" dirty="0">
                    <a:latin typeface="Arial" panose="020B0604020202020204" pitchFamily="34" charset="0"/>
                  </a:rPr>
                  <a:t>(</a:t>
                </a:r>
                <a:r>
                  <a:rPr lang="en-CA" sz="1000" u="sng" dirty="0">
                    <a:latin typeface="Arial" panose="020B0604020202020204" pitchFamily="34" charset="0"/>
                  </a:rPr>
                  <a:t>Varennes</a:t>
                </a:r>
                <a:r>
                  <a:rPr lang="en-CA" sz="1000" dirty="0">
                    <a:latin typeface="Arial" panose="020B0604020202020204" pitchFamily="34" charset="0"/>
                  </a:rPr>
                  <a:t>)</a:t>
                </a:r>
              </a:p>
              <a:p>
                <a:pPr eaLnBrk="1" hangingPunct="1">
                  <a:defRPr/>
                </a:pPr>
                <a:r>
                  <a:rPr lang="en-CA" sz="800" dirty="0">
                    <a:latin typeface="Arial" panose="020B0604020202020204" pitchFamily="34" charset="0"/>
                  </a:rPr>
                  <a:t>Quebec / Nunavut / Atlantic Provinces</a:t>
                </a:r>
              </a:p>
              <a:p>
                <a:pPr eaLnBrk="1" hangingPunct="1">
                  <a:defRPr/>
                </a:pPr>
                <a:r>
                  <a:rPr lang="en-CA" sz="800" b="1" dirty="0">
                    <a:solidFill>
                      <a:srgbClr val="FF0000"/>
                    </a:solidFill>
                    <a:latin typeface="Arial" panose="020B0604020202020204" pitchFamily="34" charset="0"/>
                  </a:rPr>
                  <a:t>Magazine Licences  -  Inspections </a:t>
                </a:r>
                <a:endParaRPr lang="en-CA" sz="800" dirty="0">
                  <a:latin typeface="Arial" panose="020B0604020202020204" pitchFamily="34" charset="0"/>
                </a:endParaRPr>
              </a:p>
              <a:p>
                <a:pPr eaLnBrk="1" hangingPunct="1">
                  <a:defRPr/>
                </a:pPr>
                <a:r>
                  <a:rPr lang="en-CA" sz="1100" dirty="0">
                    <a:latin typeface="Arial" panose="020B0604020202020204" pitchFamily="34" charset="0"/>
                  </a:rPr>
                  <a:t>(450) 652-0703</a:t>
                </a:r>
              </a:p>
              <a:p>
                <a:pPr eaLnBrk="1" hangingPunct="1">
                  <a:defRPr/>
                </a:pPr>
                <a:endParaRPr lang="en-CA" sz="1100" dirty="0">
                  <a:latin typeface="Arial" panose="020B0604020202020204" pitchFamily="34" charset="0"/>
                </a:endParaRPr>
              </a:p>
            </p:txBody>
          </p:sp>
        </p:grpSp>
      </p:grpSp>
      <p:sp>
        <p:nvSpPr>
          <p:cNvPr id="47111" name="Rectangle 13"/>
          <p:cNvSpPr txBox="1">
            <a:spLocks noChangeArrowheads="1"/>
          </p:cNvSpPr>
          <p:nvPr/>
        </p:nvSpPr>
        <p:spPr bwMode="auto">
          <a:xfrm>
            <a:off x="3175" y="2916238"/>
            <a:ext cx="6801073"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algn="ctr" eaLnBrk="1" hangingPunct="1">
              <a:spcBef>
                <a:spcPct val="0"/>
              </a:spcBef>
              <a:buClrTx/>
              <a:buFontTx/>
              <a:buNone/>
            </a:pPr>
            <a:r>
              <a:rPr lang="en-US" altLang="en-US" sz="2800" b="1" dirty="0"/>
              <a:t>Questions?</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9"/>
          <p:cNvSpPr>
            <a:spLocks noGrp="1" noChangeArrowheads="1"/>
          </p:cNvSpPr>
          <p:nvPr>
            <p:ph type="body" sz="half" idx="1"/>
          </p:nvPr>
        </p:nvSpPr>
        <p:spPr>
          <a:xfrm>
            <a:off x="468313" y="962025"/>
            <a:ext cx="4038600" cy="4876800"/>
          </a:xfrm>
        </p:spPr>
        <p:txBody>
          <a:bodyPr/>
          <a:lstStyle/>
          <a:p>
            <a:pPr marL="457200" lvl="1" indent="0" eaLnBrk="1" hangingPunct="1">
              <a:lnSpc>
                <a:spcPct val="90000"/>
              </a:lnSpc>
              <a:buFont typeface="Wingdings" pitchFamily="2" charset="2"/>
              <a:buNone/>
            </a:pPr>
            <a:endParaRPr lang="en-CA" altLang="en-US" sz="1800" smtClean="0"/>
          </a:p>
        </p:txBody>
      </p:sp>
      <p:graphicFrame>
        <p:nvGraphicFramePr>
          <p:cNvPr id="2" name="Table 1"/>
          <p:cNvGraphicFramePr>
            <a:graphicFrameLocks noGrp="1"/>
          </p:cNvGraphicFramePr>
          <p:nvPr>
            <p:extLst>
              <p:ext uri="{D42A27DB-BD31-4B8C-83A1-F6EECF244321}">
                <p14:modId xmlns:p14="http://schemas.microsoft.com/office/powerpoint/2010/main" val="3785082625"/>
              </p:ext>
            </p:extLst>
          </p:nvPr>
        </p:nvGraphicFramePr>
        <p:xfrm>
          <a:off x="129221" y="535580"/>
          <a:ext cx="8755384" cy="576681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341514">
                  <a:extLst>
                    <a:ext uri="{9D8B030D-6E8A-4147-A177-3AD203B41FA5}">
                      <a16:colId xmlns:a16="http://schemas.microsoft.com/office/drawing/2014/main" val="20000"/>
                    </a:ext>
                  </a:extLst>
                </a:gridCol>
                <a:gridCol w="4413870">
                  <a:extLst>
                    <a:ext uri="{9D8B030D-6E8A-4147-A177-3AD203B41FA5}">
                      <a16:colId xmlns:a16="http://schemas.microsoft.com/office/drawing/2014/main" val="20001"/>
                    </a:ext>
                  </a:extLst>
                </a:gridCol>
              </a:tblGrid>
              <a:tr h="43442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altLang="en-US" sz="2400" b="1" u="sng" dirty="0" smtClean="0">
                          <a:solidFill>
                            <a:schemeClr val="bg1"/>
                          </a:solidFill>
                        </a:rPr>
                        <a:t>Director/CIE</a:t>
                      </a:r>
                      <a:r>
                        <a:rPr lang="en-CA" altLang="en-US" sz="2400" dirty="0" smtClean="0">
                          <a:solidFill>
                            <a:schemeClr val="bg1"/>
                          </a:solidFill>
                        </a:rPr>
                        <a:t>   –   </a:t>
                      </a:r>
                      <a:r>
                        <a:rPr lang="en-CA" altLang="en-US" sz="2400" b="0" dirty="0" smtClean="0">
                          <a:solidFill>
                            <a:schemeClr val="bg1"/>
                          </a:solidFill>
                        </a:rPr>
                        <a:t>Jean-</a:t>
                      </a:r>
                      <a:r>
                        <a:rPr lang="en-CA" altLang="en-US" sz="2400" b="0" baseline="0" dirty="0" smtClean="0">
                          <a:solidFill>
                            <a:schemeClr val="bg1"/>
                          </a:solidFill>
                        </a:rPr>
                        <a:t> </a:t>
                      </a:r>
                      <a:r>
                        <a:rPr lang="en-CA" altLang="en-US" sz="2400" b="0" dirty="0" smtClean="0">
                          <a:solidFill>
                            <a:schemeClr val="bg1"/>
                          </a:solidFill>
                        </a:rPr>
                        <a:t>Luc Arpin</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altLang="en-US" dirty="0" smtClean="0"/>
                    </a:p>
                  </a:txBody>
                  <a:tcPr/>
                </a:tc>
                <a:extLst>
                  <a:ext uri="{0D108BD9-81ED-4DB2-BD59-A6C34878D82A}">
                    <a16:rowId xmlns:a16="http://schemas.microsoft.com/office/drawing/2014/main" val="10000"/>
                  </a:ext>
                </a:extLst>
              </a:tr>
              <a:tr h="432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altLang="en-US" sz="1400" b="1" u="sng" dirty="0" smtClean="0"/>
                        <a:t>Licensing</a:t>
                      </a:r>
                      <a:r>
                        <a:rPr lang="en-CA" altLang="en-US" sz="1400" b="1" u="sng" baseline="0" dirty="0" smtClean="0"/>
                        <a:t> &amp; Inspections</a:t>
                      </a:r>
                      <a:endParaRPr lang="en-CA" altLang="en-US" sz="1400" b="1" u="none"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CA" altLang="en-US" sz="1400" b="0" dirty="0" smtClean="0"/>
                        <a:t>Daniel Hilliker</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altLang="en-US" sz="1400" b="1" u="sng" dirty="0" smtClean="0"/>
                        <a:t>Specialists </a:t>
                      </a:r>
                      <a:endParaRPr lang="en-CA" altLang="en-US" sz="1400" b="1" u="none"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CA" altLang="en-US" sz="1400" b="0" dirty="0" smtClean="0"/>
                        <a:t>Serge Dionne</a:t>
                      </a:r>
                    </a:p>
                  </a:txBody>
                  <a:tcPr anchor="ctr"/>
                </a:tc>
                <a:extLst>
                  <a:ext uri="{0D108BD9-81ED-4DB2-BD59-A6C34878D82A}">
                    <a16:rowId xmlns:a16="http://schemas.microsoft.com/office/drawing/2014/main" val="10001"/>
                  </a:ext>
                </a:extLst>
              </a:tr>
              <a:tr h="2134084">
                <a:tc rowSpan="3">
                  <a:txBody>
                    <a:bodyPr/>
                    <a:lstStyle/>
                    <a:p>
                      <a:pPr marL="0" indent="0" eaLnBrk="1" hangingPunct="1">
                        <a:lnSpc>
                          <a:spcPct val="90000"/>
                        </a:lnSpc>
                        <a:buNone/>
                        <a:tabLst>
                          <a:tab pos="357188" algn="l"/>
                        </a:tabLst>
                      </a:pPr>
                      <a:r>
                        <a:rPr lang="en-CA" altLang="en-US" sz="1400" b="1" u="none" dirty="0" smtClean="0"/>
                        <a:t> </a:t>
                      </a:r>
                    </a:p>
                    <a:p>
                      <a:pPr marL="0" indent="0" eaLnBrk="1" hangingPunct="1">
                        <a:lnSpc>
                          <a:spcPct val="90000"/>
                        </a:lnSpc>
                        <a:buNone/>
                        <a:tabLst>
                          <a:tab pos="357188" algn="l"/>
                        </a:tabLst>
                      </a:pPr>
                      <a:r>
                        <a:rPr lang="en-CA" altLang="en-US" sz="1400" b="1" u="none" baseline="0" dirty="0" smtClean="0"/>
                        <a:t>       </a:t>
                      </a:r>
                      <a:r>
                        <a:rPr lang="en-CA" altLang="en-US" sz="1400" b="1" u="sng" dirty="0" smtClean="0"/>
                        <a:t>Pacific Region</a:t>
                      </a:r>
                    </a:p>
                    <a:p>
                      <a:pPr marL="179388" lvl="1" indent="0" eaLnBrk="1" hangingPunct="1">
                        <a:lnSpc>
                          <a:spcPct val="90000"/>
                        </a:lnSpc>
                      </a:pPr>
                      <a:r>
                        <a:rPr lang="en-CA" altLang="en-US" sz="1400" dirty="0" smtClean="0"/>
                        <a:t>       Manager –		Rod Boulay</a:t>
                      </a:r>
                    </a:p>
                    <a:p>
                      <a:pPr marL="179388" lvl="1" indent="0" eaLnBrk="1" hangingPunct="1">
                        <a:lnSpc>
                          <a:spcPct val="90000"/>
                        </a:lnSpc>
                      </a:pPr>
                      <a:r>
                        <a:rPr lang="en-CA" altLang="en-US" sz="1400" dirty="0" smtClean="0"/>
                        <a:t>       Inspector –		</a:t>
                      </a:r>
                      <a:r>
                        <a:rPr lang="en-CA" altLang="en-US" sz="1400" baseline="0" dirty="0" smtClean="0">
                          <a:solidFill>
                            <a:schemeClr val="tx1"/>
                          </a:solidFill>
                        </a:rPr>
                        <a:t>David Murdoch</a:t>
                      </a:r>
                      <a:endParaRPr lang="en-CA" altLang="en-US" sz="1400" dirty="0" smtClean="0">
                        <a:solidFill>
                          <a:schemeClr val="tx1"/>
                        </a:solidFill>
                      </a:endParaRPr>
                    </a:p>
                    <a:p>
                      <a:pPr marL="179388" lvl="1" indent="0" eaLnBrk="1" hangingPunct="1">
                        <a:lnSpc>
                          <a:spcPct val="90000"/>
                        </a:lnSpc>
                      </a:pPr>
                      <a:r>
                        <a:rPr lang="en-CA" altLang="en-US" sz="1400" dirty="0" smtClean="0"/>
                        <a:t>       Assistant –		Kelp Watson</a:t>
                      </a:r>
                    </a:p>
                    <a:p>
                      <a:pPr marL="179388" lvl="1" indent="0" eaLnBrk="1" hangingPunct="1">
                        <a:lnSpc>
                          <a:spcPct val="90000"/>
                        </a:lnSpc>
                      </a:pPr>
                      <a:endParaRPr lang="en-CA" altLang="en-US" sz="1400" dirty="0" smtClean="0"/>
                    </a:p>
                    <a:p>
                      <a:pPr marL="0" indent="0" eaLnBrk="1" hangingPunct="1">
                        <a:lnSpc>
                          <a:spcPct val="90000"/>
                        </a:lnSpc>
                        <a:buNone/>
                      </a:pPr>
                      <a:r>
                        <a:rPr lang="en-CA" altLang="en-US" sz="1400" b="1" u="none" dirty="0" smtClean="0"/>
                        <a:t>       </a:t>
                      </a:r>
                      <a:r>
                        <a:rPr lang="en-CA" altLang="en-US" sz="1400" b="1" u="sng" dirty="0" smtClean="0"/>
                        <a:t>Western Region</a:t>
                      </a:r>
                    </a:p>
                    <a:p>
                      <a:pPr marL="179388" lvl="1" indent="0" eaLnBrk="1" hangingPunct="1">
                        <a:lnSpc>
                          <a:spcPct val="90000"/>
                        </a:lnSpc>
                        <a:buFont typeface="Courier New" panose="02070309020205020404" pitchFamily="49" charset="0"/>
                        <a:buNone/>
                      </a:pPr>
                      <a:r>
                        <a:rPr lang="en-CA" altLang="en-US" sz="1400" dirty="0" smtClean="0"/>
                        <a:t>       Manager –		David Mohn</a:t>
                      </a:r>
                    </a:p>
                    <a:p>
                      <a:pPr marL="179388" lvl="1" indent="0" eaLnBrk="1" hangingPunct="1">
                        <a:lnSpc>
                          <a:spcPct val="90000"/>
                        </a:lnSpc>
                        <a:buFont typeface="Courier New" panose="02070309020205020404" pitchFamily="49" charset="0"/>
                        <a:buNone/>
                      </a:pPr>
                      <a:r>
                        <a:rPr lang="en-CA" altLang="en-US" sz="1400" dirty="0" smtClean="0"/>
                        <a:t>       Inspectors –		</a:t>
                      </a:r>
                      <a:r>
                        <a:rPr lang="en-CA" altLang="en-US" sz="1400" dirty="0" smtClean="0">
                          <a:solidFill>
                            <a:schemeClr val="tx1"/>
                          </a:solidFill>
                        </a:rPr>
                        <a:t>Rebecca Holmberg</a:t>
                      </a:r>
                      <a:r>
                        <a:rPr lang="en-CA" altLang="en-US" sz="1400" dirty="0" smtClean="0">
                          <a:solidFill>
                            <a:srgbClr val="0000FF"/>
                          </a:solidFill>
                        </a:rPr>
                        <a:t> </a:t>
                      </a:r>
                    </a:p>
                    <a:p>
                      <a:pPr marL="179388" lvl="1" indent="0" eaLnBrk="1" hangingPunct="1">
                        <a:lnSpc>
                          <a:spcPct val="90000"/>
                        </a:lnSpc>
                        <a:buFont typeface="Courier New" panose="02070309020205020404" pitchFamily="49" charset="0"/>
                        <a:buNone/>
                      </a:pPr>
                      <a:r>
                        <a:rPr lang="en-CA" altLang="en-US" sz="1400" dirty="0" smtClean="0"/>
                        <a:t>	Assistant –               Wanda King</a:t>
                      </a:r>
                    </a:p>
                    <a:p>
                      <a:pPr marL="179388" lvl="1" indent="0" eaLnBrk="1" hangingPunct="1">
                        <a:lnSpc>
                          <a:spcPct val="90000"/>
                        </a:lnSpc>
                        <a:buFont typeface="Courier New" panose="02070309020205020404" pitchFamily="49" charset="0"/>
                        <a:buNone/>
                      </a:pPr>
                      <a:endParaRPr lang="en-CA" altLang="en-US" sz="1400" dirty="0" smtClean="0"/>
                    </a:p>
                    <a:p>
                      <a:pPr marL="0" indent="0" eaLnBrk="1" hangingPunct="1">
                        <a:lnSpc>
                          <a:spcPct val="90000"/>
                        </a:lnSpc>
                        <a:buNone/>
                      </a:pPr>
                      <a:r>
                        <a:rPr lang="en-CA" altLang="en-US" sz="1400" b="1" u="none" baseline="0" dirty="0" smtClean="0"/>
                        <a:t>       </a:t>
                      </a:r>
                      <a:r>
                        <a:rPr lang="en-CA" altLang="en-US" sz="1400" b="1" u="sng" baseline="0" dirty="0" smtClean="0"/>
                        <a:t>HQ Region</a:t>
                      </a:r>
                      <a:endParaRPr lang="en-CA" altLang="en-US" sz="1400" b="1" u="sng" dirty="0" smtClean="0"/>
                    </a:p>
                    <a:p>
                      <a:pPr marL="179388" marR="0" lvl="1" indent="0" algn="l" defTabSz="9144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400" baseline="0" dirty="0" smtClean="0"/>
                        <a:t>       Sr. Inspector –	</a:t>
                      </a:r>
                      <a:r>
                        <a:rPr lang="en-CA" altLang="en-US" sz="1400" dirty="0" smtClean="0"/>
                        <a:t>Isabelle</a:t>
                      </a:r>
                      <a:r>
                        <a:rPr lang="en-CA" altLang="en-US" sz="1400" baseline="0" dirty="0" smtClean="0"/>
                        <a:t> Gagné</a:t>
                      </a:r>
                    </a:p>
                    <a:p>
                      <a:pPr marL="179388" marR="0" lvl="1" indent="0" algn="l" defTabSz="9144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400" baseline="0" dirty="0" smtClean="0"/>
                        <a:t>       Inspectors –	Greg Choryhanna</a:t>
                      </a:r>
                    </a:p>
                    <a:p>
                      <a:pPr marL="179388" marR="0" lvl="1" indent="0" algn="l" defTabSz="9144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400" baseline="0" dirty="0" smtClean="0"/>
                        <a:t>                                  	</a:t>
                      </a:r>
                      <a:r>
                        <a:rPr lang="en-CA" altLang="en-US" sz="1400" dirty="0" smtClean="0"/>
                        <a:t>Charles Montpetit</a:t>
                      </a:r>
                    </a:p>
                    <a:p>
                      <a:pPr marL="179388" marR="0" lvl="1" indent="0" algn="l" defTabSz="9144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400" dirty="0" smtClean="0"/>
                        <a:t>                                          Kim Tully</a:t>
                      </a:r>
                    </a:p>
                    <a:p>
                      <a:pPr marL="179388" marR="0" lvl="1" indent="0" algn="l" defTabSz="9144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400" dirty="0" smtClean="0"/>
                        <a:t>                                          Valerie </a:t>
                      </a:r>
                      <a:r>
                        <a:rPr lang="en-CA" altLang="en-US" sz="1400" dirty="0" err="1" smtClean="0"/>
                        <a:t>Gies</a:t>
                      </a:r>
                      <a:endParaRPr lang="en-CA" altLang="en-US" sz="1400" dirty="0" smtClean="0"/>
                    </a:p>
                    <a:p>
                      <a:pPr marL="179388" marR="0" lvl="1" indent="0" algn="l" defTabSz="9144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400" dirty="0" smtClean="0"/>
                        <a:t>                                          Jimmy Huynh (end-Nov)</a:t>
                      </a:r>
                    </a:p>
                    <a:p>
                      <a:pPr marL="179388" marR="0" lvl="1" indent="0" algn="l" defTabSz="914400" rtl="0" eaLnBrk="1" fontAlgn="auto" latinLnBrk="0" hangingPunct="1">
                        <a:lnSpc>
                          <a:spcPct val="90000"/>
                        </a:lnSpc>
                        <a:spcBef>
                          <a:spcPts val="0"/>
                        </a:spcBef>
                        <a:spcAft>
                          <a:spcPts val="0"/>
                        </a:spcAft>
                        <a:buClrTx/>
                        <a:buSzTx/>
                        <a:buFont typeface="Courier New" panose="02070309020205020404" pitchFamily="49" charset="0"/>
                        <a:buNone/>
                        <a:tabLst/>
                        <a:defRPr/>
                      </a:pPr>
                      <a:endParaRPr lang="en-CA" altLang="en-US" sz="1400" dirty="0" smtClean="0"/>
                    </a:p>
                    <a:p>
                      <a:pPr marL="179388" marR="0" lvl="1" indent="0" algn="l" defTabSz="9144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400" dirty="0" smtClean="0"/>
                        <a:t>   </a:t>
                      </a:r>
                      <a:r>
                        <a:rPr lang="en-CA" altLang="en-US" sz="1400" b="1" u="sng" dirty="0" smtClean="0"/>
                        <a:t>Eastern Region</a:t>
                      </a:r>
                    </a:p>
                    <a:p>
                      <a:pPr marL="179388" lvl="1" indent="0" eaLnBrk="1" hangingPunct="1">
                        <a:lnSpc>
                          <a:spcPct val="90000"/>
                        </a:lnSpc>
                        <a:buFont typeface="Courier New" panose="02070309020205020404" pitchFamily="49" charset="0"/>
                        <a:buNone/>
                      </a:pPr>
                      <a:r>
                        <a:rPr lang="en-CA" altLang="en-US" sz="1400" dirty="0" smtClean="0"/>
                        <a:t>       Inspectors –             Jacques Beaupré</a:t>
                      </a:r>
                    </a:p>
                    <a:p>
                      <a:pPr marL="179388" lvl="1" indent="0" eaLnBrk="1" hangingPunct="1">
                        <a:lnSpc>
                          <a:spcPct val="90000"/>
                        </a:lnSpc>
                        <a:buFont typeface="Courier New" panose="02070309020205020404" pitchFamily="49" charset="0"/>
                        <a:buNone/>
                      </a:pPr>
                      <a:r>
                        <a:rPr lang="en-CA" altLang="en-US" sz="1400" dirty="0" smtClean="0"/>
                        <a:t>                            </a:t>
                      </a:r>
                      <a:r>
                        <a:rPr lang="en-CA" altLang="en-US" sz="1400" baseline="0" dirty="0" smtClean="0"/>
                        <a:t>              </a:t>
                      </a:r>
                      <a:r>
                        <a:rPr lang="en-CA" altLang="en-US" sz="1400" baseline="0" dirty="0" smtClean="0">
                          <a:solidFill>
                            <a:schemeClr val="tx1"/>
                          </a:solidFill>
                        </a:rPr>
                        <a:t>Jean-Francois Viger</a:t>
                      </a:r>
                      <a:endParaRPr lang="en-CA" altLang="en-US" sz="1400" dirty="0" smtClean="0">
                        <a:solidFill>
                          <a:schemeClr val="tx1"/>
                        </a:solidFill>
                      </a:endParaRPr>
                    </a:p>
                  </a:txBody>
                  <a:tcPr/>
                </a:tc>
                <a:tc>
                  <a:txBody>
                    <a:bodyPr/>
                    <a:lstStyle/>
                    <a:p>
                      <a:pPr marL="179388" lvl="1" indent="0" eaLnBrk="1" hangingPunct="1">
                        <a:lnSpc>
                          <a:spcPct val="90000"/>
                        </a:lnSpc>
                        <a:buFont typeface="Courier New" panose="02070309020205020404" pitchFamily="49" charset="0"/>
                        <a:buNone/>
                      </a:pPr>
                      <a:r>
                        <a:rPr lang="en-CA" altLang="en-US" sz="1400" b="1" dirty="0" smtClean="0"/>
                        <a:t>Fireworks</a:t>
                      </a:r>
                      <a:r>
                        <a:rPr lang="en-CA" altLang="en-US" sz="1400" b="0" baseline="0" dirty="0" smtClean="0"/>
                        <a:t> </a:t>
                      </a:r>
                      <a:r>
                        <a:rPr lang="en-CA" altLang="en-US" sz="1400" b="1" baseline="0" dirty="0" smtClean="0"/>
                        <a:t>&amp; </a:t>
                      </a:r>
                      <a:r>
                        <a:rPr lang="en-CA" altLang="en-US" sz="1400" b="1" baseline="0" dirty="0" err="1" smtClean="0"/>
                        <a:t>Auth</a:t>
                      </a:r>
                      <a:r>
                        <a:rPr lang="en-CA" altLang="en-US" sz="1400" b="1" baseline="0" dirty="0" smtClean="0"/>
                        <a:t>                          </a:t>
                      </a:r>
                      <a:r>
                        <a:rPr lang="en-CA" altLang="en-US" sz="1400" b="1" dirty="0" smtClean="0"/>
                        <a:t>    	</a:t>
                      </a:r>
                      <a:r>
                        <a:rPr lang="en-CA" altLang="en-US" sz="1400" dirty="0" smtClean="0"/>
                        <a:t>Rachel</a:t>
                      </a:r>
                      <a:r>
                        <a:rPr lang="en-CA" altLang="en-US" sz="1400" baseline="0" dirty="0" smtClean="0"/>
                        <a:t> </a:t>
                      </a:r>
                      <a:r>
                        <a:rPr lang="en-CA" altLang="en-US" sz="1400" dirty="0" smtClean="0"/>
                        <a:t>Robbins</a:t>
                      </a:r>
                    </a:p>
                    <a:p>
                      <a:pPr marL="179388" lvl="1" indent="0" eaLnBrk="1" hangingPunct="1">
                        <a:lnSpc>
                          <a:spcPct val="90000"/>
                        </a:lnSpc>
                        <a:buFont typeface="Courier New" panose="02070309020205020404" pitchFamily="49" charset="0"/>
                        <a:buNone/>
                      </a:pPr>
                      <a:endParaRPr lang="en-CA" altLang="en-US" sz="1400" b="1" u="none" dirty="0" smtClean="0"/>
                    </a:p>
                    <a:p>
                      <a:pPr marL="179388" lvl="1" indent="0" eaLnBrk="1" hangingPunct="1">
                        <a:lnSpc>
                          <a:spcPct val="90000"/>
                        </a:lnSpc>
                        <a:buFont typeface="Courier New" panose="02070309020205020404" pitchFamily="49" charset="0"/>
                        <a:buNone/>
                      </a:pPr>
                      <a:r>
                        <a:rPr lang="en-CA" altLang="en-US" sz="1400" b="1" u="none" dirty="0" smtClean="0"/>
                        <a:t>Import/</a:t>
                      </a:r>
                      <a:r>
                        <a:rPr lang="en-CA" altLang="en-US" sz="1400" b="1" u="none" baseline="0" dirty="0" smtClean="0"/>
                        <a:t>Export</a:t>
                      </a:r>
                      <a:r>
                        <a:rPr lang="en-CA" altLang="en-US" sz="1400" u="none" dirty="0" smtClean="0"/>
                        <a:t>  	                               	Maurice Pinco</a:t>
                      </a:r>
                    </a:p>
                    <a:p>
                      <a:pPr marL="179388" lvl="1" indent="0" eaLnBrk="1" hangingPunct="1">
                        <a:lnSpc>
                          <a:spcPct val="90000"/>
                        </a:lnSpc>
                        <a:buFont typeface="Courier New" panose="02070309020205020404" pitchFamily="49" charset="0"/>
                        <a:buNone/>
                      </a:pPr>
                      <a:r>
                        <a:rPr lang="en-CA" altLang="en-US" sz="1400" b="1" u="none" baseline="0" dirty="0" smtClean="0"/>
                        <a:t>Approval Letters</a:t>
                      </a:r>
                    </a:p>
                    <a:p>
                      <a:pPr marL="179388" lvl="1" indent="0" eaLnBrk="1" hangingPunct="1">
                        <a:lnSpc>
                          <a:spcPct val="90000"/>
                        </a:lnSpc>
                        <a:buFont typeface="Courier New" panose="02070309020205020404" pitchFamily="49" charset="0"/>
                        <a:buNone/>
                      </a:pPr>
                      <a:endParaRPr lang="en-CA" altLang="en-US" sz="1400" b="1" u="none" baseline="0" dirty="0" smtClean="0"/>
                    </a:p>
                    <a:p>
                      <a:pPr marL="179388" lvl="1" indent="0" eaLnBrk="1" hangingPunct="1">
                        <a:lnSpc>
                          <a:spcPct val="90000"/>
                        </a:lnSpc>
                        <a:buFont typeface="Courier New" panose="02070309020205020404" pitchFamily="49" charset="0"/>
                        <a:buNone/>
                      </a:pPr>
                      <a:r>
                        <a:rPr lang="en-CA" altLang="en-US" sz="1400" b="1" u="none" dirty="0" smtClean="0"/>
                        <a:t>MPU, QD, QRA                 </a:t>
                      </a:r>
                      <a:r>
                        <a:rPr lang="en-CA" altLang="en-US" sz="1400" b="0" u="none" baseline="0" dirty="0" smtClean="0"/>
                        <a:t>         	</a:t>
                      </a:r>
                      <a:r>
                        <a:rPr lang="en-CA" altLang="en-US" sz="1400" b="0" u="none" baseline="0" dirty="0" smtClean="0">
                          <a:solidFill>
                            <a:srgbClr val="000000"/>
                          </a:solidFill>
                        </a:rPr>
                        <a:t>Sebastian Towler</a:t>
                      </a:r>
                    </a:p>
                    <a:p>
                      <a:pPr marL="179388" lvl="1" indent="0" eaLnBrk="1" hangingPunct="1">
                        <a:lnSpc>
                          <a:spcPct val="90000"/>
                        </a:lnSpc>
                        <a:buFont typeface="Courier New" panose="02070309020205020404" pitchFamily="49" charset="0"/>
                        <a:buNone/>
                      </a:pPr>
                      <a:endParaRPr lang="en-CA" altLang="en-US" sz="1400" b="1" u="none" baseline="0" dirty="0" smtClean="0"/>
                    </a:p>
                    <a:p>
                      <a:pPr marL="179388" lvl="1" indent="0" eaLnBrk="1" hangingPunct="1">
                        <a:lnSpc>
                          <a:spcPct val="90000"/>
                        </a:lnSpc>
                        <a:buFont typeface="Courier New" panose="02070309020205020404" pitchFamily="49" charset="0"/>
                        <a:buNone/>
                      </a:pPr>
                      <a:r>
                        <a:rPr lang="en-CA" altLang="en-US" sz="1400" b="1" u="none" baseline="0" dirty="0" smtClean="0"/>
                        <a:t>Magazines &amp; </a:t>
                      </a:r>
                      <a:r>
                        <a:rPr lang="en-CA" altLang="en-US" sz="1400" b="1" u="none" baseline="0" dirty="0" err="1" smtClean="0"/>
                        <a:t>Auth</a:t>
                      </a:r>
                      <a:r>
                        <a:rPr lang="en-CA" altLang="en-US" sz="1400" b="1" u="none" baseline="0" dirty="0" smtClean="0"/>
                        <a:t>           </a:t>
                      </a:r>
                      <a:r>
                        <a:rPr lang="en-CA" altLang="en-US" sz="1400" b="0" u="none" baseline="0" dirty="0" smtClean="0"/>
                        <a:t>                   	</a:t>
                      </a:r>
                      <a:r>
                        <a:rPr lang="en-CA" altLang="en-US" sz="1400" b="0" u="none" baseline="0" dirty="0" smtClean="0">
                          <a:solidFill>
                            <a:srgbClr val="000000"/>
                          </a:solidFill>
                        </a:rPr>
                        <a:t>Michael Lafleur</a:t>
                      </a:r>
                    </a:p>
                    <a:p>
                      <a:pPr marL="179388" lvl="1" indent="0" eaLnBrk="1" hangingPunct="1">
                        <a:lnSpc>
                          <a:spcPct val="90000"/>
                        </a:lnSpc>
                        <a:buFont typeface="Courier New" panose="02070309020205020404" pitchFamily="49" charset="0"/>
                        <a:buNone/>
                      </a:pPr>
                      <a:endParaRPr lang="en-CA" altLang="en-US" sz="1400" b="0" u="none" baseline="0" dirty="0" smtClean="0">
                        <a:solidFill>
                          <a:srgbClr val="000000"/>
                        </a:solidFill>
                      </a:endParaRPr>
                    </a:p>
                  </a:txBody>
                  <a:tcPr anchor="ctr"/>
                </a:tc>
                <a:extLst>
                  <a:ext uri="{0D108BD9-81ED-4DB2-BD59-A6C34878D82A}">
                    <a16:rowId xmlns:a16="http://schemas.microsoft.com/office/drawing/2014/main" val="10002"/>
                  </a:ext>
                </a:extLst>
              </a:tr>
              <a:tr h="470032">
                <a:tc vMerge="1">
                  <a:txBody>
                    <a:bodyPr/>
                    <a:lstStyle/>
                    <a:p>
                      <a:endParaRPr lang="en-CA"/>
                    </a:p>
                  </a:txBody>
                  <a:tcPr/>
                </a:tc>
                <a:tc>
                  <a:txBody>
                    <a:bodyPr/>
                    <a:lstStyle/>
                    <a:p>
                      <a:pPr marL="179388" marR="0" lvl="1" indent="0" algn="ctr" defTabSz="4572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400" b="1" u="sng" dirty="0" smtClean="0"/>
                        <a:t>Security &amp; Restricted</a:t>
                      </a:r>
                      <a:r>
                        <a:rPr lang="en-CA" altLang="en-US" sz="1400" b="1" u="sng" baseline="0" dirty="0" smtClean="0"/>
                        <a:t> Components</a:t>
                      </a:r>
                      <a:endParaRPr lang="en-CA" altLang="en-US" sz="1400" b="1" u="none" baseline="0" dirty="0" smtClean="0"/>
                    </a:p>
                    <a:p>
                      <a:pPr marL="179388" marR="0" lvl="1" indent="0" algn="ctr" defTabSz="4572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400" b="0" dirty="0" smtClean="0"/>
                        <a:t>Ken Faulkner, Marie Vachon</a:t>
                      </a:r>
                    </a:p>
                  </a:txBody>
                  <a:tcPr anchor="ctr"/>
                </a:tc>
                <a:extLst>
                  <a:ext uri="{0D108BD9-81ED-4DB2-BD59-A6C34878D82A}">
                    <a16:rowId xmlns:a16="http://schemas.microsoft.com/office/drawing/2014/main" val="10003"/>
                  </a:ext>
                </a:extLst>
              </a:tr>
              <a:tr h="470032">
                <a:tc vMerge="1">
                  <a:txBody>
                    <a:bodyPr/>
                    <a:lstStyle/>
                    <a:p>
                      <a:endParaRPr lang="en-CA"/>
                    </a:p>
                  </a:txBody>
                  <a:tcPr/>
                </a:tc>
                <a:tc>
                  <a:txBody>
                    <a:bodyPr/>
                    <a:lstStyle/>
                    <a:p>
                      <a:pPr marL="179388" marR="0" lvl="1" indent="0" algn="l" defTabSz="4572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400" b="1" dirty="0" smtClean="0"/>
                        <a:t>RC Specialist</a:t>
                      </a:r>
                      <a:r>
                        <a:rPr lang="en-CA" altLang="en-US" sz="1400" b="0" dirty="0" smtClean="0"/>
                        <a:t>			Meagan Martin  </a:t>
                      </a:r>
                    </a:p>
                    <a:p>
                      <a:pPr marL="179388" marR="0" lvl="1" indent="0" algn="l" defTabSz="4572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400" b="1" dirty="0" smtClean="0"/>
                        <a:t>Inspector (Fredericton, NB)</a:t>
                      </a:r>
                      <a:r>
                        <a:rPr lang="en-CA" altLang="en-US" sz="1400" b="0" dirty="0" smtClean="0"/>
                        <a:t>	Greg</a:t>
                      </a:r>
                      <a:r>
                        <a:rPr lang="en-CA" altLang="en-US" sz="1400" b="0" baseline="0" dirty="0" smtClean="0"/>
                        <a:t> Buchanan</a:t>
                      </a:r>
                      <a:endParaRPr lang="en-CA" altLang="en-US" sz="1400" b="0" dirty="0" smtClean="0"/>
                    </a:p>
                    <a:p>
                      <a:pPr marL="179388" marR="0" lvl="1" indent="0" algn="l" defTabSz="4572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400" b="1" dirty="0" smtClean="0"/>
                        <a:t>Inspector</a:t>
                      </a:r>
                      <a:r>
                        <a:rPr lang="en-CA" altLang="en-US" sz="1400" b="1" baseline="0" dirty="0" smtClean="0"/>
                        <a:t> </a:t>
                      </a:r>
                      <a:r>
                        <a:rPr lang="en-CA" altLang="en-US" sz="1400" b="1" dirty="0" smtClean="0"/>
                        <a:t>(Varennes,</a:t>
                      </a:r>
                      <a:r>
                        <a:rPr lang="en-CA" altLang="en-US" sz="1400" b="1" baseline="0" dirty="0" smtClean="0"/>
                        <a:t> QC)</a:t>
                      </a:r>
                      <a:r>
                        <a:rPr lang="en-CA" altLang="en-US" sz="1400" b="0" baseline="0" dirty="0" smtClean="0"/>
                        <a:t>	</a:t>
                      </a:r>
                      <a:r>
                        <a:rPr lang="en-CA" altLang="en-US" sz="1400" b="0" dirty="0" smtClean="0"/>
                        <a:t>Louis-Philippe</a:t>
                      </a:r>
                      <a:r>
                        <a:rPr lang="en-CA" altLang="en-US" sz="1400" b="0" baseline="0" dirty="0" smtClean="0"/>
                        <a:t> Massicotte</a:t>
                      </a:r>
                      <a:endParaRPr lang="en-CA" altLang="en-US" sz="1400" b="0" dirty="0" smtClean="0"/>
                    </a:p>
                    <a:p>
                      <a:pPr marL="179388" marR="0" lvl="1" indent="0" algn="l" defTabSz="4572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400" b="1" dirty="0" smtClean="0"/>
                        <a:t>Inspector (Hamilton, ON)</a:t>
                      </a:r>
                      <a:r>
                        <a:rPr lang="en-CA" altLang="en-US" sz="1400" b="0" dirty="0" smtClean="0"/>
                        <a:t>	Carlo</a:t>
                      </a:r>
                      <a:r>
                        <a:rPr lang="en-CA" altLang="en-US" sz="1400" b="0" baseline="0" dirty="0" smtClean="0"/>
                        <a:t> Tesone</a:t>
                      </a:r>
                      <a:endParaRPr lang="en-CA" altLang="en-US" sz="1400" b="0" dirty="0" smtClean="0"/>
                    </a:p>
                    <a:p>
                      <a:pPr marL="179388" marR="0" lvl="1" indent="0" algn="l" defTabSz="4572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400" b="1" dirty="0" smtClean="0"/>
                        <a:t>Inspector (Regina, SK)</a:t>
                      </a:r>
                      <a:r>
                        <a:rPr lang="en-CA" altLang="en-US" sz="1400" b="0" dirty="0" smtClean="0"/>
                        <a:t>		Kala </a:t>
                      </a:r>
                      <a:r>
                        <a:rPr lang="en-CA" altLang="en-US" sz="1400" b="0" dirty="0" err="1" smtClean="0"/>
                        <a:t>Muthuswamy</a:t>
                      </a:r>
                      <a:endParaRPr lang="en-CA" altLang="en-US" sz="1400" b="0" dirty="0" smtClean="0"/>
                    </a:p>
                    <a:p>
                      <a:pPr marL="179388" marR="0" lvl="1" indent="0" algn="l" defTabSz="4572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400" b="1" dirty="0" smtClean="0"/>
                        <a:t>Inspector (Calgary, AB)	</a:t>
                      </a:r>
                      <a:r>
                        <a:rPr lang="en-CA" altLang="en-US" sz="1400" b="0" dirty="0" smtClean="0"/>
                        <a:t>Grayson Owen</a:t>
                      </a:r>
                    </a:p>
                    <a:p>
                      <a:pPr marL="179388" marR="0" lvl="1" indent="0" algn="l" defTabSz="4572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400" b="1" dirty="0" smtClean="0"/>
                        <a:t>PM Support                               </a:t>
                      </a:r>
                      <a:r>
                        <a:rPr lang="en-CA" altLang="en-US" sz="1400" b="0" dirty="0" smtClean="0"/>
                        <a:t>Esther-Ann Lehman</a:t>
                      </a:r>
                      <a:endParaRPr lang="en-CA" altLang="en-US" sz="1400" b="1" dirty="0" smtClean="0"/>
                    </a:p>
                  </a:txBody>
                  <a:tcPr anchor="ctr"/>
                </a:tc>
                <a:extLst>
                  <a:ext uri="{0D108BD9-81ED-4DB2-BD59-A6C34878D82A}">
                    <a16:rowId xmlns:a16="http://schemas.microsoft.com/office/drawing/2014/main" val="799207177"/>
                  </a:ext>
                </a:extLst>
              </a:tr>
              <a:tr h="470032">
                <a:tc>
                  <a:txBody>
                    <a:bodyPr/>
                    <a:lstStyle/>
                    <a:p>
                      <a:pPr marL="179388" lvl="1" indent="0" eaLnBrk="1" hangingPunct="1">
                        <a:lnSpc>
                          <a:spcPct val="90000"/>
                        </a:lnSpc>
                        <a:buFont typeface="Courier New" panose="02070309020205020404" pitchFamily="49" charset="0"/>
                        <a:buNone/>
                      </a:pPr>
                      <a:endParaRPr lang="en-CA" altLang="en-US" sz="1400" dirty="0" smtClean="0">
                        <a:solidFill>
                          <a:schemeClr val="tx1"/>
                        </a:solidFill>
                      </a:endParaRPr>
                    </a:p>
                  </a:txBody>
                  <a:tcPr/>
                </a:tc>
                <a:tc>
                  <a:txBody>
                    <a:bodyPr/>
                    <a:lstStyle/>
                    <a:p>
                      <a:pPr marL="179388" marR="0" lvl="1" indent="0" algn="ctr" defTabSz="4572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400" b="1" u="sng" dirty="0" smtClean="0"/>
                        <a:t>Projects / Regulations</a:t>
                      </a:r>
                    </a:p>
                    <a:p>
                      <a:pPr marL="179388" marR="0" lvl="1" indent="0" algn="ctr" defTabSz="4572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400" b="0" dirty="0" smtClean="0"/>
                        <a:t>Pavel Zraly</a:t>
                      </a:r>
                    </a:p>
                  </a:txBody>
                  <a:tcPr anchor="ctr"/>
                </a:tc>
                <a:extLst>
                  <a:ext uri="{0D108BD9-81ED-4DB2-BD59-A6C34878D82A}">
                    <a16:rowId xmlns:a16="http://schemas.microsoft.com/office/drawing/2014/main" val="623690940"/>
                  </a:ext>
                </a:extLst>
              </a:tr>
            </a:tbl>
          </a:graphicData>
        </a:graphic>
      </p:graphicFrame>
      <p:sp>
        <p:nvSpPr>
          <p:cNvPr id="19460" name="Title 1"/>
          <p:cNvSpPr>
            <a:spLocks noGrp="1"/>
          </p:cNvSpPr>
          <p:nvPr>
            <p:ph type="title"/>
          </p:nvPr>
        </p:nvSpPr>
        <p:spPr>
          <a:xfrm>
            <a:off x="-65087" y="-277782"/>
            <a:ext cx="9144000" cy="1143000"/>
          </a:xfrm>
        </p:spPr>
        <p:txBody>
          <a:bodyPr/>
          <a:lstStyle/>
          <a:p>
            <a:pPr algn="ctr"/>
            <a:r>
              <a:rPr lang="en-CA" altLang="en-US" sz="3200" dirty="0" smtClean="0"/>
              <a:t>ERD Personnel</a:t>
            </a:r>
            <a:endParaRPr lang="en-CA" altLang="en-US" sz="2000" dirty="0" smtClean="0"/>
          </a:p>
        </p:txBody>
      </p:sp>
      <p:sp>
        <p:nvSpPr>
          <p:cNvPr id="3" name="Slide Number Placeholder 2"/>
          <p:cNvSpPr>
            <a:spLocks noGrp="1"/>
          </p:cNvSpPr>
          <p:nvPr>
            <p:ph type="sldNum" sz="quarter" idx="12"/>
          </p:nvPr>
        </p:nvSpPr>
        <p:spPr/>
        <p:txBody>
          <a:bodyPr/>
          <a:lstStyle/>
          <a:p>
            <a:pPr>
              <a:defRPr/>
            </a:pPr>
            <a:endParaRPr lang="en-US" alt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558" y="1556792"/>
            <a:ext cx="8229600" cy="1143000"/>
          </a:xfrm>
        </p:spPr>
        <p:txBody>
          <a:bodyPr>
            <a:normAutofit fontScale="90000"/>
          </a:bodyPr>
          <a:lstStyle/>
          <a:p>
            <a:r>
              <a:rPr lang="en-CA" i="1" dirty="0" smtClean="0"/>
              <a:t>Explosives Regulations, 2013</a:t>
            </a:r>
            <a:r>
              <a:rPr lang="en-CA" dirty="0" smtClean="0"/>
              <a:t/>
            </a:r>
            <a:br>
              <a:rPr lang="en-CA" dirty="0" smtClean="0"/>
            </a:br>
            <a:r>
              <a:rPr lang="en-CA" dirty="0" smtClean="0"/>
              <a:t>Amendments 2 &amp; 3</a:t>
            </a:r>
            <a:endParaRPr lang="en-CA" dirty="0"/>
          </a:p>
        </p:txBody>
      </p:sp>
      <p:sp>
        <p:nvSpPr>
          <p:cNvPr id="4" name="Slide Number Placeholder 3"/>
          <p:cNvSpPr>
            <a:spLocks noGrp="1"/>
          </p:cNvSpPr>
          <p:nvPr>
            <p:ph type="sldNum" sz="quarter" idx="12"/>
          </p:nvPr>
        </p:nvSpPr>
        <p:spPr/>
        <p:txBody>
          <a:bodyPr/>
          <a:lstStyle/>
          <a:p>
            <a:fld id="{E0D4D67D-6CD0-4F9C-AF73-23D04D3E675B}" type="slidenum">
              <a:rPr lang="en-CA" smtClean="0"/>
              <a:t>7</a:t>
            </a:fld>
            <a:endParaRPr lang="en-CA"/>
          </a:p>
        </p:txBody>
      </p:sp>
    </p:spTree>
    <p:extLst>
      <p:ext uri="{BB962C8B-B14F-4D97-AF65-F5344CB8AC3E}">
        <p14:creationId xmlns:p14="http://schemas.microsoft.com/office/powerpoint/2010/main" val="3269223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274638"/>
            <a:ext cx="9144000" cy="1143000"/>
          </a:xfrm>
        </p:spPr>
        <p:txBody>
          <a:bodyPr>
            <a:normAutofit/>
          </a:bodyPr>
          <a:lstStyle/>
          <a:p>
            <a:r>
              <a:rPr lang="en-CA" altLang="en-US" sz="3200" i="1" dirty="0">
                <a:latin typeface="Arial" pitchFamily="34" charset="0"/>
                <a:cs typeface="Arial" pitchFamily="34" charset="0"/>
              </a:rPr>
              <a:t>Explosives Regulations, 2013 </a:t>
            </a:r>
            <a:r>
              <a:rPr lang="en-CA" altLang="en-US" sz="3200" dirty="0">
                <a:latin typeface="Arial" pitchFamily="34" charset="0"/>
                <a:cs typeface="Arial" pitchFamily="34" charset="0"/>
              </a:rPr>
              <a:t>-</a:t>
            </a:r>
            <a:r>
              <a:rPr lang="en-CA" altLang="en-US" sz="3200" dirty="0" smtClean="0">
                <a:latin typeface="Arial" pitchFamily="34" charset="0"/>
                <a:cs typeface="Arial" pitchFamily="34" charset="0"/>
              </a:rPr>
              <a:t> </a:t>
            </a:r>
            <a:r>
              <a:rPr lang="en-CA" altLang="en-US" sz="3200" dirty="0">
                <a:latin typeface="Arial" pitchFamily="34" charset="0"/>
                <a:cs typeface="Arial" pitchFamily="34" charset="0"/>
              </a:rPr>
              <a:t>Amendment 2</a:t>
            </a:r>
            <a:r>
              <a:rPr lang="en-US" altLang="en-US" sz="3200" dirty="0">
                <a:latin typeface="Arial" pitchFamily="34" charset="0"/>
                <a:cs typeface="Arial" pitchFamily="34" charset="0"/>
              </a:rPr>
              <a:t/>
            </a:r>
            <a:br>
              <a:rPr lang="en-US" altLang="en-US" sz="3200" dirty="0">
                <a:latin typeface="Arial" pitchFamily="34" charset="0"/>
                <a:cs typeface="Arial" pitchFamily="34" charset="0"/>
              </a:rPr>
            </a:br>
            <a:endParaRPr lang="en-CA" altLang="en-US" sz="1700" dirty="0" smtClean="0">
              <a:solidFill>
                <a:srgbClr val="D60093"/>
              </a:solidFill>
              <a:latin typeface="Arial" pitchFamily="34" charset="0"/>
              <a:cs typeface="Arial" pitchFamily="34" charset="0"/>
            </a:endParaRPr>
          </a:p>
        </p:txBody>
      </p:sp>
      <p:sp>
        <p:nvSpPr>
          <p:cNvPr id="23555" name="Content Placeholder 5"/>
          <p:cNvSpPr>
            <a:spLocks noGrp="1"/>
          </p:cNvSpPr>
          <p:nvPr>
            <p:ph idx="1"/>
          </p:nvPr>
        </p:nvSpPr>
        <p:spPr>
          <a:xfrm>
            <a:off x="195263" y="1184275"/>
            <a:ext cx="8783637" cy="5260975"/>
          </a:xfrm>
        </p:spPr>
        <p:txBody>
          <a:bodyPr>
            <a:normAutofit/>
          </a:bodyPr>
          <a:lstStyle/>
          <a:p>
            <a:pPr marL="0" indent="0">
              <a:buNone/>
            </a:pPr>
            <a:r>
              <a:rPr lang="en-CA" altLang="en-US" sz="2000" dirty="0" smtClean="0"/>
              <a:t>Main </a:t>
            </a:r>
            <a:r>
              <a:rPr lang="en-CA" altLang="en-US" sz="2000" dirty="0"/>
              <a:t>objective </a:t>
            </a:r>
            <a:r>
              <a:rPr lang="en-CA" altLang="en-US" sz="2000" dirty="0" smtClean="0"/>
              <a:t>was </a:t>
            </a:r>
            <a:r>
              <a:rPr lang="en-CA" altLang="en-US" sz="2000" dirty="0"/>
              <a:t>to amend Part 9 for </a:t>
            </a:r>
            <a:r>
              <a:rPr lang="en-CA" altLang="en-US" sz="2000" b="1" dirty="0"/>
              <a:t>Port Surveys </a:t>
            </a:r>
          </a:p>
          <a:p>
            <a:pPr marL="0" indent="0">
              <a:buNone/>
            </a:pPr>
            <a:endParaRPr lang="en-US" altLang="en-US" sz="800" dirty="0" smtClean="0"/>
          </a:p>
          <a:p>
            <a:pPr marL="0" indent="0">
              <a:buNone/>
            </a:pPr>
            <a:r>
              <a:rPr lang="en-US" altLang="en-US" sz="2000" b="1" dirty="0" smtClean="0"/>
              <a:t>Old </a:t>
            </a:r>
            <a:r>
              <a:rPr lang="en-US" altLang="en-US" sz="2000" dirty="0"/>
              <a:t>regulatory requirements</a:t>
            </a:r>
          </a:p>
          <a:p>
            <a:pPr lvl="1">
              <a:buFont typeface="Wingdings" pitchFamily="2" charset="2"/>
              <a:buChar char="§"/>
            </a:pPr>
            <a:r>
              <a:rPr lang="en-US" altLang="en-US" sz="2000" dirty="0"/>
              <a:t>S. 155 of </a:t>
            </a:r>
            <a:r>
              <a:rPr lang="en-US" altLang="en-US" sz="2000" i="1" dirty="0"/>
              <a:t>Cargo, Fumigation and Tackle Regulations </a:t>
            </a:r>
            <a:r>
              <a:rPr lang="en-US" altLang="en-US" sz="2000" dirty="0" smtClean="0"/>
              <a:t>requires:</a:t>
            </a:r>
            <a:endParaRPr lang="en-US" altLang="en-US" sz="2000" dirty="0"/>
          </a:p>
          <a:p>
            <a:pPr lvl="2">
              <a:buFont typeface="Wingdings" pitchFamily="2" charset="2"/>
              <a:buChar char="§"/>
            </a:pPr>
            <a:r>
              <a:rPr lang="en-US" altLang="en-US" sz="2000" dirty="0"/>
              <a:t>Inspection to be conducted by an Inspector of Explosives as per Q-D manual </a:t>
            </a:r>
            <a:endParaRPr lang="en-US" altLang="en-US" sz="2000" i="1" dirty="0"/>
          </a:p>
          <a:p>
            <a:pPr lvl="2">
              <a:buFont typeface="Wingdings" pitchFamily="2" charset="2"/>
              <a:buChar char="§"/>
            </a:pPr>
            <a:r>
              <a:rPr lang="en-US" altLang="en-US" sz="2000" dirty="0"/>
              <a:t>Issue: assessment of loading/unloading is done as if it were for fixed facilities</a:t>
            </a:r>
          </a:p>
          <a:p>
            <a:pPr marL="0" indent="0">
              <a:buNone/>
            </a:pPr>
            <a:endParaRPr lang="en-CA" altLang="en-US" sz="1000" dirty="0" smtClean="0"/>
          </a:p>
          <a:p>
            <a:pPr marL="0" indent="0">
              <a:buNone/>
            </a:pPr>
            <a:r>
              <a:rPr lang="en-CA" altLang="en-US" sz="2000" b="1" dirty="0" smtClean="0"/>
              <a:t>New</a:t>
            </a:r>
            <a:r>
              <a:rPr lang="en-CA" altLang="en-US" sz="2000" dirty="0" smtClean="0"/>
              <a:t> regulations allow </a:t>
            </a:r>
            <a:r>
              <a:rPr lang="en-CA" altLang="en-US" sz="2000" dirty="0"/>
              <a:t>for using Risk Assessment </a:t>
            </a:r>
            <a:r>
              <a:rPr lang="en-CA" altLang="en-US" sz="2000" dirty="0" smtClean="0"/>
              <a:t>techniques </a:t>
            </a:r>
            <a:r>
              <a:rPr lang="en-CA" altLang="en-US" sz="2000" b="1" dirty="0" smtClean="0"/>
              <a:t>(QRA)</a:t>
            </a:r>
            <a:endParaRPr lang="en-CA" altLang="en-US" sz="2000" b="1" dirty="0"/>
          </a:p>
          <a:p>
            <a:pPr marL="0" indent="0">
              <a:buNone/>
            </a:pPr>
            <a:r>
              <a:rPr lang="en-CA" altLang="en-US" sz="1600" dirty="0" smtClean="0"/>
              <a:t>	(CFTR was </a:t>
            </a:r>
            <a:r>
              <a:rPr lang="en-CA" altLang="en-US" sz="1600" dirty="0"/>
              <a:t>amended in </a:t>
            </a:r>
            <a:r>
              <a:rPr lang="en-CA" altLang="en-US" sz="1600" dirty="0" smtClean="0"/>
              <a:t>parallel)</a:t>
            </a:r>
          </a:p>
          <a:p>
            <a:pPr marL="0" indent="0">
              <a:buNone/>
            </a:pPr>
            <a:endParaRPr lang="en-CA" altLang="en-US" sz="1600" dirty="0" smtClean="0"/>
          </a:p>
          <a:p>
            <a:pPr marL="0" indent="0">
              <a:buNone/>
            </a:pPr>
            <a:r>
              <a:rPr lang="en-US" altLang="en-US" sz="2000" dirty="0" smtClean="0"/>
              <a:t>Series of minor amendments were also considered from stakeholders and accepted</a:t>
            </a:r>
          </a:p>
        </p:txBody>
      </p:sp>
      <p:sp>
        <p:nvSpPr>
          <p:cNvPr id="2" name="Slide Number Placeholder 1"/>
          <p:cNvSpPr>
            <a:spLocks noGrp="1"/>
          </p:cNvSpPr>
          <p:nvPr>
            <p:ph type="sldNum" sz="quarter" idx="12"/>
          </p:nvPr>
        </p:nvSpPr>
        <p:spPr/>
        <p:txBody>
          <a:bodyPr/>
          <a:lstStyle/>
          <a:p>
            <a:fld id="{E0D4D67D-6CD0-4F9C-AF73-23D04D3E675B}" type="slidenum">
              <a:rPr lang="en-CA" smtClean="0"/>
              <a:t>8</a:t>
            </a:fld>
            <a:endParaRPr lang="en-CA"/>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7768"/>
            <a:ext cx="8964488" cy="1143000"/>
          </a:xfrm>
        </p:spPr>
        <p:txBody>
          <a:bodyPr>
            <a:normAutofit/>
          </a:bodyPr>
          <a:lstStyle/>
          <a:p>
            <a:r>
              <a:rPr lang="en-CA" altLang="en-US" sz="3200" i="1" dirty="0">
                <a:latin typeface="Arial" pitchFamily="34" charset="0"/>
                <a:cs typeface="Arial" pitchFamily="34" charset="0"/>
              </a:rPr>
              <a:t>Explosives Regulations, 2013 </a:t>
            </a:r>
            <a:r>
              <a:rPr lang="en-CA" altLang="en-US" sz="3200" dirty="0">
                <a:latin typeface="Arial" pitchFamily="34" charset="0"/>
                <a:cs typeface="Arial" pitchFamily="34" charset="0"/>
              </a:rPr>
              <a:t>-</a:t>
            </a:r>
            <a:r>
              <a:rPr lang="en-CA" altLang="en-US" sz="3200" dirty="0" smtClean="0">
                <a:latin typeface="Arial" pitchFamily="34" charset="0"/>
                <a:cs typeface="Arial" pitchFamily="34" charset="0"/>
              </a:rPr>
              <a:t> </a:t>
            </a:r>
            <a:r>
              <a:rPr lang="en-CA" altLang="en-US" sz="3200" dirty="0">
                <a:latin typeface="Arial" pitchFamily="34" charset="0"/>
                <a:cs typeface="Arial" pitchFamily="34" charset="0"/>
              </a:rPr>
              <a:t>Amendment 2</a:t>
            </a:r>
            <a:endParaRPr lang="en-CA" sz="3200" dirty="0"/>
          </a:p>
        </p:txBody>
      </p:sp>
      <p:sp>
        <p:nvSpPr>
          <p:cNvPr id="3" name="Content Placeholder 2"/>
          <p:cNvSpPr>
            <a:spLocks noGrp="1"/>
          </p:cNvSpPr>
          <p:nvPr>
            <p:ph idx="1"/>
          </p:nvPr>
        </p:nvSpPr>
        <p:spPr>
          <a:xfrm>
            <a:off x="390523" y="1340768"/>
            <a:ext cx="8208000" cy="4525963"/>
          </a:xfrm>
        </p:spPr>
        <p:txBody>
          <a:bodyPr>
            <a:normAutofit lnSpcReduction="10000"/>
          </a:bodyPr>
          <a:lstStyle/>
          <a:p>
            <a:pPr marL="0" indent="0">
              <a:buNone/>
            </a:pPr>
            <a:r>
              <a:rPr lang="en-US" altLang="en-US" sz="2000" dirty="0" smtClean="0"/>
              <a:t>List </a:t>
            </a:r>
            <a:r>
              <a:rPr lang="en-US" altLang="en-US" sz="2000" dirty="0"/>
              <a:t>of proposals made by </a:t>
            </a:r>
            <a:r>
              <a:rPr lang="en-US" altLang="en-US" sz="2000" dirty="0" smtClean="0"/>
              <a:t>CEAEC were incorporated, some examples:</a:t>
            </a:r>
          </a:p>
          <a:p>
            <a:pPr marL="0" indent="0">
              <a:buNone/>
            </a:pPr>
            <a:endParaRPr lang="en-US" altLang="en-US" sz="600" dirty="0"/>
          </a:p>
          <a:p>
            <a:pPr marL="0" indent="0">
              <a:buNone/>
            </a:pPr>
            <a:r>
              <a:rPr lang="en-CA" altLang="en-US" sz="1700" dirty="0" smtClean="0"/>
              <a:t>    - Site visitors can be unattended</a:t>
            </a:r>
            <a:r>
              <a:rPr lang="en-CA" altLang="en-US" sz="1700" dirty="0"/>
              <a:t>, </a:t>
            </a:r>
            <a:r>
              <a:rPr lang="en-CA" altLang="en-US" sz="1700" dirty="0" smtClean="0"/>
              <a:t>if </a:t>
            </a:r>
            <a:r>
              <a:rPr lang="en-CA" altLang="en-US" sz="1700" dirty="0"/>
              <a:t>specific conditions are </a:t>
            </a:r>
            <a:r>
              <a:rPr lang="en-CA" altLang="en-US" sz="1700" dirty="0" smtClean="0"/>
              <a:t>met – s. 84(b) &amp; s.101(2);</a:t>
            </a:r>
            <a:endParaRPr lang="en-CA" altLang="en-US" sz="1700" dirty="0"/>
          </a:p>
          <a:p>
            <a:pPr marL="0" indent="0">
              <a:buNone/>
            </a:pPr>
            <a:r>
              <a:rPr lang="en-CA" altLang="en-US" sz="1700" dirty="0" smtClean="0"/>
              <a:t>    - Towing explosives vehicle </a:t>
            </a:r>
            <a:r>
              <a:rPr lang="en-CA" altLang="en-US" sz="1700" dirty="0"/>
              <a:t>located at a mine or </a:t>
            </a:r>
            <a:r>
              <a:rPr lang="en-CA" altLang="en-US" sz="1700" dirty="0" smtClean="0"/>
              <a:t>quarry exception – s.191(3.1);</a:t>
            </a:r>
            <a:endParaRPr lang="en-CA" altLang="en-US" sz="1700" dirty="0"/>
          </a:p>
          <a:p>
            <a:pPr marL="0" indent="0">
              <a:buNone/>
            </a:pPr>
            <a:r>
              <a:rPr lang="en-CA" altLang="en-US" sz="1700" dirty="0" smtClean="0"/>
              <a:t>    - </a:t>
            </a:r>
            <a:r>
              <a:rPr lang="en-CA" altLang="en-US" sz="1700" dirty="0"/>
              <a:t>R</a:t>
            </a:r>
            <a:r>
              <a:rPr lang="en-CA" altLang="en-US" sz="1700" dirty="0" smtClean="0"/>
              <a:t>epairs </a:t>
            </a:r>
            <a:r>
              <a:rPr lang="en-CA" altLang="en-US" sz="1700" dirty="0"/>
              <a:t>to a vehicle carrying </a:t>
            </a:r>
            <a:r>
              <a:rPr lang="en-CA" altLang="en-US" sz="1700" dirty="0" smtClean="0"/>
              <a:t>explosives aligned with Part 5 – s.196(6); and</a:t>
            </a:r>
            <a:endParaRPr lang="en-CA" altLang="en-US" sz="1700" dirty="0"/>
          </a:p>
          <a:p>
            <a:pPr marL="0" indent="0">
              <a:buNone/>
            </a:pPr>
            <a:r>
              <a:rPr lang="en-CA" altLang="en-US" sz="1700" dirty="0"/>
              <a:t> </a:t>
            </a:r>
            <a:r>
              <a:rPr lang="en-CA" altLang="en-US" sz="1700" dirty="0" smtClean="0"/>
              <a:t>   - Magazine </a:t>
            </a:r>
            <a:r>
              <a:rPr lang="en-CA" altLang="en-US" sz="1700" dirty="0"/>
              <a:t>licence # on packaging exemptions - s.218(2);</a:t>
            </a:r>
          </a:p>
          <a:p>
            <a:pPr marL="0" indent="0">
              <a:buNone/>
            </a:pPr>
            <a:endParaRPr lang="en-US" altLang="en-US" sz="1200" dirty="0" smtClean="0"/>
          </a:p>
          <a:p>
            <a:pPr marL="0" indent="0">
              <a:buNone/>
            </a:pPr>
            <a:r>
              <a:rPr lang="en-US" sz="2000" i="1" dirty="0"/>
              <a:t>Canada </a:t>
            </a:r>
            <a:r>
              <a:rPr lang="en-US" sz="2000" i="1" dirty="0" smtClean="0"/>
              <a:t>Gazette</a:t>
            </a:r>
            <a:r>
              <a:rPr lang="en-US" sz="2000" dirty="0" smtClean="0"/>
              <a:t>, </a:t>
            </a:r>
            <a:r>
              <a:rPr lang="en-US" sz="2000" dirty="0"/>
              <a:t>Part I – </a:t>
            </a:r>
            <a:r>
              <a:rPr lang="en-US" sz="2000" dirty="0" smtClean="0"/>
              <a:t>pre-published </a:t>
            </a:r>
            <a:r>
              <a:rPr lang="en-US" sz="2000" dirty="0"/>
              <a:t>Dec 2, 2017 for </a:t>
            </a:r>
            <a:r>
              <a:rPr lang="en-US" sz="2000" dirty="0" smtClean="0"/>
              <a:t>comments</a:t>
            </a:r>
            <a:endParaRPr lang="en-US" sz="2000" dirty="0"/>
          </a:p>
          <a:p>
            <a:pPr marL="0" indent="0">
              <a:buNone/>
            </a:pPr>
            <a:r>
              <a:rPr lang="en-US" sz="1600" dirty="0" smtClean="0">
                <a:latin typeface="Times New Roman" panose="02020603050405020304" pitchFamily="18" charset="0"/>
                <a:cs typeface="Times New Roman" panose="02020603050405020304" pitchFamily="18" charset="0"/>
              </a:rPr>
              <a:t>     - </a:t>
            </a:r>
            <a:r>
              <a:rPr lang="en-US" sz="1600" dirty="0" smtClean="0"/>
              <a:t>NRCan </a:t>
            </a:r>
            <a:r>
              <a:rPr lang="en-US" sz="1600" dirty="0"/>
              <a:t>received comments/questions from seven stakeholders </a:t>
            </a:r>
            <a:r>
              <a:rPr lang="en-US" sz="1600" dirty="0" smtClean="0"/>
              <a:t>(</a:t>
            </a:r>
            <a:r>
              <a:rPr lang="en-US" sz="1600" dirty="0"/>
              <a:t>mostly associations</a:t>
            </a:r>
            <a:r>
              <a:rPr lang="en-US" sz="1600" dirty="0" smtClean="0"/>
              <a:t>); and  </a:t>
            </a:r>
          </a:p>
          <a:p>
            <a:pPr marL="0" indent="0">
              <a:buNone/>
            </a:pPr>
            <a:r>
              <a:rPr lang="en-US" sz="1600" dirty="0"/>
              <a:t> </a:t>
            </a:r>
            <a:r>
              <a:rPr lang="en-US" sz="1600" dirty="0" smtClean="0"/>
              <a:t>     - QRA approach was supported by CEAEC / IME and ACPA. </a:t>
            </a:r>
            <a:endParaRPr lang="en-US" sz="1600" dirty="0"/>
          </a:p>
          <a:p>
            <a:pPr marL="0" indent="0">
              <a:buNone/>
            </a:pPr>
            <a:endParaRPr lang="en-US" altLang="en-US" sz="1200" dirty="0" smtClean="0"/>
          </a:p>
          <a:p>
            <a:pPr marL="0" indent="0">
              <a:buNone/>
            </a:pPr>
            <a:r>
              <a:rPr lang="en-US" sz="2000" dirty="0"/>
              <a:t>M</a:t>
            </a:r>
            <a:r>
              <a:rPr lang="en-US" sz="2000" dirty="0" smtClean="0"/>
              <a:t>ajority of</a:t>
            </a:r>
            <a:r>
              <a:rPr lang="en-CA" sz="2000" dirty="0" smtClean="0"/>
              <a:t> comments focused on s.203.1 (QRAs)</a:t>
            </a:r>
            <a:endParaRPr lang="en-CA" sz="2000" dirty="0"/>
          </a:p>
          <a:p>
            <a:pPr marL="0" indent="0">
              <a:buNone/>
            </a:pPr>
            <a:r>
              <a:rPr lang="en-US" sz="1600" dirty="0" smtClean="0"/>
              <a:t>     - NRCan consulted on &amp; developed </a:t>
            </a:r>
            <a:r>
              <a:rPr lang="en-US" sz="1600" dirty="0"/>
              <a:t>QRA </a:t>
            </a:r>
            <a:r>
              <a:rPr lang="en-US" sz="1600" dirty="0" smtClean="0"/>
              <a:t>guidelines</a:t>
            </a:r>
          </a:p>
          <a:p>
            <a:pPr marL="0" indent="0">
              <a:buNone/>
            </a:pPr>
            <a:r>
              <a:rPr lang="en-US" sz="1600" dirty="0" smtClean="0"/>
              <a:t>     - TC/ NRCan clarified intent of 30-minute waiting time “dockside”. </a:t>
            </a:r>
            <a:endParaRPr lang="en-US" sz="1600" dirty="0" smtClean="0"/>
          </a:p>
          <a:p>
            <a:pPr marL="0" indent="0">
              <a:buNone/>
            </a:pPr>
            <a:endParaRPr lang="en-US" altLang="en-US" sz="1600" dirty="0" smtClean="0"/>
          </a:p>
          <a:p>
            <a:pPr marL="0" indent="0">
              <a:buNone/>
            </a:pPr>
            <a:r>
              <a:rPr lang="en-US" altLang="en-US" sz="2000" i="1" dirty="0" smtClean="0"/>
              <a:t>Canada Gazette</a:t>
            </a:r>
            <a:r>
              <a:rPr lang="en-US" altLang="en-US" sz="2000" dirty="0" smtClean="0"/>
              <a:t>, Part II – published November 14, 2018</a:t>
            </a:r>
            <a:endParaRPr lang="en-US" altLang="en-US" sz="2000" dirty="0"/>
          </a:p>
          <a:p>
            <a:pPr marL="0" indent="0">
              <a:buNone/>
            </a:pPr>
            <a:endParaRPr lang="en-US" sz="2000"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E0D4D67D-6CD0-4F9C-AF73-23D04D3E675B}" type="slidenum">
              <a:rPr lang="en-CA" smtClean="0"/>
              <a:t>9</a:t>
            </a:fld>
            <a:endParaRPr lang="en-CA"/>
          </a:p>
        </p:txBody>
      </p:sp>
    </p:spTree>
    <p:extLst>
      <p:ext uri="{BB962C8B-B14F-4D97-AF65-F5344CB8AC3E}">
        <p14:creationId xmlns:p14="http://schemas.microsoft.com/office/powerpoint/2010/main" val="1894330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_template_NRCAN_A_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pres_template_NRCAN_A_e</Template>
  <TotalTime>4411</TotalTime>
  <Words>3353</Words>
  <Application>Microsoft Office PowerPoint</Application>
  <PresentationFormat>On-screen Show (4:3)</PresentationFormat>
  <Paragraphs>736</Paragraphs>
  <Slides>52</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Arial</vt:lpstr>
      <vt:lpstr>Calibri</vt:lpstr>
      <vt:lpstr>Courier New</vt:lpstr>
      <vt:lpstr>Myriad Pro</vt:lpstr>
      <vt:lpstr>Symbol</vt:lpstr>
      <vt:lpstr>Tahoma</vt:lpstr>
      <vt:lpstr>Times</vt:lpstr>
      <vt:lpstr>Times New Roman</vt:lpstr>
      <vt:lpstr>Wingdings</vt:lpstr>
      <vt:lpstr>pres_template_NRCAN_A_e</vt:lpstr>
      <vt:lpstr>Explosives Safety &amp; Security Branch (ESSB)   Explosives Program - Update </vt:lpstr>
      <vt:lpstr>Agenda – Explosives Program</vt:lpstr>
      <vt:lpstr>ERD Personnel  Organization Charts /  On-going Initiatives</vt:lpstr>
      <vt:lpstr>ESSB Organizational Chart</vt:lpstr>
      <vt:lpstr>ERD Organizational Chart</vt:lpstr>
      <vt:lpstr>ERD Personnel</vt:lpstr>
      <vt:lpstr>Explosives Regulations, 2013 Amendments 2 &amp; 3</vt:lpstr>
      <vt:lpstr>Explosives Regulations, 2013 - Amendment 2 </vt:lpstr>
      <vt:lpstr>Explosives Regulations, 2013 - Amendment 2</vt:lpstr>
      <vt:lpstr>Explosives Regulations, 2013 - Amendment 3 </vt:lpstr>
      <vt:lpstr>Part 20 – List of Restricted Components </vt:lpstr>
      <vt:lpstr>Restricted Components List Review </vt:lpstr>
      <vt:lpstr>Proposed List of Regulated Chemicals</vt:lpstr>
      <vt:lpstr>RC - Future Initiatives</vt:lpstr>
      <vt:lpstr>Explosives Regulations, 2013 - Amendment 3 </vt:lpstr>
      <vt:lpstr>Explosives Regulations, 2013 - Amendment 3</vt:lpstr>
      <vt:lpstr>Amendment 3   Process and Timeline</vt:lpstr>
      <vt:lpstr> Future Amendments / Regulatory Reviews  </vt:lpstr>
      <vt:lpstr>Future Amendments / Regulatory Reviews</vt:lpstr>
      <vt:lpstr>Service Fees Act </vt:lpstr>
      <vt:lpstr> Service Fees Act </vt:lpstr>
      <vt:lpstr>Electronic Licence Management System Update </vt:lpstr>
      <vt:lpstr> Electronic Licence Management System (eLMS) </vt:lpstr>
      <vt:lpstr>eLMS/SWI Implementation Schedule</vt:lpstr>
      <vt:lpstr>eLMS Implementation Schedule</vt:lpstr>
      <vt:lpstr>eLMS Way Forward</vt:lpstr>
      <vt:lpstr>U.S. – Canada Regulatory Cooperation Council Regulatory Partnership</vt:lpstr>
      <vt:lpstr>Update Licensing &amp; Inspections</vt:lpstr>
      <vt:lpstr>ERD Statistics </vt:lpstr>
      <vt:lpstr>ERD Statistics Inspections</vt:lpstr>
      <vt:lpstr>Inspection Deficiencies</vt:lpstr>
      <vt:lpstr>ERD Statistics Accident and Incidents</vt:lpstr>
      <vt:lpstr>CEAEC - List of Items </vt:lpstr>
      <vt:lpstr>T1. Licensing Requirements</vt:lpstr>
      <vt:lpstr>T2. Licensing Requirements</vt:lpstr>
      <vt:lpstr>T3. Licensing Requirements</vt:lpstr>
      <vt:lpstr>T4. Licensing Requirements</vt:lpstr>
      <vt:lpstr>T5. Issuance of ETPs</vt:lpstr>
      <vt:lpstr>R1. Marking of former licence number</vt:lpstr>
      <vt:lpstr>R2. CEAEC observations on eLMS</vt:lpstr>
      <vt:lpstr>R2. CEAEC observations on eLMS</vt:lpstr>
      <vt:lpstr>R3. Cases in Magazines</vt:lpstr>
      <vt:lpstr>R4. Performance-diminishing substances</vt:lpstr>
      <vt:lpstr>R5. Equivalent means of tracking</vt:lpstr>
      <vt:lpstr>R6. Reference to Regulations</vt:lpstr>
      <vt:lpstr>R7. what is meant by “critical” ?</vt:lpstr>
      <vt:lpstr>R8. Truck driving under a power line</vt:lpstr>
      <vt:lpstr>Additional items  CEAEC – email Oct. 29 </vt:lpstr>
      <vt:lpstr>UN 3375</vt:lpstr>
      <vt:lpstr>Underground Bulk (Update)</vt:lpstr>
      <vt:lpstr>When is a manufacturing licence required ?</vt:lpstr>
      <vt:lpstr>Explosives Safety and Security Branch Explosives Regulatory Division (ESSB/ERD)</vt:lpstr>
    </vt:vector>
  </TitlesOfParts>
  <Company>NRCan / RNCan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Problem with TNT Equivalency</dc:title>
  <dc:creator>Von Rosen, Bert</dc:creator>
  <cp:lastModifiedBy>Arpin, Jean-Luc</cp:lastModifiedBy>
  <cp:revision>325</cp:revision>
  <cp:lastPrinted>2018-11-13T13:32:42Z</cp:lastPrinted>
  <dcterms:created xsi:type="dcterms:W3CDTF">2017-05-30T18:23:39Z</dcterms:created>
  <dcterms:modified xsi:type="dcterms:W3CDTF">2018-11-15T11:59:36Z</dcterms:modified>
</cp:coreProperties>
</file>