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handoutMasterIdLst>
    <p:handoutMasterId r:id="rId78"/>
  </p:handoutMasterIdLst>
  <p:sldIdLst>
    <p:sldId id="265" r:id="rId2"/>
    <p:sldId id="267" r:id="rId3"/>
    <p:sldId id="427" r:id="rId4"/>
    <p:sldId id="270" r:id="rId5"/>
    <p:sldId id="271" r:id="rId6"/>
    <p:sldId id="272" r:id="rId7"/>
    <p:sldId id="273" r:id="rId8"/>
    <p:sldId id="333" r:id="rId9"/>
    <p:sldId id="334" r:id="rId10"/>
    <p:sldId id="335" r:id="rId11"/>
    <p:sldId id="336" r:id="rId12"/>
    <p:sldId id="337" r:id="rId13"/>
    <p:sldId id="338" r:id="rId14"/>
    <p:sldId id="339" r:id="rId15"/>
    <p:sldId id="340" r:id="rId16"/>
    <p:sldId id="389" r:id="rId17"/>
    <p:sldId id="390" r:id="rId18"/>
    <p:sldId id="391" r:id="rId19"/>
    <p:sldId id="393" r:id="rId20"/>
    <p:sldId id="400" r:id="rId21"/>
    <p:sldId id="399" r:id="rId22"/>
    <p:sldId id="381" r:id="rId23"/>
    <p:sldId id="423" r:id="rId24"/>
    <p:sldId id="392" r:id="rId25"/>
    <p:sldId id="398" r:id="rId26"/>
    <p:sldId id="394" r:id="rId27"/>
    <p:sldId id="395" r:id="rId28"/>
    <p:sldId id="396" r:id="rId29"/>
    <p:sldId id="397" r:id="rId30"/>
    <p:sldId id="401" r:id="rId31"/>
    <p:sldId id="428" r:id="rId32"/>
    <p:sldId id="276" r:id="rId33"/>
    <p:sldId id="420" r:id="rId34"/>
    <p:sldId id="421" r:id="rId35"/>
    <p:sldId id="300" r:id="rId36"/>
    <p:sldId id="307" r:id="rId37"/>
    <p:sldId id="309" r:id="rId38"/>
    <p:sldId id="311" r:id="rId39"/>
    <p:sldId id="313" r:id="rId40"/>
    <p:sldId id="422" r:id="rId41"/>
    <p:sldId id="312" r:id="rId42"/>
    <p:sldId id="277" r:id="rId43"/>
    <p:sldId id="280" r:id="rId44"/>
    <p:sldId id="281" r:id="rId45"/>
    <p:sldId id="282" r:id="rId46"/>
    <p:sldId id="284" r:id="rId47"/>
    <p:sldId id="285" r:id="rId48"/>
    <p:sldId id="286" r:id="rId49"/>
    <p:sldId id="287" r:id="rId50"/>
    <p:sldId id="328" r:id="rId51"/>
    <p:sldId id="329" r:id="rId52"/>
    <p:sldId id="330" r:id="rId53"/>
    <p:sldId id="424" r:id="rId54"/>
    <p:sldId id="331" r:id="rId55"/>
    <p:sldId id="433" r:id="rId56"/>
    <p:sldId id="414" r:id="rId57"/>
    <p:sldId id="426" r:id="rId58"/>
    <p:sldId id="425" r:id="rId59"/>
    <p:sldId id="417" r:id="rId60"/>
    <p:sldId id="419" r:id="rId61"/>
    <p:sldId id="429" r:id="rId62"/>
    <p:sldId id="430" r:id="rId63"/>
    <p:sldId id="431" r:id="rId64"/>
    <p:sldId id="432" r:id="rId65"/>
    <p:sldId id="327" r:id="rId66"/>
    <p:sldId id="416" r:id="rId67"/>
    <p:sldId id="418" r:id="rId68"/>
    <p:sldId id="415" r:id="rId69"/>
    <p:sldId id="407" r:id="rId70"/>
    <p:sldId id="406" r:id="rId71"/>
    <p:sldId id="408" r:id="rId72"/>
    <p:sldId id="409" r:id="rId73"/>
    <p:sldId id="412" r:id="rId74"/>
    <p:sldId id="411" r:id="rId75"/>
    <p:sldId id="299" r:id="rId7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60"/>
  </p:normalViewPr>
  <p:slideViewPr>
    <p:cSldViewPr>
      <p:cViewPr varScale="1">
        <p:scale>
          <a:sx n="92" d="100"/>
          <a:sy n="92" d="100"/>
        </p:scale>
        <p:origin x="425" y="65"/>
      </p:cViewPr>
      <p:guideLst>
        <p:guide orient="horz" pos="2160"/>
        <p:guide pos="2880"/>
      </p:guideLst>
    </p:cSldViewPr>
  </p:slideViewPr>
  <p:notesTextViewPr>
    <p:cViewPr>
      <p:scale>
        <a:sx n="1" d="1"/>
        <a:sy n="1" d="1"/>
      </p:scale>
      <p:origin x="0" y="0"/>
    </p:cViewPr>
  </p:notesTextViewPr>
  <p:sorterViewPr>
    <p:cViewPr varScale="1">
      <p:scale>
        <a:sx n="1" d="1"/>
        <a:sy n="1" d="1"/>
      </p:scale>
      <p:origin x="0" y="-8347"/>
    </p:cViewPr>
  </p:sorterViewPr>
  <p:notesViewPr>
    <p:cSldViewPr>
      <p:cViewPr varScale="1">
        <p:scale>
          <a:sx n="88" d="100"/>
          <a:sy n="88"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95B60-1629-46AD-849B-68E02188A79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7F1AD937-B8B6-4027-B263-4CF149936DF8}">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Safety Security Branch</a:t>
          </a:r>
        </a:p>
        <a:p>
          <a:pPr>
            <a:lnSpc>
              <a:spcPct val="100000"/>
            </a:lnSpc>
            <a:spcAft>
              <a:spcPts val="0"/>
            </a:spcAft>
          </a:pPr>
          <a:r>
            <a:rPr lang="en-CA" sz="1600" b="1" dirty="0" smtClean="0">
              <a:latin typeface="Arial" pitchFamily="34" charset="0"/>
              <a:cs typeface="Arial" pitchFamily="34" charset="0"/>
            </a:rPr>
            <a:t>(ESSB)</a:t>
          </a:r>
        </a:p>
      </dgm:t>
    </dgm:pt>
    <dgm:pt modelId="{9EB7CD77-FC6F-44F5-A380-ABBE6EAFC454}" type="parTrans" cxnId="{96C261FD-8CE8-4E87-B7CF-F077CB67B6BD}">
      <dgm:prSet/>
      <dgm:spPr/>
      <dgm:t>
        <a:bodyPr/>
        <a:lstStyle/>
        <a:p>
          <a:endParaRPr lang="en-CA"/>
        </a:p>
      </dgm:t>
    </dgm:pt>
    <dgm:pt modelId="{62C24A17-58A1-49B0-8322-E8A1BB55619A}" type="sibTrans" cxnId="{96C261FD-8CE8-4E87-B7CF-F077CB67B6BD}">
      <dgm:prSet/>
      <dgm:spPr/>
      <dgm:t>
        <a:bodyPr/>
        <a:lstStyle/>
        <a:p>
          <a:endParaRPr lang="en-CA"/>
        </a:p>
      </dgm:t>
    </dgm:pt>
    <dgm:pt modelId="{BB9D2A83-A2B8-4749-A068-9C6F6C14F450}">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Regulatory Division</a:t>
          </a:r>
        </a:p>
        <a:p>
          <a:pPr>
            <a:lnSpc>
              <a:spcPct val="100000"/>
            </a:lnSpc>
            <a:spcAft>
              <a:spcPts val="0"/>
            </a:spcAft>
          </a:pPr>
          <a:r>
            <a:rPr lang="en-CA" sz="1600" b="1" dirty="0" smtClean="0">
              <a:latin typeface="Arial" pitchFamily="34" charset="0"/>
              <a:cs typeface="Arial" pitchFamily="34" charset="0"/>
            </a:rPr>
            <a:t>(ERD)</a:t>
          </a:r>
        </a:p>
      </dgm:t>
    </dgm:pt>
    <dgm:pt modelId="{974ED8FD-FCE6-4A94-BFB3-04C733E4F262}" type="parTrans" cxnId="{EAA7470F-4564-4FBC-B8A2-7F3DC54DD971}">
      <dgm:prSet/>
      <dgm:spPr/>
      <dgm:t>
        <a:bodyPr/>
        <a:lstStyle/>
        <a:p>
          <a:endParaRPr lang="en-CA" dirty="0"/>
        </a:p>
      </dgm:t>
    </dgm:pt>
    <dgm:pt modelId="{CA18A618-A5F2-4E4E-987E-513489365EFE}" type="sibTrans" cxnId="{EAA7470F-4564-4FBC-B8A2-7F3DC54DD971}">
      <dgm:prSet/>
      <dgm:spPr/>
      <dgm:t>
        <a:bodyPr/>
        <a:lstStyle/>
        <a:p>
          <a:endParaRPr lang="en-CA"/>
        </a:p>
      </dgm:t>
    </dgm:pt>
    <dgm:pt modelId="{CE92A03D-A1A9-477F-8A31-7ECD234CF9AB}">
      <dgm:prSet phldrT="[Text]" custT="1"/>
      <dgm:spPr/>
      <dgm:t>
        <a:bodyPr/>
        <a:lstStyle/>
        <a:p>
          <a:pPr>
            <a:lnSpc>
              <a:spcPct val="100000"/>
            </a:lnSpc>
            <a:spcAft>
              <a:spcPts val="0"/>
            </a:spcAft>
          </a:pPr>
          <a:r>
            <a:rPr lang="en-CA" sz="1600" b="1" dirty="0" smtClean="0">
              <a:latin typeface="Arial" pitchFamily="34" charset="0"/>
              <a:cs typeface="Arial" pitchFamily="34" charset="0"/>
            </a:rPr>
            <a:t>Canadian Explosives Research Lab</a:t>
          </a:r>
        </a:p>
        <a:p>
          <a:pPr>
            <a:lnSpc>
              <a:spcPct val="100000"/>
            </a:lnSpc>
            <a:spcAft>
              <a:spcPts val="0"/>
            </a:spcAft>
          </a:pPr>
          <a:r>
            <a:rPr lang="en-CA" sz="1600" b="1" dirty="0" smtClean="0">
              <a:latin typeface="Arial" pitchFamily="34" charset="0"/>
              <a:cs typeface="Arial" pitchFamily="34" charset="0"/>
            </a:rPr>
            <a:t>(CERL)</a:t>
          </a:r>
        </a:p>
      </dgm:t>
    </dgm:pt>
    <dgm:pt modelId="{18A997FF-FDE9-485A-80DA-696E10436A98}" type="parTrans" cxnId="{D7EA6619-74F5-4D85-B87E-2ED0A7ABCD3C}">
      <dgm:prSet/>
      <dgm:spPr/>
      <dgm:t>
        <a:bodyPr/>
        <a:lstStyle/>
        <a:p>
          <a:endParaRPr lang="en-CA" dirty="0"/>
        </a:p>
      </dgm:t>
    </dgm:pt>
    <dgm:pt modelId="{36385D33-EFAE-4B97-BB6C-BAD08E2FF6BB}" type="sibTrans" cxnId="{D7EA6619-74F5-4D85-B87E-2ED0A7ABCD3C}">
      <dgm:prSet/>
      <dgm:spPr/>
      <dgm:t>
        <a:bodyPr/>
        <a:lstStyle/>
        <a:p>
          <a:endParaRPr lang="en-CA"/>
        </a:p>
      </dgm:t>
    </dgm:pt>
    <dgm:pt modelId="{EFB7C7DE-4592-44AB-BB02-6D46A6D56D34}">
      <dgm:prSet phldrT="[Text]" custT="1"/>
      <dgm:spPr/>
      <dgm:t>
        <a:bodyPr/>
        <a:lstStyle/>
        <a:p>
          <a:pPr>
            <a:lnSpc>
              <a:spcPct val="100000"/>
            </a:lnSpc>
            <a:spcAft>
              <a:spcPts val="0"/>
            </a:spcAft>
          </a:pPr>
          <a:endParaRPr lang="en-CA" sz="900" dirty="0" smtClean="0">
            <a:latin typeface="Arial" pitchFamily="34" charset="0"/>
            <a:cs typeface="Arial" pitchFamily="34" charset="0"/>
          </a:endParaRPr>
        </a:p>
        <a:p>
          <a:pPr>
            <a:lnSpc>
              <a:spcPct val="100000"/>
            </a:lnSpc>
            <a:spcAft>
              <a:spcPts val="0"/>
            </a:spcAft>
          </a:pPr>
          <a:r>
            <a:rPr lang="en-CA" sz="1600" b="1" dirty="0" smtClean="0">
              <a:latin typeface="Arial" pitchFamily="34" charset="0"/>
              <a:cs typeface="Arial" pitchFamily="34" charset="0"/>
            </a:rPr>
            <a:t>Program Policy and Administration Division</a:t>
          </a:r>
        </a:p>
        <a:p>
          <a:pPr>
            <a:lnSpc>
              <a:spcPct val="100000"/>
            </a:lnSpc>
            <a:spcAft>
              <a:spcPts val="0"/>
            </a:spcAft>
          </a:pPr>
          <a:r>
            <a:rPr lang="en-CA" sz="1600" b="1" dirty="0" smtClean="0">
              <a:latin typeface="Arial" pitchFamily="34" charset="0"/>
              <a:cs typeface="Arial" pitchFamily="34" charset="0"/>
            </a:rPr>
            <a:t>(PPAD)</a:t>
          </a:r>
          <a:endParaRPr lang="en-CA" sz="900" dirty="0" smtClean="0">
            <a:latin typeface="Arial" pitchFamily="34" charset="0"/>
            <a:cs typeface="Arial" pitchFamily="34" charset="0"/>
          </a:endParaRPr>
        </a:p>
        <a:p>
          <a:pPr>
            <a:lnSpc>
              <a:spcPct val="100000"/>
            </a:lnSpc>
            <a:spcAft>
              <a:spcPts val="0"/>
            </a:spcAft>
          </a:pPr>
          <a:endParaRPr lang="en-CA" sz="900" dirty="0">
            <a:latin typeface="Arial" pitchFamily="34" charset="0"/>
            <a:cs typeface="Arial" pitchFamily="34" charset="0"/>
          </a:endParaRPr>
        </a:p>
      </dgm:t>
    </dgm:pt>
    <dgm:pt modelId="{7317A6DE-6E43-4024-916A-E99D72BF782E}" type="parTrans" cxnId="{0FD02024-AFE4-4951-A456-6ED2EB15509E}">
      <dgm:prSet/>
      <dgm:spPr/>
      <dgm:t>
        <a:bodyPr/>
        <a:lstStyle/>
        <a:p>
          <a:endParaRPr lang="en-CA" dirty="0"/>
        </a:p>
      </dgm:t>
    </dgm:pt>
    <dgm:pt modelId="{C069C315-A88C-4701-B467-DB3D4915C200}" type="sibTrans" cxnId="{0FD02024-AFE4-4951-A456-6ED2EB15509E}">
      <dgm:prSet/>
      <dgm:spPr/>
      <dgm:t>
        <a:bodyPr/>
        <a:lstStyle/>
        <a:p>
          <a:endParaRPr lang="en-CA"/>
        </a:p>
      </dgm:t>
    </dgm:pt>
    <dgm:pt modelId="{49139C65-5057-4498-946F-DAAA0E9C4AE4}" type="pres">
      <dgm:prSet presAssocID="{19F95B60-1629-46AD-849B-68E02188A796}" presName="hierChild1" presStyleCnt="0">
        <dgm:presLayoutVars>
          <dgm:orgChart val="1"/>
          <dgm:chPref val="1"/>
          <dgm:dir/>
          <dgm:animOne val="branch"/>
          <dgm:animLvl val="lvl"/>
          <dgm:resizeHandles/>
        </dgm:presLayoutVars>
      </dgm:prSet>
      <dgm:spPr/>
      <dgm:t>
        <a:bodyPr/>
        <a:lstStyle/>
        <a:p>
          <a:endParaRPr lang="en-CA"/>
        </a:p>
      </dgm:t>
    </dgm:pt>
    <dgm:pt modelId="{9D587387-9BA8-4272-8F95-41DDACC20C22}" type="pres">
      <dgm:prSet presAssocID="{7F1AD937-B8B6-4027-B263-4CF149936DF8}" presName="hierRoot1" presStyleCnt="0">
        <dgm:presLayoutVars>
          <dgm:hierBranch val="init"/>
        </dgm:presLayoutVars>
      </dgm:prSet>
      <dgm:spPr/>
      <dgm:t>
        <a:bodyPr/>
        <a:lstStyle/>
        <a:p>
          <a:endParaRPr lang="en-CA"/>
        </a:p>
      </dgm:t>
    </dgm:pt>
    <dgm:pt modelId="{53C8A90D-220C-4DF6-B9BF-CB4999AE66F3}" type="pres">
      <dgm:prSet presAssocID="{7F1AD937-B8B6-4027-B263-4CF149936DF8}" presName="rootComposite1" presStyleCnt="0"/>
      <dgm:spPr/>
      <dgm:t>
        <a:bodyPr/>
        <a:lstStyle/>
        <a:p>
          <a:endParaRPr lang="en-CA"/>
        </a:p>
      </dgm:t>
    </dgm:pt>
    <dgm:pt modelId="{CF5835FD-7F6B-45A1-AB3E-BBD4FC2D1999}" type="pres">
      <dgm:prSet presAssocID="{7F1AD937-B8B6-4027-B263-4CF149936DF8}" presName="rootText1" presStyleLbl="node0" presStyleIdx="0" presStyleCnt="1" custScaleX="158764" custScaleY="109487" custLinFactNeighborX="6803" custLinFactNeighborY="-16909">
        <dgm:presLayoutVars>
          <dgm:chPref val="3"/>
        </dgm:presLayoutVars>
      </dgm:prSet>
      <dgm:spPr/>
      <dgm:t>
        <a:bodyPr/>
        <a:lstStyle/>
        <a:p>
          <a:endParaRPr lang="en-CA"/>
        </a:p>
      </dgm:t>
    </dgm:pt>
    <dgm:pt modelId="{AA604387-BD45-41F0-8D06-F8965A0E6F3B}" type="pres">
      <dgm:prSet presAssocID="{7F1AD937-B8B6-4027-B263-4CF149936DF8}" presName="rootConnector1" presStyleLbl="node1" presStyleIdx="0" presStyleCnt="0"/>
      <dgm:spPr/>
      <dgm:t>
        <a:bodyPr/>
        <a:lstStyle/>
        <a:p>
          <a:endParaRPr lang="en-CA"/>
        </a:p>
      </dgm:t>
    </dgm:pt>
    <dgm:pt modelId="{D0200228-9E82-4886-AB18-57D04A49EC05}" type="pres">
      <dgm:prSet presAssocID="{7F1AD937-B8B6-4027-B263-4CF149936DF8}" presName="hierChild2" presStyleCnt="0"/>
      <dgm:spPr/>
      <dgm:t>
        <a:bodyPr/>
        <a:lstStyle/>
        <a:p>
          <a:endParaRPr lang="en-CA"/>
        </a:p>
      </dgm:t>
    </dgm:pt>
    <dgm:pt modelId="{4EBD4E25-0648-4E49-9979-B8E68E845892}" type="pres">
      <dgm:prSet presAssocID="{974ED8FD-FCE6-4A94-BFB3-04C733E4F262}" presName="Name37" presStyleLbl="parChTrans1D2" presStyleIdx="0" presStyleCnt="3"/>
      <dgm:spPr/>
      <dgm:t>
        <a:bodyPr/>
        <a:lstStyle/>
        <a:p>
          <a:endParaRPr lang="en-CA"/>
        </a:p>
      </dgm:t>
    </dgm:pt>
    <dgm:pt modelId="{30C6796F-3787-430F-A043-13BFC9542F93}" type="pres">
      <dgm:prSet presAssocID="{BB9D2A83-A2B8-4749-A068-9C6F6C14F450}" presName="hierRoot2" presStyleCnt="0">
        <dgm:presLayoutVars>
          <dgm:hierBranch val="init"/>
        </dgm:presLayoutVars>
      </dgm:prSet>
      <dgm:spPr/>
      <dgm:t>
        <a:bodyPr/>
        <a:lstStyle/>
        <a:p>
          <a:endParaRPr lang="en-CA"/>
        </a:p>
      </dgm:t>
    </dgm:pt>
    <dgm:pt modelId="{1DEBF87E-69AE-42BF-8220-9289321D75FA}" type="pres">
      <dgm:prSet presAssocID="{BB9D2A83-A2B8-4749-A068-9C6F6C14F450}" presName="rootComposite" presStyleCnt="0"/>
      <dgm:spPr/>
      <dgm:t>
        <a:bodyPr/>
        <a:lstStyle/>
        <a:p>
          <a:endParaRPr lang="en-CA"/>
        </a:p>
      </dgm:t>
    </dgm:pt>
    <dgm:pt modelId="{CE07A000-D79D-4D09-A7CF-0EACE05028AC}" type="pres">
      <dgm:prSet presAssocID="{BB9D2A83-A2B8-4749-A068-9C6F6C14F450}" presName="rootText" presStyleLbl="node2" presStyleIdx="0" presStyleCnt="3" custScaleX="113124" custScaleY="156230">
        <dgm:presLayoutVars>
          <dgm:chPref val="3"/>
        </dgm:presLayoutVars>
      </dgm:prSet>
      <dgm:spPr/>
      <dgm:t>
        <a:bodyPr/>
        <a:lstStyle/>
        <a:p>
          <a:endParaRPr lang="en-CA"/>
        </a:p>
      </dgm:t>
    </dgm:pt>
    <dgm:pt modelId="{5709F2E2-C53C-4F50-BF6F-25722071C292}" type="pres">
      <dgm:prSet presAssocID="{BB9D2A83-A2B8-4749-A068-9C6F6C14F450}" presName="rootConnector" presStyleLbl="node2" presStyleIdx="0" presStyleCnt="3"/>
      <dgm:spPr/>
      <dgm:t>
        <a:bodyPr/>
        <a:lstStyle/>
        <a:p>
          <a:endParaRPr lang="en-CA"/>
        </a:p>
      </dgm:t>
    </dgm:pt>
    <dgm:pt modelId="{68B4AE54-64BD-43A0-87A6-D6CD9A6C0A06}" type="pres">
      <dgm:prSet presAssocID="{BB9D2A83-A2B8-4749-A068-9C6F6C14F450}" presName="hierChild4" presStyleCnt="0"/>
      <dgm:spPr/>
      <dgm:t>
        <a:bodyPr/>
        <a:lstStyle/>
        <a:p>
          <a:endParaRPr lang="en-CA"/>
        </a:p>
      </dgm:t>
    </dgm:pt>
    <dgm:pt modelId="{CD247D0E-3900-4BEB-B3D8-83DCFC520CA6}" type="pres">
      <dgm:prSet presAssocID="{BB9D2A83-A2B8-4749-A068-9C6F6C14F450}" presName="hierChild5" presStyleCnt="0"/>
      <dgm:spPr/>
      <dgm:t>
        <a:bodyPr/>
        <a:lstStyle/>
        <a:p>
          <a:endParaRPr lang="en-CA"/>
        </a:p>
      </dgm:t>
    </dgm:pt>
    <dgm:pt modelId="{1F53B26B-4112-4B4E-8F2E-CAB55B7EFDBF}" type="pres">
      <dgm:prSet presAssocID="{18A997FF-FDE9-485A-80DA-696E10436A98}" presName="Name37" presStyleLbl="parChTrans1D2" presStyleIdx="1" presStyleCnt="3"/>
      <dgm:spPr/>
      <dgm:t>
        <a:bodyPr/>
        <a:lstStyle/>
        <a:p>
          <a:endParaRPr lang="en-CA"/>
        </a:p>
      </dgm:t>
    </dgm:pt>
    <dgm:pt modelId="{589F74E9-9D92-4D0A-9AC0-8921141BC5F6}" type="pres">
      <dgm:prSet presAssocID="{CE92A03D-A1A9-477F-8A31-7ECD234CF9AB}" presName="hierRoot2" presStyleCnt="0">
        <dgm:presLayoutVars>
          <dgm:hierBranch val="init"/>
        </dgm:presLayoutVars>
      </dgm:prSet>
      <dgm:spPr/>
      <dgm:t>
        <a:bodyPr/>
        <a:lstStyle/>
        <a:p>
          <a:endParaRPr lang="en-CA"/>
        </a:p>
      </dgm:t>
    </dgm:pt>
    <dgm:pt modelId="{542F13FB-431F-47F8-8716-BECB2F617ACB}" type="pres">
      <dgm:prSet presAssocID="{CE92A03D-A1A9-477F-8A31-7ECD234CF9AB}" presName="rootComposite" presStyleCnt="0"/>
      <dgm:spPr/>
      <dgm:t>
        <a:bodyPr/>
        <a:lstStyle/>
        <a:p>
          <a:endParaRPr lang="en-CA"/>
        </a:p>
      </dgm:t>
    </dgm:pt>
    <dgm:pt modelId="{1C3C3089-B18A-4F39-A73C-3D5F9E9387EB}" type="pres">
      <dgm:prSet presAssocID="{CE92A03D-A1A9-477F-8A31-7ECD234CF9AB}" presName="rootText" presStyleLbl="node2" presStyleIdx="1" presStyleCnt="3" custScaleX="106322" custScaleY="158098">
        <dgm:presLayoutVars>
          <dgm:chPref val="3"/>
        </dgm:presLayoutVars>
      </dgm:prSet>
      <dgm:spPr/>
      <dgm:t>
        <a:bodyPr/>
        <a:lstStyle/>
        <a:p>
          <a:endParaRPr lang="en-CA"/>
        </a:p>
      </dgm:t>
    </dgm:pt>
    <dgm:pt modelId="{FE8B9FD7-F83C-4DB6-9A13-6DFFBB37C993}" type="pres">
      <dgm:prSet presAssocID="{CE92A03D-A1A9-477F-8A31-7ECD234CF9AB}" presName="rootConnector" presStyleLbl="node2" presStyleIdx="1" presStyleCnt="3"/>
      <dgm:spPr/>
      <dgm:t>
        <a:bodyPr/>
        <a:lstStyle/>
        <a:p>
          <a:endParaRPr lang="en-CA"/>
        </a:p>
      </dgm:t>
    </dgm:pt>
    <dgm:pt modelId="{B5DEB16A-BBD1-4E77-856E-95C92DFCE2A8}" type="pres">
      <dgm:prSet presAssocID="{CE92A03D-A1A9-477F-8A31-7ECD234CF9AB}" presName="hierChild4" presStyleCnt="0"/>
      <dgm:spPr/>
      <dgm:t>
        <a:bodyPr/>
        <a:lstStyle/>
        <a:p>
          <a:endParaRPr lang="en-CA"/>
        </a:p>
      </dgm:t>
    </dgm:pt>
    <dgm:pt modelId="{0FBCC3E6-7502-492B-A36D-282BE5CCDA09}" type="pres">
      <dgm:prSet presAssocID="{CE92A03D-A1A9-477F-8A31-7ECD234CF9AB}" presName="hierChild5" presStyleCnt="0"/>
      <dgm:spPr/>
      <dgm:t>
        <a:bodyPr/>
        <a:lstStyle/>
        <a:p>
          <a:endParaRPr lang="en-CA"/>
        </a:p>
      </dgm:t>
    </dgm:pt>
    <dgm:pt modelId="{E44E4F93-93FD-4244-85B7-5553E1E22522}" type="pres">
      <dgm:prSet presAssocID="{7317A6DE-6E43-4024-916A-E99D72BF782E}" presName="Name37" presStyleLbl="parChTrans1D2" presStyleIdx="2" presStyleCnt="3"/>
      <dgm:spPr/>
      <dgm:t>
        <a:bodyPr/>
        <a:lstStyle/>
        <a:p>
          <a:endParaRPr lang="en-CA"/>
        </a:p>
      </dgm:t>
    </dgm:pt>
    <dgm:pt modelId="{52D0BE32-AB55-4646-A080-506B383ADEE6}" type="pres">
      <dgm:prSet presAssocID="{EFB7C7DE-4592-44AB-BB02-6D46A6D56D34}" presName="hierRoot2" presStyleCnt="0">
        <dgm:presLayoutVars>
          <dgm:hierBranch val="init"/>
        </dgm:presLayoutVars>
      </dgm:prSet>
      <dgm:spPr/>
      <dgm:t>
        <a:bodyPr/>
        <a:lstStyle/>
        <a:p>
          <a:endParaRPr lang="en-CA"/>
        </a:p>
      </dgm:t>
    </dgm:pt>
    <dgm:pt modelId="{773FF811-5F6E-498A-992B-0A1924DA533E}" type="pres">
      <dgm:prSet presAssocID="{EFB7C7DE-4592-44AB-BB02-6D46A6D56D34}" presName="rootComposite" presStyleCnt="0"/>
      <dgm:spPr/>
      <dgm:t>
        <a:bodyPr/>
        <a:lstStyle/>
        <a:p>
          <a:endParaRPr lang="en-CA"/>
        </a:p>
      </dgm:t>
    </dgm:pt>
    <dgm:pt modelId="{243815EB-F1E2-46FF-BBE6-89DD54EA3110}" type="pres">
      <dgm:prSet presAssocID="{EFB7C7DE-4592-44AB-BB02-6D46A6D56D34}" presName="rootText" presStyleLbl="node2" presStyleIdx="2" presStyleCnt="3" custScaleY="158098">
        <dgm:presLayoutVars>
          <dgm:chPref val="3"/>
        </dgm:presLayoutVars>
      </dgm:prSet>
      <dgm:spPr/>
      <dgm:t>
        <a:bodyPr/>
        <a:lstStyle/>
        <a:p>
          <a:endParaRPr lang="en-CA"/>
        </a:p>
      </dgm:t>
    </dgm:pt>
    <dgm:pt modelId="{02CF3A8C-5AB9-469D-BD35-8AD7899587ED}" type="pres">
      <dgm:prSet presAssocID="{EFB7C7DE-4592-44AB-BB02-6D46A6D56D34}" presName="rootConnector" presStyleLbl="node2" presStyleIdx="2" presStyleCnt="3"/>
      <dgm:spPr/>
      <dgm:t>
        <a:bodyPr/>
        <a:lstStyle/>
        <a:p>
          <a:endParaRPr lang="en-CA"/>
        </a:p>
      </dgm:t>
    </dgm:pt>
    <dgm:pt modelId="{CAE70916-6452-40A9-8066-24688CDF2202}" type="pres">
      <dgm:prSet presAssocID="{EFB7C7DE-4592-44AB-BB02-6D46A6D56D34}" presName="hierChild4" presStyleCnt="0"/>
      <dgm:spPr/>
      <dgm:t>
        <a:bodyPr/>
        <a:lstStyle/>
        <a:p>
          <a:endParaRPr lang="en-CA"/>
        </a:p>
      </dgm:t>
    </dgm:pt>
    <dgm:pt modelId="{87B2B3A1-7467-4312-A710-2D065411955D}" type="pres">
      <dgm:prSet presAssocID="{EFB7C7DE-4592-44AB-BB02-6D46A6D56D34}" presName="hierChild5" presStyleCnt="0"/>
      <dgm:spPr/>
      <dgm:t>
        <a:bodyPr/>
        <a:lstStyle/>
        <a:p>
          <a:endParaRPr lang="en-CA"/>
        </a:p>
      </dgm:t>
    </dgm:pt>
    <dgm:pt modelId="{2499CA35-D5D7-4753-95D1-041F448DACD7}" type="pres">
      <dgm:prSet presAssocID="{7F1AD937-B8B6-4027-B263-4CF149936DF8}" presName="hierChild3" presStyleCnt="0"/>
      <dgm:spPr/>
      <dgm:t>
        <a:bodyPr/>
        <a:lstStyle/>
        <a:p>
          <a:endParaRPr lang="en-CA"/>
        </a:p>
      </dgm:t>
    </dgm:pt>
  </dgm:ptLst>
  <dgm:cxnLst>
    <dgm:cxn modelId="{EAA7470F-4564-4FBC-B8A2-7F3DC54DD971}" srcId="{7F1AD937-B8B6-4027-B263-4CF149936DF8}" destId="{BB9D2A83-A2B8-4749-A068-9C6F6C14F450}" srcOrd="0" destOrd="0" parTransId="{974ED8FD-FCE6-4A94-BFB3-04C733E4F262}" sibTransId="{CA18A618-A5F2-4E4E-987E-513489365EFE}"/>
    <dgm:cxn modelId="{369C3889-61A5-4E54-AFB4-903D53A39844}" type="presOf" srcId="{CE92A03D-A1A9-477F-8A31-7ECD234CF9AB}" destId="{FE8B9FD7-F83C-4DB6-9A13-6DFFBB37C993}" srcOrd="1" destOrd="0" presId="urn:microsoft.com/office/officeart/2005/8/layout/orgChart1"/>
    <dgm:cxn modelId="{24A5A80A-07A4-4E9D-8081-A1F88566AC7A}" type="presOf" srcId="{CE92A03D-A1A9-477F-8A31-7ECD234CF9AB}" destId="{1C3C3089-B18A-4F39-A73C-3D5F9E9387EB}" srcOrd="0" destOrd="0" presId="urn:microsoft.com/office/officeart/2005/8/layout/orgChart1"/>
    <dgm:cxn modelId="{7E808F0D-B1FE-47AA-BB51-DD077DEBD3F5}" type="presOf" srcId="{19F95B60-1629-46AD-849B-68E02188A796}" destId="{49139C65-5057-4498-946F-DAAA0E9C4AE4}" srcOrd="0" destOrd="0" presId="urn:microsoft.com/office/officeart/2005/8/layout/orgChart1"/>
    <dgm:cxn modelId="{442C61E0-B92B-4DE5-A8BF-D5867761F491}" type="presOf" srcId="{BB9D2A83-A2B8-4749-A068-9C6F6C14F450}" destId="{CE07A000-D79D-4D09-A7CF-0EACE05028AC}" srcOrd="0" destOrd="0" presId="urn:microsoft.com/office/officeart/2005/8/layout/orgChart1"/>
    <dgm:cxn modelId="{D1E15154-6F2D-45D6-8E71-0ADDFBE2B6D3}" type="presOf" srcId="{7317A6DE-6E43-4024-916A-E99D72BF782E}" destId="{E44E4F93-93FD-4244-85B7-5553E1E22522}" srcOrd="0" destOrd="0" presId="urn:microsoft.com/office/officeart/2005/8/layout/orgChart1"/>
    <dgm:cxn modelId="{7FA1496B-2D27-4FC9-881C-5F8B9E5BFED8}" type="presOf" srcId="{BB9D2A83-A2B8-4749-A068-9C6F6C14F450}" destId="{5709F2E2-C53C-4F50-BF6F-25722071C292}" srcOrd="1" destOrd="0" presId="urn:microsoft.com/office/officeart/2005/8/layout/orgChart1"/>
    <dgm:cxn modelId="{ED1754E6-EC71-4365-96E5-D093420B1BE5}" type="presOf" srcId="{EFB7C7DE-4592-44AB-BB02-6D46A6D56D34}" destId="{02CF3A8C-5AB9-469D-BD35-8AD7899587ED}" srcOrd="1" destOrd="0" presId="urn:microsoft.com/office/officeart/2005/8/layout/orgChart1"/>
    <dgm:cxn modelId="{96C261FD-8CE8-4E87-B7CF-F077CB67B6BD}" srcId="{19F95B60-1629-46AD-849B-68E02188A796}" destId="{7F1AD937-B8B6-4027-B263-4CF149936DF8}" srcOrd="0" destOrd="0" parTransId="{9EB7CD77-FC6F-44F5-A380-ABBE6EAFC454}" sibTransId="{62C24A17-58A1-49B0-8322-E8A1BB55619A}"/>
    <dgm:cxn modelId="{D7EA6619-74F5-4D85-B87E-2ED0A7ABCD3C}" srcId="{7F1AD937-B8B6-4027-B263-4CF149936DF8}" destId="{CE92A03D-A1A9-477F-8A31-7ECD234CF9AB}" srcOrd="1" destOrd="0" parTransId="{18A997FF-FDE9-485A-80DA-696E10436A98}" sibTransId="{36385D33-EFAE-4B97-BB6C-BAD08E2FF6BB}"/>
    <dgm:cxn modelId="{FDF8D6F1-3D82-4577-9BB4-6B47AEAE122C}" type="presOf" srcId="{974ED8FD-FCE6-4A94-BFB3-04C733E4F262}" destId="{4EBD4E25-0648-4E49-9979-B8E68E845892}" srcOrd="0" destOrd="0" presId="urn:microsoft.com/office/officeart/2005/8/layout/orgChart1"/>
    <dgm:cxn modelId="{628AC68F-623E-464A-894D-07FAEDA6E806}" type="presOf" srcId="{18A997FF-FDE9-485A-80DA-696E10436A98}" destId="{1F53B26B-4112-4B4E-8F2E-CAB55B7EFDBF}" srcOrd="0" destOrd="0" presId="urn:microsoft.com/office/officeart/2005/8/layout/orgChart1"/>
    <dgm:cxn modelId="{509BBFDB-7E18-4E85-85CD-69D35800092F}" type="presOf" srcId="{EFB7C7DE-4592-44AB-BB02-6D46A6D56D34}" destId="{243815EB-F1E2-46FF-BBE6-89DD54EA3110}" srcOrd="0" destOrd="0" presId="urn:microsoft.com/office/officeart/2005/8/layout/orgChart1"/>
    <dgm:cxn modelId="{0FD02024-AFE4-4951-A456-6ED2EB15509E}" srcId="{7F1AD937-B8B6-4027-B263-4CF149936DF8}" destId="{EFB7C7DE-4592-44AB-BB02-6D46A6D56D34}" srcOrd="2" destOrd="0" parTransId="{7317A6DE-6E43-4024-916A-E99D72BF782E}" sibTransId="{C069C315-A88C-4701-B467-DB3D4915C200}"/>
    <dgm:cxn modelId="{FC8B2749-65C3-4934-AA3F-EAA01FED7AD4}" type="presOf" srcId="{7F1AD937-B8B6-4027-B263-4CF149936DF8}" destId="{CF5835FD-7F6B-45A1-AB3E-BBD4FC2D1999}" srcOrd="0" destOrd="0" presId="urn:microsoft.com/office/officeart/2005/8/layout/orgChart1"/>
    <dgm:cxn modelId="{085F3FC3-D5FF-4362-8FA5-70293A1D8347}" type="presOf" srcId="{7F1AD937-B8B6-4027-B263-4CF149936DF8}" destId="{AA604387-BD45-41F0-8D06-F8965A0E6F3B}" srcOrd="1" destOrd="0" presId="urn:microsoft.com/office/officeart/2005/8/layout/orgChart1"/>
    <dgm:cxn modelId="{6E5B8C03-E622-4FC0-BB1D-12D059181802}" type="presParOf" srcId="{49139C65-5057-4498-946F-DAAA0E9C4AE4}" destId="{9D587387-9BA8-4272-8F95-41DDACC20C22}" srcOrd="0" destOrd="0" presId="urn:microsoft.com/office/officeart/2005/8/layout/orgChart1"/>
    <dgm:cxn modelId="{F670023D-CCB7-4258-9807-24787BC086A9}" type="presParOf" srcId="{9D587387-9BA8-4272-8F95-41DDACC20C22}" destId="{53C8A90D-220C-4DF6-B9BF-CB4999AE66F3}" srcOrd="0" destOrd="0" presId="urn:microsoft.com/office/officeart/2005/8/layout/orgChart1"/>
    <dgm:cxn modelId="{D872F39B-F9DF-42EF-B6A8-1443B67CAA79}" type="presParOf" srcId="{53C8A90D-220C-4DF6-B9BF-CB4999AE66F3}" destId="{CF5835FD-7F6B-45A1-AB3E-BBD4FC2D1999}" srcOrd="0" destOrd="0" presId="urn:microsoft.com/office/officeart/2005/8/layout/orgChart1"/>
    <dgm:cxn modelId="{DA220E6C-43A3-4C08-A640-3D1D3719379B}" type="presParOf" srcId="{53C8A90D-220C-4DF6-B9BF-CB4999AE66F3}" destId="{AA604387-BD45-41F0-8D06-F8965A0E6F3B}" srcOrd="1" destOrd="0" presId="urn:microsoft.com/office/officeart/2005/8/layout/orgChart1"/>
    <dgm:cxn modelId="{0916AD78-28C8-4F4B-96DC-6DA05C7A9927}" type="presParOf" srcId="{9D587387-9BA8-4272-8F95-41DDACC20C22}" destId="{D0200228-9E82-4886-AB18-57D04A49EC05}" srcOrd="1" destOrd="0" presId="urn:microsoft.com/office/officeart/2005/8/layout/orgChart1"/>
    <dgm:cxn modelId="{9B7EFA4C-AAB5-4C1F-9BD6-0C6653039E8D}" type="presParOf" srcId="{D0200228-9E82-4886-AB18-57D04A49EC05}" destId="{4EBD4E25-0648-4E49-9979-B8E68E845892}" srcOrd="0" destOrd="0" presId="urn:microsoft.com/office/officeart/2005/8/layout/orgChart1"/>
    <dgm:cxn modelId="{432A5C38-B041-4BBE-94BC-1D781FFFF965}" type="presParOf" srcId="{D0200228-9E82-4886-AB18-57D04A49EC05}" destId="{30C6796F-3787-430F-A043-13BFC9542F93}" srcOrd="1" destOrd="0" presId="urn:microsoft.com/office/officeart/2005/8/layout/orgChart1"/>
    <dgm:cxn modelId="{23242D27-6852-4F51-B3DF-1263D6BD5034}" type="presParOf" srcId="{30C6796F-3787-430F-A043-13BFC9542F93}" destId="{1DEBF87E-69AE-42BF-8220-9289321D75FA}" srcOrd="0" destOrd="0" presId="urn:microsoft.com/office/officeart/2005/8/layout/orgChart1"/>
    <dgm:cxn modelId="{54A1B5F4-8827-47D2-A16B-5975F1243635}" type="presParOf" srcId="{1DEBF87E-69AE-42BF-8220-9289321D75FA}" destId="{CE07A000-D79D-4D09-A7CF-0EACE05028AC}" srcOrd="0" destOrd="0" presId="urn:microsoft.com/office/officeart/2005/8/layout/orgChart1"/>
    <dgm:cxn modelId="{29B57712-2807-4100-930B-E1380DECAA78}" type="presParOf" srcId="{1DEBF87E-69AE-42BF-8220-9289321D75FA}" destId="{5709F2E2-C53C-4F50-BF6F-25722071C292}" srcOrd="1" destOrd="0" presId="urn:microsoft.com/office/officeart/2005/8/layout/orgChart1"/>
    <dgm:cxn modelId="{9B7AD86E-2EAB-4C5F-958E-16565468FA45}" type="presParOf" srcId="{30C6796F-3787-430F-A043-13BFC9542F93}" destId="{68B4AE54-64BD-43A0-87A6-D6CD9A6C0A06}" srcOrd="1" destOrd="0" presId="urn:microsoft.com/office/officeart/2005/8/layout/orgChart1"/>
    <dgm:cxn modelId="{406E58A8-60DD-451B-AB2E-69BE8E57A7EA}" type="presParOf" srcId="{30C6796F-3787-430F-A043-13BFC9542F93}" destId="{CD247D0E-3900-4BEB-B3D8-83DCFC520CA6}" srcOrd="2" destOrd="0" presId="urn:microsoft.com/office/officeart/2005/8/layout/orgChart1"/>
    <dgm:cxn modelId="{DCB86F10-0AF2-4931-A4F3-AB71F7EDBA62}" type="presParOf" srcId="{D0200228-9E82-4886-AB18-57D04A49EC05}" destId="{1F53B26B-4112-4B4E-8F2E-CAB55B7EFDBF}" srcOrd="2" destOrd="0" presId="urn:microsoft.com/office/officeart/2005/8/layout/orgChart1"/>
    <dgm:cxn modelId="{18AC7DE8-869C-4B12-B6B3-CA3A42AABFA8}" type="presParOf" srcId="{D0200228-9E82-4886-AB18-57D04A49EC05}" destId="{589F74E9-9D92-4D0A-9AC0-8921141BC5F6}" srcOrd="3" destOrd="0" presId="urn:microsoft.com/office/officeart/2005/8/layout/orgChart1"/>
    <dgm:cxn modelId="{60C3E4E7-A704-461D-9A58-CEF17E07128C}" type="presParOf" srcId="{589F74E9-9D92-4D0A-9AC0-8921141BC5F6}" destId="{542F13FB-431F-47F8-8716-BECB2F617ACB}" srcOrd="0" destOrd="0" presId="urn:microsoft.com/office/officeart/2005/8/layout/orgChart1"/>
    <dgm:cxn modelId="{86FC7C3F-9079-4C89-B55D-3D8858268E7E}" type="presParOf" srcId="{542F13FB-431F-47F8-8716-BECB2F617ACB}" destId="{1C3C3089-B18A-4F39-A73C-3D5F9E9387EB}" srcOrd="0" destOrd="0" presId="urn:microsoft.com/office/officeart/2005/8/layout/orgChart1"/>
    <dgm:cxn modelId="{B154EB32-04A7-46BA-897D-EF7798847519}" type="presParOf" srcId="{542F13FB-431F-47F8-8716-BECB2F617ACB}" destId="{FE8B9FD7-F83C-4DB6-9A13-6DFFBB37C993}" srcOrd="1" destOrd="0" presId="urn:microsoft.com/office/officeart/2005/8/layout/orgChart1"/>
    <dgm:cxn modelId="{3A163E1E-FC91-4B75-BDFC-06D6BD1F2B5D}" type="presParOf" srcId="{589F74E9-9D92-4D0A-9AC0-8921141BC5F6}" destId="{B5DEB16A-BBD1-4E77-856E-95C92DFCE2A8}" srcOrd="1" destOrd="0" presId="urn:microsoft.com/office/officeart/2005/8/layout/orgChart1"/>
    <dgm:cxn modelId="{BF8D2E7C-7AF8-4FAD-9929-464805EFE4DA}" type="presParOf" srcId="{589F74E9-9D92-4D0A-9AC0-8921141BC5F6}" destId="{0FBCC3E6-7502-492B-A36D-282BE5CCDA09}" srcOrd="2" destOrd="0" presId="urn:microsoft.com/office/officeart/2005/8/layout/orgChart1"/>
    <dgm:cxn modelId="{2C16D850-E71A-4FF0-825A-A8A3F147EE0D}" type="presParOf" srcId="{D0200228-9E82-4886-AB18-57D04A49EC05}" destId="{E44E4F93-93FD-4244-85B7-5553E1E22522}" srcOrd="4" destOrd="0" presId="urn:microsoft.com/office/officeart/2005/8/layout/orgChart1"/>
    <dgm:cxn modelId="{61F90E39-1A46-4DFB-B431-2A300E1664AA}" type="presParOf" srcId="{D0200228-9E82-4886-AB18-57D04A49EC05}" destId="{52D0BE32-AB55-4646-A080-506B383ADEE6}" srcOrd="5" destOrd="0" presId="urn:microsoft.com/office/officeart/2005/8/layout/orgChart1"/>
    <dgm:cxn modelId="{B5A988BB-C25D-492E-B257-DF3BA57F8005}" type="presParOf" srcId="{52D0BE32-AB55-4646-A080-506B383ADEE6}" destId="{773FF811-5F6E-498A-992B-0A1924DA533E}" srcOrd="0" destOrd="0" presId="urn:microsoft.com/office/officeart/2005/8/layout/orgChart1"/>
    <dgm:cxn modelId="{64C2EE78-ED55-4AE7-8B47-B412499901E1}" type="presParOf" srcId="{773FF811-5F6E-498A-992B-0A1924DA533E}" destId="{243815EB-F1E2-46FF-BBE6-89DD54EA3110}" srcOrd="0" destOrd="0" presId="urn:microsoft.com/office/officeart/2005/8/layout/orgChart1"/>
    <dgm:cxn modelId="{CE21CF7B-FA2B-4CD8-BA78-066663319592}" type="presParOf" srcId="{773FF811-5F6E-498A-992B-0A1924DA533E}" destId="{02CF3A8C-5AB9-469D-BD35-8AD7899587ED}" srcOrd="1" destOrd="0" presId="urn:microsoft.com/office/officeart/2005/8/layout/orgChart1"/>
    <dgm:cxn modelId="{9134849D-B846-4512-AEDD-69EADC503281}" type="presParOf" srcId="{52D0BE32-AB55-4646-A080-506B383ADEE6}" destId="{CAE70916-6452-40A9-8066-24688CDF2202}" srcOrd="1" destOrd="0" presId="urn:microsoft.com/office/officeart/2005/8/layout/orgChart1"/>
    <dgm:cxn modelId="{BB21100A-0AFF-4636-99EB-AA29B775C375}" type="presParOf" srcId="{52D0BE32-AB55-4646-A080-506B383ADEE6}" destId="{87B2B3A1-7467-4312-A710-2D065411955D}" srcOrd="2" destOrd="0" presId="urn:microsoft.com/office/officeart/2005/8/layout/orgChart1"/>
    <dgm:cxn modelId="{A677A4F4-3049-453F-9872-61BD296EF2C4}" type="presParOf" srcId="{9D587387-9BA8-4272-8F95-41DDACC20C22}" destId="{2499CA35-D5D7-4753-95D1-041F448DACD7}" srcOrd="2" destOrd="0" presId="urn:microsoft.com/office/officeart/2005/8/layout/orgChart1"/>
  </dgm:cxnLst>
  <dgm:bg/>
  <dgm:whole>
    <a:ln w="63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495D-806B-438C-A436-CD95106765F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F58926BF-AED9-4234-AEB4-3E3C3BD7CBE0}">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cap="none" normalizeH="0" baseline="0" dirty="0" smtClean="0">
              <a:ln/>
              <a:effectLst/>
              <a:latin typeface="Arial" charset="0"/>
              <a:cs typeface="Arial" charset="0"/>
            </a:rPr>
            <a:t>Director / CIE</a:t>
          </a:r>
        </a:p>
      </dgm:t>
    </dgm:pt>
    <dgm:pt modelId="{09B1E92F-628F-471C-AFBD-5FA862BABA3B}" type="parTrans" cxnId="{AD25F346-11F7-4A1C-A9CE-DF4043AC5001}">
      <dgm:prSet/>
      <dgm:spPr/>
      <dgm:t>
        <a:bodyPr/>
        <a:lstStyle/>
        <a:p>
          <a:endParaRPr lang="en-CA"/>
        </a:p>
      </dgm:t>
    </dgm:pt>
    <dgm:pt modelId="{0C184441-8260-467A-83A6-70A42C41DB4E}" type="sibTrans" cxnId="{AD25F346-11F7-4A1C-A9CE-DF4043AC5001}">
      <dgm:prSet/>
      <dgm:spPr/>
      <dgm:t>
        <a:bodyPr/>
        <a:lstStyle/>
        <a:p>
          <a:endParaRPr lang="en-CA"/>
        </a:p>
      </dgm:t>
    </dgm:pt>
    <dgm:pt modelId="{D366A07A-37A9-4D46-8CEE-35F3F201612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3968D6D8-7F2A-4139-A454-96965968AE73}" type="parTrans" cxnId="{047B8DB3-D8F7-4239-9018-6B341C94109D}">
      <dgm:prSet/>
      <dgm:spPr>
        <a:ln>
          <a:solidFill>
            <a:srgbClr val="B40000"/>
          </a:solidFill>
        </a:ln>
      </dgm:spPr>
      <dgm:t>
        <a:bodyPr/>
        <a:lstStyle/>
        <a:p>
          <a:endParaRPr lang="en-CA" dirty="0"/>
        </a:p>
      </dgm:t>
    </dgm:pt>
    <dgm:pt modelId="{F59B059D-F1D6-4ACA-93E2-1C780E45EF91}" type="sibTrans" cxnId="{047B8DB3-D8F7-4239-9018-6B341C94109D}">
      <dgm:prSet/>
      <dgm:spPr/>
      <dgm:t>
        <a:bodyPr/>
        <a:lstStyle/>
        <a:p>
          <a:endParaRPr lang="en-CA"/>
        </a:p>
      </dgm:t>
    </dgm:pt>
    <dgm:pt modelId="{9669A4E0-660F-4143-A551-8EEE3A4477A0}">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C32EA04F-E062-4118-ACA4-0CF850004515}" type="parTrans" cxnId="{9D5A0214-DF54-48F4-B308-7E44D3D14C5B}">
      <dgm:prSet/>
      <dgm:spPr>
        <a:ln>
          <a:solidFill>
            <a:srgbClr val="B40000"/>
          </a:solidFill>
        </a:ln>
      </dgm:spPr>
      <dgm:t>
        <a:bodyPr/>
        <a:lstStyle/>
        <a:p>
          <a:endParaRPr lang="en-CA" dirty="0"/>
        </a:p>
      </dgm:t>
    </dgm:pt>
    <dgm:pt modelId="{634EC561-358F-48A4-BC25-448225FE3817}" type="sibTrans" cxnId="{9D5A0214-DF54-48F4-B308-7E44D3D14C5B}">
      <dgm:prSet/>
      <dgm:spPr/>
      <dgm:t>
        <a:bodyPr/>
        <a:lstStyle/>
        <a:p>
          <a:endParaRPr lang="en-CA"/>
        </a:p>
      </dgm:t>
    </dgm:pt>
    <dgm:pt modelId="{2179766E-1CA7-4CBF-AB6B-B696D1256793}">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Licensing </a:t>
          </a:r>
          <a:br>
            <a:rPr kumimoji="0" lang="en-CA" altLang="en-US" sz="1200" b="1" i="0" u="sng" strike="noStrike" cap="none" normalizeH="0" baseline="0" dirty="0" smtClean="0">
              <a:ln/>
              <a:effectLst/>
              <a:latin typeface="Arial" charset="0"/>
              <a:cs typeface="Arial" charset="0"/>
            </a:rPr>
          </a:br>
          <a:r>
            <a:rPr kumimoji="0" lang="en-CA" altLang="en-US" sz="1200" b="1" i="0" u="none" strike="noStrike" cap="none" normalizeH="0" baseline="0" dirty="0" smtClean="0">
              <a:ln/>
              <a:effectLst/>
              <a:latin typeface="Arial" charset="0"/>
              <a:cs typeface="Arial" charset="0"/>
            </a:rPr>
            <a:t>&amp;</a:t>
          </a:r>
          <a:r>
            <a:rPr kumimoji="0" lang="en-CA" altLang="en-US" sz="1200" b="1" i="0" u="sng" strike="noStrike"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EA916339-CBF3-4D5A-87C5-BA13D7BFB374}" type="parTrans" cxnId="{E581C348-E4BD-4571-A85E-A80339C044E8}">
      <dgm:prSet/>
      <dgm:spPr>
        <a:ln>
          <a:solidFill>
            <a:srgbClr val="B40000"/>
          </a:solidFill>
        </a:ln>
      </dgm:spPr>
      <dgm:t>
        <a:bodyPr/>
        <a:lstStyle/>
        <a:p>
          <a:endParaRPr lang="en-CA" dirty="0"/>
        </a:p>
      </dgm:t>
    </dgm:pt>
    <dgm:pt modelId="{6E3912B7-22C6-4332-AC08-C851AAD87FE3}" type="sibTrans" cxnId="{E581C348-E4BD-4571-A85E-A80339C044E8}">
      <dgm:prSet/>
      <dgm:spPr/>
      <dgm:t>
        <a:bodyPr/>
        <a:lstStyle/>
        <a:p>
          <a:endParaRPr lang="en-CA"/>
        </a:p>
      </dgm:t>
    </dgm:pt>
    <dgm:pt modelId="{594123FE-6B45-42A4-BC59-B31303CAE9D1}">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Yukon</a:t>
          </a:r>
        </a:p>
      </dgm:t>
    </dgm:pt>
    <dgm:pt modelId="{7916B629-78D8-4D72-9042-FAD2E84205D0}" type="sibTrans" cxnId="{B39EA003-A46A-415A-97E9-D554C72DCB19}">
      <dgm:prSet/>
      <dgm:spPr/>
      <dgm:t>
        <a:bodyPr/>
        <a:lstStyle/>
        <a:p>
          <a:endParaRPr lang="en-CA"/>
        </a:p>
      </dgm:t>
    </dgm:pt>
    <dgm:pt modelId="{E6C625DF-A8DB-4E6A-8CCC-33564D37FBBE}" type="parTrans" cxnId="{B39EA003-A46A-415A-97E9-D554C72DCB19}">
      <dgm:prSet/>
      <dgm:spPr>
        <a:ln>
          <a:solidFill>
            <a:srgbClr val="B40000"/>
          </a:solidFill>
        </a:ln>
      </dgm:spPr>
      <dgm:t>
        <a:bodyPr/>
        <a:lstStyle/>
        <a:p>
          <a:endParaRPr lang="en-CA" dirty="0"/>
        </a:p>
      </dgm:t>
    </dgm:pt>
    <dgm:pt modelId="{E6E4E6B7-F61A-49F0-A4CD-D5CF5AB3B877}">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Alberta / Saskatchewan /  Northwest Territories</a:t>
          </a:r>
        </a:p>
      </dgm:t>
    </dgm:pt>
    <dgm:pt modelId="{0FF409ED-93DD-4E9F-8744-C6BA24B5733D}" type="parTrans" cxnId="{E62C19E0-7A89-42DD-94D7-D54E151878E7}">
      <dgm:prSet/>
      <dgm:spPr>
        <a:ln>
          <a:solidFill>
            <a:srgbClr val="B40000"/>
          </a:solidFill>
        </a:ln>
      </dgm:spPr>
      <dgm:t>
        <a:bodyPr/>
        <a:lstStyle/>
        <a:p>
          <a:endParaRPr lang="en-CA" dirty="0"/>
        </a:p>
      </dgm:t>
    </dgm:pt>
    <dgm:pt modelId="{C79DC2C7-74B9-4E86-8185-F8DE840D3858}" type="sibTrans" cxnId="{E62C19E0-7A89-42DD-94D7-D54E151878E7}">
      <dgm:prSet/>
      <dgm:spPr/>
      <dgm:t>
        <a:bodyPr/>
        <a:lstStyle/>
        <a:p>
          <a:endParaRPr lang="en-CA"/>
        </a:p>
      </dgm:t>
    </dgm:pt>
    <dgm:pt modelId="{62BD1019-ADF6-4B2C-BE90-D64DA836855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Headquarters</a:t>
          </a: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Ontario / </a:t>
          </a:r>
          <a:br>
            <a:rPr kumimoji="0" lang="en-CA" altLang="en-US" sz="1200" b="0" i="0" u="none" strike="noStrike" cap="none" normalizeH="0" baseline="0" dirty="0" smtClean="0">
              <a:ln/>
              <a:effectLst/>
              <a:latin typeface="Arial" pitchFamily="34" charset="0"/>
              <a:cs typeface="Arial" pitchFamily="34" charset="0"/>
            </a:rPr>
          </a:br>
          <a:r>
            <a:rPr kumimoji="0" lang="en-CA" altLang="en-US" sz="1200" b="0" i="0" u="none" strike="noStrike" cap="none" normalizeH="0" baseline="0" dirty="0" smtClean="0">
              <a:ln/>
              <a:effectLst/>
              <a:latin typeface="Arial" pitchFamily="34" charset="0"/>
              <a:cs typeface="Arial" pitchFamily="34" charset="0"/>
            </a:rPr>
            <a:t>Manitoba</a:t>
          </a:r>
          <a:endParaRPr kumimoji="0" lang="en-CA" altLang="en-US" sz="1200" b="1" i="0" u="sng" strike="noStrike" cap="none" normalizeH="0" baseline="0" dirty="0" smtClean="0">
            <a:ln/>
            <a:effectLst/>
            <a:latin typeface="Arial" pitchFamily="34" charset="0"/>
            <a:cs typeface="Arial" pitchFamily="34" charset="0"/>
          </a:endParaRPr>
        </a:p>
      </dgm:t>
    </dgm:pt>
    <dgm:pt modelId="{C60F20EA-7F42-422B-803F-22F69C14CC90}" type="parTrans" cxnId="{26A66CC7-36E8-46D3-B01C-A9D788D9D7FE}">
      <dgm:prSet/>
      <dgm:spPr>
        <a:ln>
          <a:solidFill>
            <a:srgbClr val="B40000"/>
          </a:solidFill>
        </a:ln>
      </dgm:spPr>
      <dgm:t>
        <a:bodyPr/>
        <a:lstStyle/>
        <a:p>
          <a:endParaRPr lang="en-CA" dirty="0"/>
        </a:p>
      </dgm:t>
    </dgm:pt>
    <dgm:pt modelId="{932DBFB2-5E30-4B54-9342-CDCA4DAA0A22}" type="sibTrans" cxnId="{26A66CC7-36E8-46D3-B01C-A9D788D9D7FE}">
      <dgm:prSet/>
      <dgm:spPr/>
      <dgm:t>
        <a:bodyPr/>
        <a:lstStyle/>
        <a:p>
          <a:endParaRPr lang="en-CA"/>
        </a:p>
      </dgm:t>
    </dgm:pt>
    <dgm:pt modelId="{7FB90FD6-A774-464C-A9B8-AE449164ABBA}">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Quebec / Nunavut / Atlantic Provinces</a:t>
          </a:r>
        </a:p>
      </dgm:t>
    </dgm:pt>
    <dgm:pt modelId="{00BCE9DC-F9FD-45F3-84DC-E5F9FA5690AA}" type="parTrans" cxnId="{B4E79C6F-63A3-477F-8427-DD9B5E3DA62F}">
      <dgm:prSet/>
      <dgm:spPr>
        <a:ln>
          <a:solidFill>
            <a:srgbClr val="B40000"/>
          </a:solidFill>
        </a:ln>
      </dgm:spPr>
      <dgm:t>
        <a:bodyPr/>
        <a:lstStyle/>
        <a:p>
          <a:endParaRPr lang="en-CA" dirty="0"/>
        </a:p>
      </dgm:t>
    </dgm:pt>
    <dgm:pt modelId="{2707067B-4CF7-43A5-9F19-8CDCDDE35326}" type="sibTrans" cxnId="{B4E79C6F-63A3-477F-8427-DD9B5E3DA62F}">
      <dgm:prSet/>
      <dgm:spPr/>
      <dgm:t>
        <a:bodyPr/>
        <a:lstStyle/>
        <a:p>
          <a:endParaRPr lang="en-CA"/>
        </a:p>
      </dgm:t>
    </dgm:pt>
    <dgm:pt modelId="{69CD25E9-FD1E-4F05-8864-69A2AD268A60}" type="asst">
      <dgm:prSet custT="1"/>
      <dgm:spPr>
        <a:ln>
          <a:solidFill>
            <a:srgbClr val="B40000"/>
          </a:solidFill>
        </a:ln>
      </dgm:spPr>
      <dgm:t>
        <a:bodyPr/>
        <a:lstStyle/>
        <a:p>
          <a:pPr>
            <a:lnSpc>
              <a:spcPct val="100000"/>
            </a:lnSpc>
          </a:pPr>
          <a:r>
            <a:rPr lang="en-CA" sz="1200" b="1" u="sng" dirty="0" smtClean="0">
              <a:latin typeface="Arial" pitchFamily="34" charset="0"/>
              <a:cs typeface="Arial" pitchFamily="34" charset="0"/>
            </a:rPr>
            <a:t>Operational Policies</a:t>
          </a:r>
        </a:p>
        <a:p>
          <a:pPr>
            <a:lnSpc>
              <a:spcPct val="100000"/>
            </a:lnSpc>
          </a:pPr>
          <a:endParaRPr lang="en-CA" sz="800" dirty="0" smtClean="0">
            <a:latin typeface="Arial" pitchFamily="34" charset="0"/>
            <a:cs typeface="Arial" pitchFamily="34" charset="0"/>
          </a:endParaRPr>
        </a:p>
      </dgm:t>
    </dgm:pt>
    <dgm:pt modelId="{54ACD93A-54CF-4004-9486-362D47FDADA6}" type="parTrans" cxnId="{9F2842CB-5762-4F7A-8887-54B4066D783C}">
      <dgm:prSet/>
      <dgm:spPr>
        <a:ln>
          <a:solidFill>
            <a:srgbClr val="B40000"/>
          </a:solidFill>
        </a:ln>
      </dgm:spPr>
      <dgm:t>
        <a:bodyPr/>
        <a:lstStyle/>
        <a:p>
          <a:endParaRPr lang="en-CA" dirty="0"/>
        </a:p>
      </dgm:t>
    </dgm:pt>
    <dgm:pt modelId="{7673F756-3DF7-48F8-97CF-4001EEAA4A59}" type="sibTrans" cxnId="{9F2842CB-5762-4F7A-8887-54B4066D783C}">
      <dgm:prSet/>
      <dgm:spPr/>
      <dgm:t>
        <a:bodyPr/>
        <a:lstStyle/>
        <a:p>
          <a:endParaRPr lang="en-CA"/>
        </a:p>
      </dgm:t>
    </dgm:pt>
    <dgm:pt modelId="{D963E349-B10B-4D59-BF39-F2CF37B417F3}" type="pres">
      <dgm:prSet presAssocID="{F36B495D-806B-438C-A436-CD95106765F6}" presName="hierChild1" presStyleCnt="0">
        <dgm:presLayoutVars>
          <dgm:orgChart val="1"/>
          <dgm:chPref val="1"/>
          <dgm:dir/>
          <dgm:animOne val="branch"/>
          <dgm:animLvl val="lvl"/>
          <dgm:resizeHandles/>
        </dgm:presLayoutVars>
      </dgm:prSet>
      <dgm:spPr/>
      <dgm:t>
        <a:bodyPr/>
        <a:lstStyle/>
        <a:p>
          <a:endParaRPr lang="en-CA"/>
        </a:p>
      </dgm:t>
    </dgm:pt>
    <dgm:pt modelId="{DFD5597F-13EC-40FA-9772-F2023CAEAF39}" type="pres">
      <dgm:prSet presAssocID="{F58926BF-AED9-4234-AEB4-3E3C3BD7CBE0}" presName="hierRoot1" presStyleCnt="0">
        <dgm:presLayoutVars>
          <dgm:hierBranch/>
        </dgm:presLayoutVars>
      </dgm:prSet>
      <dgm:spPr/>
    </dgm:pt>
    <dgm:pt modelId="{0A43B809-3820-4FC4-8FC7-4B5A24B00BD1}" type="pres">
      <dgm:prSet presAssocID="{F58926BF-AED9-4234-AEB4-3E3C3BD7CBE0}" presName="rootComposite1" presStyleCnt="0"/>
      <dgm:spPr/>
    </dgm:pt>
    <dgm:pt modelId="{A61BCBBD-3D62-4FD6-B8AA-3F99DF9CEABF}" type="pres">
      <dgm:prSet presAssocID="{F58926BF-AED9-4234-AEB4-3E3C3BD7CBE0}" presName="rootText1" presStyleLbl="node0" presStyleIdx="0" presStyleCnt="1" custScaleX="118133" custScaleY="100412" custLinFactNeighborX="21844">
        <dgm:presLayoutVars>
          <dgm:chPref val="3"/>
        </dgm:presLayoutVars>
      </dgm:prSet>
      <dgm:spPr/>
      <dgm:t>
        <a:bodyPr/>
        <a:lstStyle/>
        <a:p>
          <a:endParaRPr lang="en-CA"/>
        </a:p>
      </dgm:t>
    </dgm:pt>
    <dgm:pt modelId="{A1F8FECE-7199-4BD7-BBAB-59FA1F413408}" type="pres">
      <dgm:prSet presAssocID="{F58926BF-AED9-4234-AEB4-3E3C3BD7CBE0}" presName="rootConnector1" presStyleLbl="node1" presStyleIdx="0" presStyleCnt="0"/>
      <dgm:spPr/>
      <dgm:t>
        <a:bodyPr/>
        <a:lstStyle/>
        <a:p>
          <a:endParaRPr lang="en-CA"/>
        </a:p>
      </dgm:t>
    </dgm:pt>
    <dgm:pt modelId="{E9B7132D-EF91-4661-9EF9-826C9B17F23D}" type="pres">
      <dgm:prSet presAssocID="{F58926BF-AED9-4234-AEB4-3E3C3BD7CBE0}" presName="hierChild2" presStyleCnt="0"/>
      <dgm:spPr/>
    </dgm:pt>
    <dgm:pt modelId="{389E7224-B051-4241-AD27-597C89690F9E}" type="pres">
      <dgm:prSet presAssocID="{3968D6D8-7F2A-4139-A454-96965968AE73}" presName="Name35" presStyleLbl="parChTrans1D2" presStyleIdx="0" presStyleCnt="3"/>
      <dgm:spPr/>
      <dgm:t>
        <a:bodyPr/>
        <a:lstStyle/>
        <a:p>
          <a:endParaRPr lang="en-CA"/>
        </a:p>
      </dgm:t>
    </dgm:pt>
    <dgm:pt modelId="{ADBC2720-2336-4E5D-910C-83ECFDB76329}" type="pres">
      <dgm:prSet presAssocID="{D366A07A-37A9-4D46-8CEE-35F3F2016124}" presName="hierRoot2" presStyleCnt="0">
        <dgm:presLayoutVars>
          <dgm:hierBranch val="r"/>
        </dgm:presLayoutVars>
      </dgm:prSet>
      <dgm:spPr/>
    </dgm:pt>
    <dgm:pt modelId="{2AEBF6E9-DF14-4361-9D4B-265B6E8E3F8B}" type="pres">
      <dgm:prSet presAssocID="{D366A07A-37A9-4D46-8CEE-35F3F2016124}" presName="rootComposite" presStyleCnt="0"/>
      <dgm:spPr/>
    </dgm:pt>
    <dgm:pt modelId="{9F0656A0-8F79-41CD-B1ED-E8DBC92AED36}" type="pres">
      <dgm:prSet presAssocID="{D366A07A-37A9-4D46-8CEE-35F3F2016124}" presName="rootText" presStyleLbl="node2" presStyleIdx="0" presStyleCnt="3" custLinFactNeighborX="21844">
        <dgm:presLayoutVars>
          <dgm:chPref val="3"/>
        </dgm:presLayoutVars>
      </dgm:prSet>
      <dgm:spPr/>
      <dgm:t>
        <a:bodyPr/>
        <a:lstStyle/>
        <a:p>
          <a:endParaRPr lang="en-CA"/>
        </a:p>
      </dgm:t>
    </dgm:pt>
    <dgm:pt modelId="{88407BC1-3F37-4017-A58E-AB43FDCC6668}" type="pres">
      <dgm:prSet presAssocID="{D366A07A-37A9-4D46-8CEE-35F3F2016124}" presName="rootConnector" presStyleLbl="node2" presStyleIdx="0" presStyleCnt="3"/>
      <dgm:spPr/>
      <dgm:t>
        <a:bodyPr/>
        <a:lstStyle/>
        <a:p>
          <a:endParaRPr lang="en-CA"/>
        </a:p>
      </dgm:t>
    </dgm:pt>
    <dgm:pt modelId="{17AB71F1-F212-4DB1-B2B6-78CE41D402F3}" type="pres">
      <dgm:prSet presAssocID="{D366A07A-37A9-4D46-8CEE-35F3F2016124}" presName="hierChild4" presStyleCnt="0"/>
      <dgm:spPr/>
    </dgm:pt>
    <dgm:pt modelId="{47AC5CF9-EBDB-4BEA-9EB4-0AE559F7593E}" type="pres">
      <dgm:prSet presAssocID="{D366A07A-37A9-4D46-8CEE-35F3F2016124}" presName="hierChild5" presStyleCnt="0"/>
      <dgm:spPr/>
    </dgm:pt>
    <dgm:pt modelId="{01B89501-9513-46C6-8F76-1783E9BC4D6E}" type="pres">
      <dgm:prSet presAssocID="{C32EA04F-E062-4118-ACA4-0CF850004515}" presName="Name35" presStyleLbl="parChTrans1D2" presStyleIdx="1" presStyleCnt="3"/>
      <dgm:spPr/>
      <dgm:t>
        <a:bodyPr/>
        <a:lstStyle/>
        <a:p>
          <a:endParaRPr lang="en-CA"/>
        </a:p>
      </dgm:t>
    </dgm:pt>
    <dgm:pt modelId="{1C6C89C1-D89D-4D1C-A9D6-349F2021867E}" type="pres">
      <dgm:prSet presAssocID="{9669A4E0-660F-4143-A551-8EEE3A4477A0}" presName="hierRoot2" presStyleCnt="0">
        <dgm:presLayoutVars>
          <dgm:hierBranch val="r"/>
        </dgm:presLayoutVars>
      </dgm:prSet>
      <dgm:spPr/>
    </dgm:pt>
    <dgm:pt modelId="{78EEC946-C342-490F-AFB8-F3AB0A246EF0}" type="pres">
      <dgm:prSet presAssocID="{9669A4E0-660F-4143-A551-8EEE3A4477A0}" presName="rootComposite" presStyleCnt="0"/>
      <dgm:spPr/>
    </dgm:pt>
    <dgm:pt modelId="{4D3AAE0F-9E4D-411B-A259-B7E5170846AE}" type="pres">
      <dgm:prSet presAssocID="{9669A4E0-660F-4143-A551-8EEE3A4477A0}" presName="rootText" presStyleLbl="node2" presStyleIdx="1" presStyleCnt="3" custScaleX="116501" custScaleY="107760" custLinFactX="83467" custLinFactNeighborX="100000" custLinFactNeighborY="-256">
        <dgm:presLayoutVars>
          <dgm:chPref val="3"/>
        </dgm:presLayoutVars>
      </dgm:prSet>
      <dgm:spPr/>
      <dgm:t>
        <a:bodyPr/>
        <a:lstStyle/>
        <a:p>
          <a:endParaRPr lang="en-CA"/>
        </a:p>
      </dgm:t>
    </dgm:pt>
    <dgm:pt modelId="{F20570BB-A52F-44A2-812E-B73A5580364B}" type="pres">
      <dgm:prSet presAssocID="{9669A4E0-660F-4143-A551-8EEE3A4477A0}" presName="rootConnector" presStyleLbl="node2" presStyleIdx="1" presStyleCnt="3"/>
      <dgm:spPr/>
      <dgm:t>
        <a:bodyPr/>
        <a:lstStyle/>
        <a:p>
          <a:endParaRPr lang="en-CA"/>
        </a:p>
      </dgm:t>
    </dgm:pt>
    <dgm:pt modelId="{2CE4A149-CD21-4D24-8D87-13A1DF010738}" type="pres">
      <dgm:prSet presAssocID="{9669A4E0-660F-4143-A551-8EEE3A4477A0}" presName="hierChild4" presStyleCnt="0"/>
      <dgm:spPr/>
    </dgm:pt>
    <dgm:pt modelId="{5A787678-27B7-41CB-A577-43795D8157A6}" type="pres">
      <dgm:prSet presAssocID="{9669A4E0-660F-4143-A551-8EEE3A4477A0}" presName="hierChild5" presStyleCnt="0"/>
      <dgm:spPr/>
    </dgm:pt>
    <dgm:pt modelId="{34A1EBB0-4661-4027-84F3-A8FD3E15F641}" type="pres">
      <dgm:prSet presAssocID="{EA916339-CBF3-4D5A-87C5-BA13D7BFB374}" presName="Name35" presStyleLbl="parChTrans1D2" presStyleIdx="2" presStyleCnt="3"/>
      <dgm:spPr/>
      <dgm:t>
        <a:bodyPr/>
        <a:lstStyle/>
        <a:p>
          <a:endParaRPr lang="en-CA"/>
        </a:p>
      </dgm:t>
    </dgm:pt>
    <dgm:pt modelId="{A65DDBC9-196F-4FF4-B119-61CE20C9933C}" type="pres">
      <dgm:prSet presAssocID="{2179766E-1CA7-4CBF-AB6B-B696D1256793}" presName="hierRoot2" presStyleCnt="0">
        <dgm:presLayoutVars>
          <dgm:hierBranch/>
        </dgm:presLayoutVars>
      </dgm:prSet>
      <dgm:spPr/>
    </dgm:pt>
    <dgm:pt modelId="{5D48DFE8-A345-418B-82FD-1BA928DF8B8B}" type="pres">
      <dgm:prSet presAssocID="{2179766E-1CA7-4CBF-AB6B-B696D1256793}" presName="rootComposite" presStyleCnt="0"/>
      <dgm:spPr/>
    </dgm:pt>
    <dgm:pt modelId="{21C1BD71-82C0-4FEE-A040-902353AB87DE}" type="pres">
      <dgm:prSet presAssocID="{2179766E-1CA7-4CBF-AB6B-B696D1256793}" presName="rootText" presStyleLbl="node2" presStyleIdx="2" presStyleCnt="3" custScaleX="126831" custScaleY="102574" custLinFactX="-7632" custLinFactNeighborX="-100000" custLinFactNeighborY="3813">
        <dgm:presLayoutVars>
          <dgm:chPref val="3"/>
        </dgm:presLayoutVars>
      </dgm:prSet>
      <dgm:spPr/>
      <dgm:t>
        <a:bodyPr/>
        <a:lstStyle/>
        <a:p>
          <a:endParaRPr lang="en-CA"/>
        </a:p>
      </dgm:t>
    </dgm:pt>
    <dgm:pt modelId="{E3132184-00F9-4577-BDE3-4F34D0E83D6B}" type="pres">
      <dgm:prSet presAssocID="{2179766E-1CA7-4CBF-AB6B-B696D1256793}" presName="rootConnector" presStyleLbl="node2" presStyleIdx="2" presStyleCnt="3"/>
      <dgm:spPr/>
      <dgm:t>
        <a:bodyPr/>
        <a:lstStyle/>
        <a:p>
          <a:endParaRPr lang="en-CA"/>
        </a:p>
      </dgm:t>
    </dgm:pt>
    <dgm:pt modelId="{2764B96F-8B6A-48AF-BD91-248239B8255E}" type="pres">
      <dgm:prSet presAssocID="{2179766E-1CA7-4CBF-AB6B-B696D1256793}" presName="hierChild4" presStyleCnt="0"/>
      <dgm:spPr/>
    </dgm:pt>
    <dgm:pt modelId="{0773EDEB-0DC8-49AA-BB4C-8B49CB8C19C3}" type="pres">
      <dgm:prSet presAssocID="{E6C625DF-A8DB-4E6A-8CCC-33564D37FBBE}" presName="Name35" presStyleLbl="parChTrans1D3" presStyleIdx="0" presStyleCnt="5"/>
      <dgm:spPr/>
      <dgm:t>
        <a:bodyPr/>
        <a:lstStyle/>
        <a:p>
          <a:endParaRPr lang="en-CA"/>
        </a:p>
      </dgm:t>
    </dgm:pt>
    <dgm:pt modelId="{1EF98575-CC2E-41BE-B75D-68D567918005}" type="pres">
      <dgm:prSet presAssocID="{594123FE-6B45-42A4-BC59-B31303CAE9D1}" presName="hierRoot2" presStyleCnt="0">
        <dgm:presLayoutVars>
          <dgm:hierBranch val="r"/>
        </dgm:presLayoutVars>
      </dgm:prSet>
      <dgm:spPr/>
    </dgm:pt>
    <dgm:pt modelId="{95576ADF-60FE-4348-892D-B9D0A84935CE}" type="pres">
      <dgm:prSet presAssocID="{594123FE-6B45-42A4-BC59-B31303CAE9D1}" presName="rootComposite" presStyleCnt="0"/>
      <dgm:spPr/>
    </dgm:pt>
    <dgm:pt modelId="{EF289776-076A-4D76-A7A4-E6584F53F3DD}" type="pres">
      <dgm:prSet presAssocID="{594123FE-6B45-42A4-BC59-B31303CAE9D1}" presName="rootText" presStyleLbl="node3" presStyleIdx="0" presStyleCnt="4" custScaleX="109794" custScaleY="95620" custLinFactNeighborX="-50614" custLinFactNeighborY="1041">
        <dgm:presLayoutVars>
          <dgm:chPref val="3"/>
        </dgm:presLayoutVars>
      </dgm:prSet>
      <dgm:spPr/>
      <dgm:t>
        <a:bodyPr/>
        <a:lstStyle/>
        <a:p>
          <a:endParaRPr lang="en-CA"/>
        </a:p>
      </dgm:t>
    </dgm:pt>
    <dgm:pt modelId="{5B7D439E-70A8-4DF2-A5ED-97476DD0CCB8}" type="pres">
      <dgm:prSet presAssocID="{594123FE-6B45-42A4-BC59-B31303CAE9D1}" presName="rootConnector" presStyleLbl="node3" presStyleIdx="0" presStyleCnt="4"/>
      <dgm:spPr/>
      <dgm:t>
        <a:bodyPr/>
        <a:lstStyle/>
        <a:p>
          <a:endParaRPr lang="en-CA"/>
        </a:p>
      </dgm:t>
    </dgm:pt>
    <dgm:pt modelId="{D3A67813-1632-4032-B65D-8693D5E3AFD7}" type="pres">
      <dgm:prSet presAssocID="{594123FE-6B45-42A4-BC59-B31303CAE9D1}" presName="hierChild4" presStyleCnt="0"/>
      <dgm:spPr/>
    </dgm:pt>
    <dgm:pt modelId="{A1B1F533-8E3D-488B-AF97-C8F3A7D0EC00}" type="pres">
      <dgm:prSet presAssocID="{594123FE-6B45-42A4-BC59-B31303CAE9D1}" presName="hierChild5" presStyleCnt="0"/>
      <dgm:spPr/>
    </dgm:pt>
    <dgm:pt modelId="{2557002B-42D5-45BC-B488-A48D31F3011D}" type="pres">
      <dgm:prSet presAssocID="{0FF409ED-93DD-4E9F-8744-C6BA24B5733D}" presName="Name35" presStyleLbl="parChTrans1D3" presStyleIdx="1" presStyleCnt="5"/>
      <dgm:spPr/>
      <dgm:t>
        <a:bodyPr/>
        <a:lstStyle/>
        <a:p>
          <a:endParaRPr lang="en-CA"/>
        </a:p>
      </dgm:t>
    </dgm:pt>
    <dgm:pt modelId="{F01F9EB1-1E30-4610-97D8-02ED2B028DB2}" type="pres">
      <dgm:prSet presAssocID="{E6E4E6B7-F61A-49F0-A4CD-D5CF5AB3B877}" presName="hierRoot2" presStyleCnt="0">
        <dgm:presLayoutVars>
          <dgm:hierBranch val="init"/>
        </dgm:presLayoutVars>
      </dgm:prSet>
      <dgm:spPr/>
    </dgm:pt>
    <dgm:pt modelId="{1D7183F2-F05D-4771-887F-D1D833A0F476}" type="pres">
      <dgm:prSet presAssocID="{E6E4E6B7-F61A-49F0-A4CD-D5CF5AB3B877}" presName="rootComposite" presStyleCnt="0"/>
      <dgm:spPr/>
    </dgm:pt>
    <dgm:pt modelId="{C94302B3-B554-45F0-89FF-CE786F0A4C96}" type="pres">
      <dgm:prSet presAssocID="{E6E4E6B7-F61A-49F0-A4CD-D5CF5AB3B877}" presName="rootText" presStyleLbl="node3" presStyleIdx="1" presStyleCnt="4" custScaleX="120090" custLinFactNeighborX="-56525" custLinFactNeighborY="1724">
        <dgm:presLayoutVars>
          <dgm:chPref val="3"/>
        </dgm:presLayoutVars>
      </dgm:prSet>
      <dgm:spPr/>
      <dgm:t>
        <a:bodyPr/>
        <a:lstStyle/>
        <a:p>
          <a:endParaRPr lang="en-CA"/>
        </a:p>
      </dgm:t>
    </dgm:pt>
    <dgm:pt modelId="{D8B71C83-C15B-4198-9EFD-67BBC970B16D}" type="pres">
      <dgm:prSet presAssocID="{E6E4E6B7-F61A-49F0-A4CD-D5CF5AB3B877}" presName="rootConnector" presStyleLbl="node3" presStyleIdx="1" presStyleCnt="4"/>
      <dgm:spPr/>
      <dgm:t>
        <a:bodyPr/>
        <a:lstStyle/>
        <a:p>
          <a:endParaRPr lang="en-CA"/>
        </a:p>
      </dgm:t>
    </dgm:pt>
    <dgm:pt modelId="{6984A10F-346C-4D37-B314-0811B257682E}" type="pres">
      <dgm:prSet presAssocID="{E6E4E6B7-F61A-49F0-A4CD-D5CF5AB3B877}" presName="hierChild4" presStyleCnt="0"/>
      <dgm:spPr/>
    </dgm:pt>
    <dgm:pt modelId="{6A04B68D-E39B-4517-B393-FA4EF34DB8BD}" type="pres">
      <dgm:prSet presAssocID="{E6E4E6B7-F61A-49F0-A4CD-D5CF5AB3B877}" presName="hierChild5" presStyleCnt="0"/>
      <dgm:spPr/>
    </dgm:pt>
    <dgm:pt modelId="{9BCB9F94-3751-474D-A5F6-B2E9C5E7C589}" type="pres">
      <dgm:prSet presAssocID="{C60F20EA-7F42-422B-803F-22F69C14CC90}" presName="Name35" presStyleLbl="parChTrans1D3" presStyleIdx="2" presStyleCnt="5"/>
      <dgm:spPr/>
      <dgm:t>
        <a:bodyPr/>
        <a:lstStyle/>
        <a:p>
          <a:endParaRPr lang="en-CA"/>
        </a:p>
      </dgm:t>
    </dgm:pt>
    <dgm:pt modelId="{6125C28A-8C90-4A74-9E1F-5B11BAD30FF7}" type="pres">
      <dgm:prSet presAssocID="{62BD1019-ADF6-4B2C-BE90-D64DA8368554}" presName="hierRoot2" presStyleCnt="0">
        <dgm:presLayoutVars>
          <dgm:hierBranch val="init"/>
        </dgm:presLayoutVars>
      </dgm:prSet>
      <dgm:spPr/>
    </dgm:pt>
    <dgm:pt modelId="{D24C1222-DA68-439A-9D91-12055A247847}" type="pres">
      <dgm:prSet presAssocID="{62BD1019-ADF6-4B2C-BE90-D64DA8368554}" presName="rootComposite" presStyleCnt="0"/>
      <dgm:spPr/>
    </dgm:pt>
    <dgm:pt modelId="{3F4710CE-07AF-41EA-96A8-AD194EFD91D0}" type="pres">
      <dgm:prSet presAssocID="{62BD1019-ADF6-4B2C-BE90-D64DA8368554}" presName="rootText" presStyleLbl="node3" presStyleIdx="2" presStyleCnt="4" custLinFactNeighborX="-64346" custLinFactNeighborY="1724">
        <dgm:presLayoutVars>
          <dgm:chPref val="3"/>
        </dgm:presLayoutVars>
      </dgm:prSet>
      <dgm:spPr/>
      <dgm:t>
        <a:bodyPr/>
        <a:lstStyle/>
        <a:p>
          <a:endParaRPr lang="en-CA"/>
        </a:p>
      </dgm:t>
    </dgm:pt>
    <dgm:pt modelId="{5385477A-2DBE-4CAA-A5BA-87F7E21AB837}" type="pres">
      <dgm:prSet presAssocID="{62BD1019-ADF6-4B2C-BE90-D64DA8368554}" presName="rootConnector" presStyleLbl="node3" presStyleIdx="2" presStyleCnt="4"/>
      <dgm:spPr/>
      <dgm:t>
        <a:bodyPr/>
        <a:lstStyle/>
        <a:p>
          <a:endParaRPr lang="en-CA"/>
        </a:p>
      </dgm:t>
    </dgm:pt>
    <dgm:pt modelId="{75EB9AF4-8BE0-4D8C-AC26-12FD621B7F08}" type="pres">
      <dgm:prSet presAssocID="{62BD1019-ADF6-4B2C-BE90-D64DA8368554}" presName="hierChild4" presStyleCnt="0"/>
      <dgm:spPr/>
    </dgm:pt>
    <dgm:pt modelId="{D434B6AE-05A1-4798-8F57-25EE317DBBAB}" type="pres">
      <dgm:prSet presAssocID="{62BD1019-ADF6-4B2C-BE90-D64DA8368554}" presName="hierChild5" presStyleCnt="0"/>
      <dgm:spPr/>
    </dgm:pt>
    <dgm:pt modelId="{5C762E03-ABD3-4A66-9601-517FBC026B4F}" type="pres">
      <dgm:prSet presAssocID="{00BCE9DC-F9FD-45F3-84DC-E5F9FA5690AA}" presName="Name35" presStyleLbl="parChTrans1D3" presStyleIdx="3" presStyleCnt="5"/>
      <dgm:spPr/>
      <dgm:t>
        <a:bodyPr/>
        <a:lstStyle/>
        <a:p>
          <a:endParaRPr lang="en-CA"/>
        </a:p>
      </dgm:t>
    </dgm:pt>
    <dgm:pt modelId="{4C543DC3-8C17-4AF4-8384-B10069590D86}" type="pres">
      <dgm:prSet presAssocID="{7FB90FD6-A774-464C-A9B8-AE449164ABBA}" presName="hierRoot2" presStyleCnt="0">
        <dgm:presLayoutVars>
          <dgm:hierBranch val="init"/>
        </dgm:presLayoutVars>
      </dgm:prSet>
      <dgm:spPr/>
    </dgm:pt>
    <dgm:pt modelId="{C5B3534B-2E17-4391-8CFD-6B0097333297}" type="pres">
      <dgm:prSet presAssocID="{7FB90FD6-A774-464C-A9B8-AE449164ABBA}" presName="rootComposite" presStyleCnt="0"/>
      <dgm:spPr/>
    </dgm:pt>
    <dgm:pt modelId="{D7C6E9A7-AA6F-48F1-B6C9-EA98075E396D}" type="pres">
      <dgm:prSet presAssocID="{7FB90FD6-A774-464C-A9B8-AE449164ABBA}" presName="rootText" presStyleLbl="node3" presStyleIdx="3" presStyleCnt="4" custLinFactNeighborX="-71298">
        <dgm:presLayoutVars>
          <dgm:chPref val="3"/>
        </dgm:presLayoutVars>
      </dgm:prSet>
      <dgm:spPr/>
      <dgm:t>
        <a:bodyPr/>
        <a:lstStyle/>
        <a:p>
          <a:endParaRPr lang="en-CA"/>
        </a:p>
      </dgm:t>
    </dgm:pt>
    <dgm:pt modelId="{A3DDB51C-385E-49B7-8BBB-872E7811E61E}" type="pres">
      <dgm:prSet presAssocID="{7FB90FD6-A774-464C-A9B8-AE449164ABBA}" presName="rootConnector" presStyleLbl="node3" presStyleIdx="3" presStyleCnt="4"/>
      <dgm:spPr/>
      <dgm:t>
        <a:bodyPr/>
        <a:lstStyle/>
        <a:p>
          <a:endParaRPr lang="en-CA"/>
        </a:p>
      </dgm:t>
    </dgm:pt>
    <dgm:pt modelId="{184ABD89-A4BF-4CDA-92A9-52FD488C4E39}" type="pres">
      <dgm:prSet presAssocID="{7FB90FD6-A774-464C-A9B8-AE449164ABBA}" presName="hierChild4" presStyleCnt="0"/>
      <dgm:spPr/>
    </dgm:pt>
    <dgm:pt modelId="{D2E0FAC1-E63C-41EB-B6D4-25BEA7E7EFBD}" type="pres">
      <dgm:prSet presAssocID="{7FB90FD6-A774-464C-A9B8-AE449164ABBA}" presName="hierChild5" presStyleCnt="0"/>
      <dgm:spPr/>
    </dgm:pt>
    <dgm:pt modelId="{343F6128-4233-48DC-8404-D9DCD807B8C1}" type="pres">
      <dgm:prSet presAssocID="{2179766E-1CA7-4CBF-AB6B-B696D1256793}" presName="hierChild5" presStyleCnt="0"/>
      <dgm:spPr/>
    </dgm:pt>
    <dgm:pt modelId="{1970FF8C-E15E-4CB5-95EC-25209E3CD5AF}" type="pres">
      <dgm:prSet presAssocID="{54ACD93A-54CF-4004-9486-362D47FDADA6}" presName="Name111" presStyleLbl="parChTrans1D3" presStyleIdx="4" presStyleCnt="5"/>
      <dgm:spPr/>
      <dgm:t>
        <a:bodyPr/>
        <a:lstStyle/>
        <a:p>
          <a:endParaRPr lang="en-CA"/>
        </a:p>
      </dgm:t>
    </dgm:pt>
    <dgm:pt modelId="{B19F0315-A852-44FD-929A-173013E9E313}" type="pres">
      <dgm:prSet presAssocID="{69CD25E9-FD1E-4F05-8864-69A2AD268A60}" presName="hierRoot3" presStyleCnt="0">
        <dgm:presLayoutVars>
          <dgm:hierBranch val="init"/>
        </dgm:presLayoutVars>
      </dgm:prSet>
      <dgm:spPr/>
    </dgm:pt>
    <dgm:pt modelId="{A5E86534-C12E-4B52-B4DA-2F0D2DA7553B}" type="pres">
      <dgm:prSet presAssocID="{69CD25E9-FD1E-4F05-8864-69A2AD268A60}" presName="rootComposite3" presStyleCnt="0"/>
      <dgm:spPr/>
    </dgm:pt>
    <dgm:pt modelId="{8884CC29-847E-4049-9196-17A232C07280}" type="pres">
      <dgm:prSet presAssocID="{69CD25E9-FD1E-4F05-8864-69A2AD268A60}" presName="rootText3" presStyleLbl="asst2" presStyleIdx="0" presStyleCnt="1" custScaleY="90626" custLinFactX="-3337" custLinFactNeighborX="-100000">
        <dgm:presLayoutVars>
          <dgm:chPref val="3"/>
        </dgm:presLayoutVars>
      </dgm:prSet>
      <dgm:spPr/>
      <dgm:t>
        <a:bodyPr/>
        <a:lstStyle/>
        <a:p>
          <a:endParaRPr lang="en-CA"/>
        </a:p>
      </dgm:t>
    </dgm:pt>
    <dgm:pt modelId="{D28C36FE-8BD8-4A69-BC4C-E6E7631E4EFF}" type="pres">
      <dgm:prSet presAssocID="{69CD25E9-FD1E-4F05-8864-69A2AD268A60}" presName="rootConnector3" presStyleLbl="asst2" presStyleIdx="0" presStyleCnt="1"/>
      <dgm:spPr/>
      <dgm:t>
        <a:bodyPr/>
        <a:lstStyle/>
        <a:p>
          <a:endParaRPr lang="en-CA"/>
        </a:p>
      </dgm:t>
    </dgm:pt>
    <dgm:pt modelId="{9E3568B6-7034-4C74-96C7-9E8E8FEF8BA8}" type="pres">
      <dgm:prSet presAssocID="{69CD25E9-FD1E-4F05-8864-69A2AD268A60}" presName="hierChild6" presStyleCnt="0"/>
      <dgm:spPr/>
    </dgm:pt>
    <dgm:pt modelId="{5FB096A8-FA00-429F-9626-9B9E7BC0EA7D}" type="pres">
      <dgm:prSet presAssocID="{69CD25E9-FD1E-4F05-8864-69A2AD268A60}" presName="hierChild7" presStyleCnt="0"/>
      <dgm:spPr/>
    </dgm:pt>
    <dgm:pt modelId="{B5967049-AA26-4663-BD01-DD030A416DDF}" type="pres">
      <dgm:prSet presAssocID="{F58926BF-AED9-4234-AEB4-3E3C3BD7CBE0}" presName="hierChild3" presStyleCnt="0"/>
      <dgm:spPr/>
    </dgm:pt>
  </dgm:ptLst>
  <dgm:cxnLst>
    <dgm:cxn modelId="{0C1F778D-001B-48B8-98F4-EFA76613CE93}" type="presOf" srcId="{9669A4E0-660F-4143-A551-8EEE3A4477A0}" destId="{4D3AAE0F-9E4D-411B-A259-B7E5170846AE}" srcOrd="0" destOrd="0" presId="urn:microsoft.com/office/officeart/2005/8/layout/orgChart1"/>
    <dgm:cxn modelId="{ACA509EF-917C-4551-A36B-C555BD9C76EB}" type="presOf" srcId="{D366A07A-37A9-4D46-8CEE-35F3F2016124}" destId="{88407BC1-3F37-4017-A58E-AB43FDCC6668}" srcOrd="1" destOrd="0" presId="urn:microsoft.com/office/officeart/2005/8/layout/orgChart1"/>
    <dgm:cxn modelId="{128782A1-13F0-48A7-BC3B-3561764C1F32}" type="presOf" srcId="{C60F20EA-7F42-422B-803F-22F69C14CC90}" destId="{9BCB9F94-3751-474D-A5F6-B2E9C5E7C589}" srcOrd="0" destOrd="0" presId="urn:microsoft.com/office/officeart/2005/8/layout/orgChart1"/>
    <dgm:cxn modelId="{9F2842CB-5762-4F7A-8887-54B4066D783C}" srcId="{2179766E-1CA7-4CBF-AB6B-B696D1256793}" destId="{69CD25E9-FD1E-4F05-8864-69A2AD268A60}" srcOrd="4" destOrd="0" parTransId="{54ACD93A-54CF-4004-9486-362D47FDADA6}" sibTransId="{7673F756-3DF7-48F8-97CF-4001EEAA4A59}"/>
    <dgm:cxn modelId="{54FC6760-9FEA-4D95-B875-51A2DBDA2FBA}" type="presOf" srcId="{00BCE9DC-F9FD-45F3-84DC-E5F9FA5690AA}" destId="{5C762E03-ABD3-4A66-9601-517FBC026B4F}" srcOrd="0" destOrd="0" presId="urn:microsoft.com/office/officeart/2005/8/layout/orgChart1"/>
    <dgm:cxn modelId="{B4E79C6F-63A3-477F-8427-DD9B5E3DA62F}" srcId="{2179766E-1CA7-4CBF-AB6B-B696D1256793}" destId="{7FB90FD6-A774-464C-A9B8-AE449164ABBA}" srcOrd="3" destOrd="0" parTransId="{00BCE9DC-F9FD-45F3-84DC-E5F9FA5690AA}" sibTransId="{2707067B-4CF7-43A5-9F19-8CDCDDE35326}"/>
    <dgm:cxn modelId="{88290313-3149-4148-AF81-6EAF208B94A4}" type="presOf" srcId="{62BD1019-ADF6-4B2C-BE90-D64DA8368554}" destId="{5385477A-2DBE-4CAA-A5BA-87F7E21AB837}" srcOrd="1" destOrd="0" presId="urn:microsoft.com/office/officeart/2005/8/layout/orgChart1"/>
    <dgm:cxn modelId="{AD25F346-11F7-4A1C-A9CE-DF4043AC5001}" srcId="{F36B495D-806B-438C-A436-CD95106765F6}" destId="{F58926BF-AED9-4234-AEB4-3E3C3BD7CBE0}" srcOrd="0" destOrd="0" parTransId="{09B1E92F-628F-471C-AFBD-5FA862BABA3B}" sibTransId="{0C184441-8260-467A-83A6-70A42C41DB4E}"/>
    <dgm:cxn modelId="{75C6FF51-DDAD-488A-AF8D-ABB01F91E3F4}" type="presOf" srcId="{2179766E-1CA7-4CBF-AB6B-B696D1256793}" destId="{E3132184-00F9-4577-BDE3-4F34D0E83D6B}" srcOrd="1" destOrd="0" presId="urn:microsoft.com/office/officeart/2005/8/layout/orgChart1"/>
    <dgm:cxn modelId="{CE733AB5-2C04-49CD-BCE7-FF7606D16699}" type="presOf" srcId="{EA916339-CBF3-4D5A-87C5-BA13D7BFB374}" destId="{34A1EBB0-4661-4027-84F3-A8FD3E15F641}" srcOrd="0" destOrd="0" presId="urn:microsoft.com/office/officeart/2005/8/layout/orgChart1"/>
    <dgm:cxn modelId="{50FF840E-C7D1-4AE3-AEBC-2E2CE4234468}" type="presOf" srcId="{594123FE-6B45-42A4-BC59-B31303CAE9D1}" destId="{5B7D439E-70A8-4DF2-A5ED-97476DD0CCB8}" srcOrd="1" destOrd="0" presId="urn:microsoft.com/office/officeart/2005/8/layout/orgChart1"/>
    <dgm:cxn modelId="{929E476E-684C-4B77-A776-927B1C6C1E1D}" type="presOf" srcId="{0FF409ED-93DD-4E9F-8744-C6BA24B5733D}" destId="{2557002B-42D5-45BC-B488-A48D31F3011D}" srcOrd="0" destOrd="0" presId="urn:microsoft.com/office/officeart/2005/8/layout/orgChart1"/>
    <dgm:cxn modelId="{C4AFEF08-4B2B-4BDA-A49C-81572254963E}" type="presOf" srcId="{E6E4E6B7-F61A-49F0-A4CD-D5CF5AB3B877}" destId="{C94302B3-B554-45F0-89FF-CE786F0A4C96}" srcOrd="0" destOrd="0" presId="urn:microsoft.com/office/officeart/2005/8/layout/orgChart1"/>
    <dgm:cxn modelId="{26A66CC7-36E8-46D3-B01C-A9D788D9D7FE}" srcId="{2179766E-1CA7-4CBF-AB6B-B696D1256793}" destId="{62BD1019-ADF6-4B2C-BE90-D64DA8368554}" srcOrd="2" destOrd="0" parTransId="{C60F20EA-7F42-422B-803F-22F69C14CC90}" sibTransId="{932DBFB2-5E30-4B54-9342-CDCA4DAA0A22}"/>
    <dgm:cxn modelId="{96072421-67B9-401A-82D1-70F29716A50C}" type="presOf" srcId="{2179766E-1CA7-4CBF-AB6B-B696D1256793}" destId="{21C1BD71-82C0-4FEE-A040-902353AB87DE}" srcOrd="0" destOrd="0" presId="urn:microsoft.com/office/officeart/2005/8/layout/orgChart1"/>
    <dgm:cxn modelId="{FDD9D828-6728-4AAC-9C9D-8E9A54E60455}" type="presOf" srcId="{54ACD93A-54CF-4004-9486-362D47FDADA6}" destId="{1970FF8C-E15E-4CB5-95EC-25209E3CD5AF}" srcOrd="0" destOrd="0" presId="urn:microsoft.com/office/officeart/2005/8/layout/orgChart1"/>
    <dgm:cxn modelId="{047B8DB3-D8F7-4239-9018-6B341C94109D}" srcId="{F58926BF-AED9-4234-AEB4-3E3C3BD7CBE0}" destId="{D366A07A-37A9-4D46-8CEE-35F3F2016124}" srcOrd="0" destOrd="0" parTransId="{3968D6D8-7F2A-4139-A454-96965968AE73}" sibTransId="{F59B059D-F1D6-4ACA-93E2-1C780E45EF91}"/>
    <dgm:cxn modelId="{83AE6646-8B51-48B3-A1EB-71075BB47D67}" type="presOf" srcId="{7FB90FD6-A774-464C-A9B8-AE449164ABBA}" destId="{D7C6E9A7-AA6F-48F1-B6C9-EA98075E396D}" srcOrd="0" destOrd="0" presId="urn:microsoft.com/office/officeart/2005/8/layout/orgChart1"/>
    <dgm:cxn modelId="{0CFA0BF7-5559-473A-BBFB-D290F878505E}" type="presOf" srcId="{C32EA04F-E062-4118-ACA4-0CF850004515}" destId="{01B89501-9513-46C6-8F76-1783E9BC4D6E}" srcOrd="0" destOrd="0" presId="urn:microsoft.com/office/officeart/2005/8/layout/orgChart1"/>
    <dgm:cxn modelId="{18B41326-AB00-4C36-94A1-F97C36D565B7}" type="presOf" srcId="{F58926BF-AED9-4234-AEB4-3E3C3BD7CBE0}" destId="{A61BCBBD-3D62-4FD6-B8AA-3F99DF9CEABF}" srcOrd="0" destOrd="0" presId="urn:microsoft.com/office/officeart/2005/8/layout/orgChart1"/>
    <dgm:cxn modelId="{E2D12F33-DE2E-426C-904B-4C5E0BAD7484}" type="presOf" srcId="{F36B495D-806B-438C-A436-CD95106765F6}" destId="{D963E349-B10B-4D59-BF39-F2CF37B417F3}" srcOrd="0" destOrd="0" presId="urn:microsoft.com/office/officeart/2005/8/layout/orgChart1"/>
    <dgm:cxn modelId="{C3A1C111-FEB9-4845-BCB4-81BBAB1FF2E9}" type="presOf" srcId="{D366A07A-37A9-4D46-8CEE-35F3F2016124}" destId="{9F0656A0-8F79-41CD-B1ED-E8DBC92AED36}" srcOrd="0" destOrd="0" presId="urn:microsoft.com/office/officeart/2005/8/layout/orgChart1"/>
    <dgm:cxn modelId="{51D6F980-E879-47F6-B41B-5B5728AD6218}" type="presOf" srcId="{7FB90FD6-A774-464C-A9B8-AE449164ABBA}" destId="{A3DDB51C-385E-49B7-8BBB-872E7811E61E}" srcOrd="1" destOrd="0" presId="urn:microsoft.com/office/officeart/2005/8/layout/orgChart1"/>
    <dgm:cxn modelId="{B720ACA5-CECB-4F40-814F-9E8F66629D32}" type="presOf" srcId="{69CD25E9-FD1E-4F05-8864-69A2AD268A60}" destId="{8884CC29-847E-4049-9196-17A232C07280}" srcOrd="0" destOrd="0" presId="urn:microsoft.com/office/officeart/2005/8/layout/orgChart1"/>
    <dgm:cxn modelId="{E581C348-E4BD-4571-A85E-A80339C044E8}" srcId="{F58926BF-AED9-4234-AEB4-3E3C3BD7CBE0}" destId="{2179766E-1CA7-4CBF-AB6B-B696D1256793}" srcOrd="2" destOrd="0" parTransId="{EA916339-CBF3-4D5A-87C5-BA13D7BFB374}" sibTransId="{6E3912B7-22C6-4332-AC08-C851AAD87FE3}"/>
    <dgm:cxn modelId="{B17539BE-56C1-4C7E-9F73-49F6445C4913}" type="presOf" srcId="{9669A4E0-660F-4143-A551-8EEE3A4477A0}" destId="{F20570BB-A52F-44A2-812E-B73A5580364B}" srcOrd="1" destOrd="0" presId="urn:microsoft.com/office/officeart/2005/8/layout/orgChart1"/>
    <dgm:cxn modelId="{E0B33B91-B8B5-4F8E-B944-DD0DC205B23B}" type="presOf" srcId="{E6C625DF-A8DB-4E6A-8CCC-33564D37FBBE}" destId="{0773EDEB-0DC8-49AA-BB4C-8B49CB8C19C3}" srcOrd="0" destOrd="0" presId="urn:microsoft.com/office/officeart/2005/8/layout/orgChart1"/>
    <dgm:cxn modelId="{9D5A0214-DF54-48F4-B308-7E44D3D14C5B}" srcId="{F58926BF-AED9-4234-AEB4-3E3C3BD7CBE0}" destId="{9669A4E0-660F-4143-A551-8EEE3A4477A0}" srcOrd="1" destOrd="0" parTransId="{C32EA04F-E062-4118-ACA4-0CF850004515}" sibTransId="{634EC561-358F-48A4-BC25-448225FE3817}"/>
    <dgm:cxn modelId="{E62C19E0-7A89-42DD-94D7-D54E151878E7}" srcId="{2179766E-1CA7-4CBF-AB6B-B696D1256793}" destId="{E6E4E6B7-F61A-49F0-A4CD-D5CF5AB3B877}" srcOrd="1" destOrd="0" parTransId="{0FF409ED-93DD-4E9F-8744-C6BA24B5733D}" sibTransId="{C79DC2C7-74B9-4E86-8185-F8DE840D3858}"/>
    <dgm:cxn modelId="{B39EA003-A46A-415A-97E9-D554C72DCB19}" srcId="{2179766E-1CA7-4CBF-AB6B-B696D1256793}" destId="{594123FE-6B45-42A4-BC59-B31303CAE9D1}" srcOrd="0" destOrd="0" parTransId="{E6C625DF-A8DB-4E6A-8CCC-33564D37FBBE}" sibTransId="{7916B629-78D8-4D72-9042-FAD2E84205D0}"/>
    <dgm:cxn modelId="{0E9D8336-3E07-4AE8-B45B-825C12153D2F}" type="presOf" srcId="{69CD25E9-FD1E-4F05-8864-69A2AD268A60}" destId="{D28C36FE-8BD8-4A69-BC4C-E6E7631E4EFF}" srcOrd="1" destOrd="0" presId="urn:microsoft.com/office/officeart/2005/8/layout/orgChart1"/>
    <dgm:cxn modelId="{BE1BD9DC-41E3-4166-9D4B-3E38EFA80095}" type="presOf" srcId="{3968D6D8-7F2A-4139-A454-96965968AE73}" destId="{389E7224-B051-4241-AD27-597C89690F9E}" srcOrd="0" destOrd="0" presId="urn:microsoft.com/office/officeart/2005/8/layout/orgChart1"/>
    <dgm:cxn modelId="{C780769C-1ADF-444F-840C-2DC0F34E63AA}" type="presOf" srcId="{F58926BF-AED9-4234-AEB4-3E3C3BD7CBE0}" destId="{A1F8FECE-7199-4BD7-BBAB-59FA1F413408}" srcOrd="1" destOrd="0" presId="urn:microsoft.com/office/officeart/2005/8/layout/orgChart1"/>
    <dgm:cxn modelId="{7CEEB259-EF33-4CF7-80E1-65CE76E43543}" type="presOf" srcId="{E6E4E6B7-F61A-49F0-A4CD-D5CF5AB3B877}" destId="{D8B71C83-C15B-4198-9EFD-67BBC970B16D}" srcOrd="1" destOrd="0" presId="urn:microsoft.com/office/officeart/2005/8/layout/orgChart1"/>
    <dgm:cxn modelId="{ACCDB71F-FB4F-40A0-AA86-4B218F64EE70}" type="presOf" srcId="{594123FE-6B45-42A4-BC59-B31303CAE9D1}" destId="{EF289776-076A-4D76-A7A4-E6584F53F3DD}" srcOrd="0" destOrd="0" presId="urn:microsoft.com/office/officeart/2005/8/layout/orgChart1"/>
    <dgm:cxn modelId="{81660A67-0AFC-4554-B3B4-22DD4498DA2B}" type="presOf" srcId="{62BD1019-ADF6-4B2C-BE90-D64DA8368554}" destId="{3F4710CE-07AF-41EA-96A8-AD194EFD91D0}" srcOrd="0" destOrd="0" presId="urn:microsoft.com/office/officeart/2005/8/layout/orgChart1"/>
    <dgm:cxn modelId="{4D2938A4-808D-426D-87CC-4714142554D0}" type="presParOf" srcId="{D963E349-B10B-4D59-BF39-F2CF37B417F3}" destId="{DFD5597F-13EC-40FA-9772-F2023CAEAF39}" srcOrd="0" destOrd="0" presId="urn:microsoft.com/office/officeart/2005/8/layout/orgChart1"/>
    <dgm:cxn modelId="{EE80A23A-762A-40A3-AD6C-47C94588069B}" type="presParOf" srcId="{DFD5597F-13EC-40FA-9772-F2023CAEAF39}" destId="{0A43B809-3820-4FC4-8FC7-4B5A24B00BD1}" srcOrd="0" destOrd="0" presId="urn:microsoft.com/office/officeart/2005/8/layout/orgChart1"/>
    <dgm:cxn modelId="{F58D2B1A-37EE-4F71-9C7F-16C77BE777BF}" type="presParOf" srcId="{0A43B809-3820-4FC4-8FC7-4B5A24B00BD1}" destId="{A61BCBBD-3D62-4FD6-B8AA-3F99DF9CEABF}" srcOrd="0" destOrd="0" presId="urn:microsoft.com/office/officeart/2005/8/layout/orgChart1"/>
    <dgm:cxn modelId="{72E64A9D-3753-42F4-BF7B-6F0A91189CA4}" type="presParOf" srcId="{0A43B809-3820-4FC4-8FC7-4B5A24B00BD1}" destId="{A1F8FECE-7199-4BD7-BBAB-59FA1F413408}" srcOrd="1" destOrd="0" presId="urn:microsoft.com/office/officeart/2005/8/layout/orgChart1"/>
    <dgm:cxn modelId="{857F3509-0D9B-4947-BAC3-BAD408FA02D9}" type="presParOf" srcId="{DFD5597F-13EC-40FA-9772-F2023CAEAF39}" destId="{E9B7132D-EF91-4661-9EF9-826C9B17F23D}" srcOrd="1" destOrd="0" presId="urn:microsoft.com/office/officeart/2005/8/layout/orgChart1"/>
    <dgm:cxn modelId="{0282DECC-C12E-4E12-AB7E-EDC8282D5A77}" type="presParOf" srcId="{E9B7132D-EF91-4661-9EF9-826C9B17F23D}" destId="{389E7224-B051-4241-AD27-597C89690F9E}" srcOrd="0" destOrd="0" presId="urn:microsoft.com/office/officeart/2005/8/layout/orgChart1"/>
    <dgm:cxn modelId="{6B848C25-CF64-4B0B-BA31-1F0AAA5D07F5}" type="presParOf" srcId="{E9B7132D-EF91-4661-9EF9-826C9B17F23D}" destId="{ADBC2720-2336-4E5D-910C-83ECFDB76329}" srcOrd="1" destOrd="0" presId="urn:microsoft.com/office/officeart/2005/8/layout/orgChart1"/>
    <dgm:cxn modelId="{FB6041B9-DEFA-4191-BB66-1A7D4D207742}" type="presParOf" srcId="{ADBC2720-2336-4E5D-910C-83ECFDB76329}" destId="{2AEBF6E9-DF14-4361-9D4B-265B6E8E3F8B}" srcOrd="0" destOrd="0" presId="urn:microsoft.com/office/officeart/2005/8/layout/orgChart1"/>
    <dgm:cxn modelId="{06C18B06-A875-441B-800C-6ABDB480DE24}" type="presParOf" srcId="{2AEBF6E9-DF14-4361-9D4B-265B6E8E3F8B}" destId="{9F0656A0-8F79-41CD-B1ED-E8DBC92AED36}" srcOrd="0" destOrd="0" presId="urn:microsoft.com/office/officeart/2005/8/layout/orgChart1"/>
    <dgm:cxn modelId="{1CB1789F-ABA6-48B2-9047-9337A3F14DA7}" type="presParOf" srcId="{2AEBF6E9-DF14-4361-9D4B-265B6E8E3F8B}" destId="{88407BC1-3F37-4017-A58E-AB43FDCC6668}" srcOrd="1" destOrd="0" presId="urn:microsoft.com/office/officeart/2005/8/layout/orgChart1"/>
    <dgm:cxn modelId="{EA19B461-71D7-4742-B789-E6B382AFF607}" type="presParOf" srcId="{ADBC2720-2336-4E5D-910C-83ECFDB76329}" destId="{17AB71F1-F212-4DB1-B2B6-78CE41D402F3}" srcOrd="1" destOrd="0" presId="urn:microsoft.com/office/officeart/2005/8/layout/orgChart1"/>
    <dgm:cxn modelId="{777FD2D4-2185-428C-B74D-B2C0BE335863}" type="presParOf" srcId="{ADBC2720-2336-4E5D-910C-83ECFDB76329}" destId="{47AC5CF9-EBDB-4BEA-9EB4-0AE559F7593E}" srcOrd="2" destOrd="0" presId="urn:microsoft.com/office/officeart/2005/8/layout/orgChart1"/>
    <dgm:cxn modelId="{9E9DBBE7-6E37-4E42-8056-C0BAF6C029CA}" type="presParOf" srcId="{E9B7132D-EF91-4661-9EF9-826C9B17F23D}" destId="{01B89501-9513-46C6-8F76-1783E9BC4D6E}" srcOrd="2" destOrd="0" presId="urn:microsoft.com/office/officeart/2005/8/layout/orgChart1"/>
    <dgm:cxn modelId="{8368223E-56AF-452E-B5E2-E4A3232E4080}" type="presParOf" srcId="{E9B7132D-EF91-4661-9EF9-826C9B17F23D}" destId="{1C6C89C1-D89D-4D1C-A9D6-349F2021867E}" srcOrd="3" destOrd="0" presId="urn:microsoft.com/office/officeart/2005/8/layout/orgChart1"/>
    <dgm:cxn modelId="{7F6DC1EE-111C-4C6F-B839-D5E955CE9AB3}" type="presParOf" srcId="{1C6C89C1-D89D-4D1C-A9D6-349F2021867E}" destId="{78EEC946-C342-490F-AFB8-F3AB0A246EF0}" srcOrd="0" destOrd="0" presId="urn:microsoft.com/office/officeart/2005/8/layout/orgChart1"/>
    <dgm:cxn modelId="{28CFC43C-DD1D-4A7B-A5BB-B663F9BA5110}" type="presParOf" srcId="{78EEC946-C342-490F-AFB8-F3AB0A246EF0}" destId="{4D3AAE0F-9E4D-411B-A259-B7E5170846AE}" srcOrd="0" destOrd="0" presId="urn:microsoft.com/office/officeart/2005/8/layout/orgChart1"/>
    <dgm:cxn modelId="{713F3C73-DED4-4E87-A39B-2F2B473D206B}" type="presParOf" srcId="{78EEC946-C342-490F-AFB8-F3AB0A246EF0}" destId="{F20570BB-A52F-44A2-812E-B73A5580364B}" srcOrd="1" destOrd="0" presId="urn:microsoft.com/office/officeart/2005/8/layout/orgChart1"/>
    <dgm:cxn modelId="{2AB94C43-EC93-4B84-996B-7DB412AF5F13}" type="presParOf" srcId="{1C6C89C1-D89D-4D1C-A9D6-349F2021867E}" destId="{2CE4A149-CD21-4D24-8D87-13A1DF010738}" srcOrd="1" destOrd="0" presId="urn:microsoft.com/office/officeart/2005/8/layout/orgChart1"/>
    <dgm:cxn modelId="{E1C3EEEB-D38D-4C77-89AB-EECAE39FA144}" type="presParOf" srcId="{1C6C89C1-D89D-4D1C-A9D6-349F2021867E}" destId="{5A787678-27B7-41CB-A577-43795D8157A6}" srcOrd="2" destOrd="0" presId="urn:microsoft.com/office/officeart/2005/8/layout/orgChart1"/>
    <dgm:cxn modelId="{0C35D521-82F5-40E6-94C6-E40CDC522404}" type="presParOf" srcId="{E9B7132D-EF91-4661-9EF9-826C9B17F23D}" destId="{34A1EBB0-4661-4027-84F3-A8FD3E15F641}" srcOrd="4" destOrd="0" presId="urn:microsoft.com/office/officeart/2005/8/layout/orgChart1"/>
    <dgm:cxn modelId="{F48C31C2-4C70-49D7-9BC6-A709BCB1B051}" type="presParOf" srcId="{E9B7132D-EF91-4661-9EF9-826C9B17F23D}" destId="{A65DDBC9-196F-4FF4-B119-61CE20C9933C}" srcOrd="5" destOrd="0" presId="urn:microsoft.com/office/officeart/2005/8/layout/orgChart1"/>
    <dgm:cxn modelId="{C7FB4E18-4DA1-42A0-BBD7-08D4FD5E99D6}" type="presParOf" srcId="{A65DDBC9-196F-4FF4-B119-61CE20C9933C}" destId="{5D48DFE8-A345-418B-82FD-1BA928DF8B8B}" srcOrd="0" destOrd="0" presId="urn:microsoft.com/office/officeart/2005/8/layout/orgChart1"/>
    <dgm:cxn modelId="{E84C063D-FDB4-48F5-8702-5C3140DCA9F6}" type="presParOf" srcId="{5D48DFE8-A345-418B-82FD-1BA928DF8B8B}" destId="{21C1BD71-82C0-4FEE-A040-902353AB87DE}" srcOrd="0" destOrd="0" presId="urn:microsoft.com/office/officeart/2005/8/layout/orgChart1"/>
    <dgm:cxn modelId="{940A4AFB-A301-4360-B2EE-0E074D803F65}" type="presParOf" srcId="{5D48DFE8-A345-418B-82FD-1BA928DF8B8B}" destId="{E3132184-00F9-4577-BDE3-4F34D0E83D6B}" srcOrd="1" destOrd="0" presId="urn:microsoft.com/office/officeart/2005/8/layout/orgChart1"/>
    <dgm:cxn modelId="{FD372D8E-2C6A-44A9-9E4D-319C57671E05}" type="presParOf" srcId="{A65DDBC9-196F-4FF4-B119-61CE20C9933C}" destId="{2764B96F-8B6A-48AF-BD91-248239B8255E}" srcOrd="1" destOrd="0" presId="urn:microsoft.com/office/officeart/2005/8/layout/orgChart1"/>
    <dgm:cxn modelId="{AB2D862B-F93B-45E2-A512-D971D5EE4BDE}" type="presParOf" srcId="{2764B96F-8B6A-48AF-BD91-248239B8255E}" destId="{0773EDEB-0DC8-49AA-BB4C-8B49CB8C19C3}" srcOrd="0" destOrd="0" presId="urn:microsoft.com/office/officeart/2005/8/layout/orgChart1"/>
    <dgm:cxn modelId="{04A31F45-C5A2-4EEE-8A66-21C8FCE4B409}" type="presParOf" srcId="{2764B96F-8B6A-48AF-BD91-248239B8255E}" destId="{1EF98575-CC2E-41BE-B75D-68D567918005}" srcOrd="1" destOrd="0" presId="urn:microsoft.com/office/officeart/2005/8/layout/orgChart1"/>
    <dgm:cxn modelId="{EF05BF51-2353-4EC5-9616-D9D7A2B6BFC6}" type="presParOf" srcId="{1EF98575-CC2E-41BE-B75D-68D567918005}" destId="{95576ADF-60FE-4348-892D-B9D0A84935CE}" srcOrd="0" destOrd="0" presId="urn:microsoft.com/office/officeart/2005/8/layout/orgChart1"/>
    <dgm:cxn modelId="{79E3CB04-34B9-4499-BAEF-2C051F9FC13A}" type="presParOf" srcId="{95576ADF-60FE-4348-892D-B9D0A84935CE}" destId="{EF289776-076A-4D76-A7A4-E6584F53F3DD}" srcOrd="0" destOrd="0" presId="urn:microsoft.com/office/officeart/2005/8/layout/orgChart1"/>
    <dgm:cxn modelId="{D9C1BA1F-234D-4E77-B67E-CC739B69CA0A}" type="presParOf" srcId="{95576ADF-60FE-4348-892D-B9D0A84935CE}" destId="{5B7D439E-70A8-4DF2-A5ED-97476DD0CCB8}" srcOrd="1" destOrd="0" presId="urn:microsoft.com/office/officeart/2005/8/layout/orgChart1"/>
    <dgm:cxn modelId="{7A565394-ADDB-4CB6-93F2-A651A15B6D13}" type="presParOf" srcId="{1EF98575-CC2E-41BE-B75D-68D567918005}" destId="{D3A67813-1632-4032-B65D-8693D5E3AFD7}" srcOrd="1" destOrd="0" presId="urn:microsoft.com/office/officeart/2005/8/layout/orgChart1"/>
    <dgm:cxn modelId="{9C29B0F8-2150-4412-8E56-B2293C5269E3}" type="presParOf" srcId="{1EF98575-CC2E-41BE-B75D-68D567918005}" destId="{A1B1F533-8E3D-488B-AF97-C8F3A7D0EC00}" srcOrd="2" destOrd="0" presId="urn:microsoft.com/office/officeart/2005/8/layout/orgChart1"/>
    <dgm:cxn modelId="{F9EBF44A-6BBA-4151-B531-1918E782A917}" type="presParOf" srcId="{2764B96F-8B6A-48AF-BD91-248239B8255E}" destId="{2557002B-42D5-45BC-B488-A48D31F3011D}" srcOrd="2" destOrd="0" presId="urn:microsoft.com/office/officeart/2005/8/layout/orgChart1"/>
    <dgm:cxn modelId="{D042D51C-2FE6-4FFB-BD0C-F1F8A12731EC}" type="presParOf" srcId="{2764B96F-8B6A-48AF-BD91-248239B8255E}" destId="{F01F9EB1-1E30-4610-97D8-02ED2B028DB2}" srcOrd="3" destOrd="0" presId="urn:microsoft.com/office/officeart/2005/8/layout/orgChart1"/>
    <dgm:cxn modelId="{A4EDBCD9-F342-4892-8DC8-9B340A6E7998}" type="presParOf" srcId="{F01F9EB1-1E30-4610-97D8-02ED2B028DB2}" destId="{1D7183F2-F05D-4771-887F-D1D833A0F476}" srcOrd="0" destOrd="0" presId="urn:microsoft.com/office/officeart/2005/8/layout/orgChart1"/>
    <dgm:cxn modelId="{A4565888-26B9-4271-B8E0-E10005540677}" type="presParOf" srcId="{1D7183F2-F05D-4771-887F-D1D833A0F476}" destId="{C94302B3-B554-45F0-89FF-CE786F0A4C96}" srcOrd="0" destOrd="0" presId="urn:microsoft.com/office/officeart/2005/8/layout/orgChart1"/>
    <dgm:cxn modelId="{99204FE0-D398-4B36-88AA-ED5D58A72CC6}" type="presParOf" srcId="{1D7183F2-F05D-4771-887F-D1D833A0F476}" destId="{D8B71C83-C15B-4198-9EFD-67BBC970B16D}" srcOrd="1" destOrd="0" presId="urn:microsoft.com/office/officeart/2005/8/layout/orgChart1"/>
    <dgm:cxn modelId="{7D4598E2-1889-4CAF-93B3-FCDDC5C82858}" type="presParOf" srcId="{F01F9EB1-1E30-4610-97D8-02ED2B028DB2}" destId="{6984A10F-346C-4D37-B314-0811B257682E}" srcOrd="1" destOrd="0" presId="urn:microsoft.com/office/officeart/2005/8/layout/orgChart1"/>
    <dgm:cxn modelId="{0E407ED1-886B-4400-B882-B9040787D29C}" type="presParOf" srcId="{F01F9EB1-1E30-4610-97D8-02ED2B028DB2}" destId="{6A04B68D-E39B-4517-B393-FA4EF34DB8BD}" srcOrd="2" destOrd="0" presId="urn:microsoft.com/office/officeart/2005/8/layout/orgChart1"/>
    <dgm:cxn modelId="{753EDF7C-D1BC-4496-9A8A-6232048D3899}" type="presParOf" srcId="{2764B96F-8B6A-48AF-BD91-248239B8255E}" destId="{9BCB9F94-3751-474D-A5F6-B2E9C5E7C589}" srcOrd="4" destOrd="0" presId="urn:microsoft.com/office/officeart/2005/8/layout/orgChart1"/>
    <dgm:cxn modelId="{9E14F9BB-39C3-4523-AE7E-5339F4EE3C32}" type="presParOf" srcId="{2764B96F-8B6A-48AF-BD91-248239B8255E}" destId="{6125C28A-8C90-4A74-9E1F-5B11BAD30FF7}" srcOrd="5" destOrd="0" presId="urn:microsoft.com/office/officeart/2005/8/layout/orgChart1"/>
    <dgm:cxn modelId="{49E678B8-CBCE-492F-8410-719C9B9A231C}" type="presParOf" srcId="{6125C28A-8C90-4A74-9E1F-5B11BAD30FF7}" destId="{D24C1222-DA68-439A-9D91-12055A247847}" srcOrd="0" destOrd="0" presId="urn:microsoft.com/office/officeart/2005/8/layout/orgChart1"/>
    <dgm:cxn modelId="{6D1E533F-4076-4BA9-A8D2-3EC37C98767F}" type="presParOf" srcId="{D24C1222-DA68-439A-9D91-12055A247847}" destId="{3F4710CE-07AF-41EA-96A8-AD194EFD91D0}" srcOrd="0" destOrd="0" presId="urn:microsoft.com/office/officeart/2005/8/layout/orgChart1"/>
    <dgm:cxn modelId="{C7F4E97E-18D4-4972-8D91-C52B301E5B1B}" type="presParOf" srcId="{D24C1222-DA68-439A-9D91-12055A247847}" destId="{5385477A-2DBE-4CAA-A5BA-87F7E21AB837}" srcOrd="1" destOrd="0" presId="urn:microsoft.com/office/officeart/2005/8/layout/orgChart1"/>
    <dgm:cxn modelId="{1BFA6760-3D8C-49B3-BE9A-D8F013026580}" type="presParOf" srcId="{6125C28A-8C90-4A74-9E1F-5B11BAD30FF7}" destId="{75EB9AF4-8BE0-4D8C-AC26-12FD621B7F08}" srcOrd="1" destOrd="0" presId="urn:microsoft.com/office/officeart/2005/8/layout/orgChart1"/>
    <dgm:cxn modelId="{89D31993-F9B4-47B1-9D65-A169FEEFA58C}" type="presParOf" srcId="{6125C28A-8C90-4A74-9E1F-5B11BAD30FF7}" destId="{D434B6AE-05A1-4798-8F57-25EE317DBBAB}" srcOrd="2" destOrd="0" presId="urn:microsoft.com/office/officeart/2005/8/layout/orgChart1"/>
    <dgm:cxn modelId="{84DF2E2D-DE47-4D58-81CA-3206242F7F43}" type="presParOf" srcId="{2764B96F-8B6A-48AF-BD91-248239B8255E}" destId="{5C762E03-ABD3-4A66-9601-517FBC026B4F}" srcOrd="6" destOrd="0" presId="urn:microsoft.com/office/officeart/2005/8/layout/orgChart1"/>
    <dgm:cxn modelId="{753AE046-6B47-40BA-8B36-17BD88220E59}" type="presParOf" srcId="{2764B96F-8B6A-48AF-BD91-248239B8255E}" destId="{4C543DC3-8C17-4AF4-8384-B10069590D86}" srcOrd="7" destOrd="0" presId="urn:microsoft.com/office/officeart/2005/8/layout/orgChart1"/>
    <dgm:cxn modelId="{D054AE5D-A3C7-4A6B-B533-7BFDA0E499BF}" type="presParOf" srcId="{4C543DC3-8C17-4AF4-8384-B10069590D86}" destId="{C5B3534B-2E17-4391-8CFD-6B0097333297}" srcOrd="0" destOrd="0" presId="urn:microsoft.com/office/officeart/2005/8/layout/orgChart1"/>
    <dgm:cxn modelId="{5F431D1C-D637-4B57-A526-3F4A1700E517}" type="presParOf" srcId="{C5B3534B-2E17-4391-8CFD-6B0097333297}" destId="{D7C6E9A7-AA6F-48F1-B6C9-EA98075E396D}" srcOrd="0" destOrd="0" presId="urn:microsoft.com/office/officeart/2005/8/layout/orgChart1"/>
    <dgm:cxn modelId="{0D76633B-3E92-4F04-AB1F-F871E27D718A}" type="presParOf" srcId="{C5B3534B-2E17-4391-8CFD-6B0097333297}" destId="{A3DDB51C-385E-49B7-8BBB-872E7811E61E}" srcOrd="1" destOrd="0" presId="urn:microsoft.com/office/officeart/2005/8/layout/orgChart1"/>
    <dgm:cxn modelId="{525853B6-F732-4C86-B250-A58CC6CB2B71}" type="presParOf" srcId="{4C543DC3-8C17-4AF4-8384-B10069590D86}" destId="{184ABD89-A4BF-4CDA-92A9-52FD488C4E39}" srcOrd="1" destOrd="0" presId="urn:microsoft.com/office/officeart/2005/8/layout/orgChart1"/>
    <dgm:cxn modelId="{CF15F7FD-A480-4272-B504-0E426DFFA216}" type="presParOf" srcId="{4C543DC3-8C17-4AF4-8384-B10069590D86}" destId="{D2E0FAC1-E63C-41EB-B6D4-25BEA7E7EFBD}" srcOrd="2" destOrd="0" presId="urn:microsoft.com/office/officeart/2005/8/layout/orgChart1"/>
    <dgm:cxn modelId="{76871C68-0125-4A46-90F0-39235363F0D9}" type="presParOf" srcId="{A65DDBC9-196F-4FF4-B119-61CE20C9933C}" destId="{343F6128-4233-48DC-8404-D9DCD807B8C1}" srcOrd="2" destOrd="0" presId="urn:microsoft.com/office/officeart/2005/8/layout/orgChart1"/>
    <dgm:cxn modelId="{5AECA2D5-9E87-4D86-A0EE-62F89365C6FB}" type="presParOf" srcId="{343F6128-4233-48DC-8404-D9DCD807B8C1}" destId="{1970FF8C-E15E-4CB5-95EC-25209E3CD5AF}" srcOrd="0" destOrd="0" presId="urn:microsoft.com/office/officeart/2005/8/layout/orgChart1"/>
    <dgm:cxn modelId="{BCCAE3A2-2D55-48AA-A1D9-E9420558E03C}" type="presParOf" srcId="{343F6128-4233-48DC-8404-D9DCD807B8C1}" destId="{B19F0315-A852-44FD-929A-173013E9E313}" srcOrd="1" destOrd="0" presId="urn:microsoft.com/office/officeart/2005/8/layout/orgChart1"/>
    <dgm:cxn modelId="{A0701176-1A06-4DF5-907B-81856BD50DEB}" type="presParOf" srcId="{B19F0315-A852-44FD-929A-173013E9E313}" destId="{A5E86534-C12E-4B52-B4DA-2F0D2DA7553B}" srcOrd="0" destOrd="0" presId="urn:microsoft.com/office/officeart/2005/8/layout/orgChart1"/>
    <dgm:cxn modelId="{8A9B26BF-976E-4191-97CF-61CD4DC206C7}" type="presParOf" srcId="{A5E86534-C12E-4B52-B4DA-2F0D2DA7553B}" destId="{8884CC29-847E-4049-9196-17A232C07280}" srcOrd="0" destOrd="0" presId="urn:microsoft.com/office/officeart/2005/8/layout/orgChart1"/>
    <dgm:cxn modelId="{73582AB3-C1E8-4861-A75C-DF65703492B4}" type="presParOf" srcId="{A5E86534-C12E-4B52-B4DA-2F0D2DA7553B}" destId="{D28C36FE-8BD8-4A69-BC4C-E6E7631E4EFF}" srcOrd="1" destOrd="0" presId="urn:microsoft.com/office/officeart/2005/8/layout/orgChart1"/>
    <dgm:cxn modelId="{124D6754-C96D-43E7-969D-E0B0979B5432}" type="presParOf" srcId="{B19F0315-A852-44FD-929A-173013E9E313}" destId="{9E3568B6-7034-4C74-96C7-9E8E8FEF8BA8}" srcOrd="1" destOrd="0" presId="urn:microsoft.com/office/officeart/2005/8/layout/orgChart1"/>
    <dgm:cxn modelId="{56860C95-7115-4205-A5E1-8384CB4B9B2F}" type="presParOf" srcId="{B19F0315-A852-44FD-929A-173013E9E313}" destId="{5FB096A8-FA00-429F-9626-9B9E7BC0EA7D}" srcOrd="2" destOrd="0" presId="urn:microsoft.com/office/officeart/2005/8/layout/orgChart1"/>
    <dgm:cxn modelId="{C5955E24-6E42-44F9-B07E-6E2DD4C0C7DD}" type="presParOf" srcId="{DFD5597F-13EC-40FA-9772-F2023CAEAF39}" destId="{B5967049-AA26-4663-BD01-DD030A416DDF}"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AD7AD-89D5-4BC9-961C-26117BA486C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37AD90B-5F1F-46F6-98A6-6503850A36A0}">
      <dgm:prSet phldrT="[Text]"/>
      <dgm:spPr/>
      <dgm:t>
        <a:bodyPr/>
        <a:lstStyle/>
        <a:p>
          <a:r>
            <a:rPr lang="en-US" dirty="0" smtClean="0"/>
            <a:t>Authorized Contact</a:t>
          </a:r>
          <a:endParaRPr lang="en-US" dirty="0"/>
        </a:p>
      </dgm:t>
    </dgm:pt>
    <dgm:pt modelId="{88991463-828C-4682-AD62-73C0C96933DB}" type="parTrans" cxnId="{70E3C641-8D9F-46A7-9517-DA47CFB92115}">
      <dgm:prSet/>
      <dgm:spPr/>
      <dgm:t>
        <a:bodyPr/>
        <a:lstStyle/>
        <a:p>
          <a:endParaRPr lang="en-US"/>
        </a:p>
      </dgm:t>
    </dgm:pt>
    <dgm:pt modelId="{0BDB773A-947D-4B47-BD1B-7B7AF0036B0B}" type="sibTrans" cxnId="{70E3C641-8D9F-46A7-9517-DA47CFB92115}">
      <dgm:prSet/>
      <dgm:spPr/>
      <dgm:t>
        <a:bodyPr/>
        <a:lstStyle/>
        <a:p>
          <a:endParaRPr lang="en-US"/>
        </a:p>
      </dgm:t>
    </dgm:pt>
    <dgm:pt modelId="{E3B19920-80D9-492A-A1BD-D8D3B310A900}">
      <dgm:prSet phldrT="[Text]"/>
      <dgm:spPr/>
      <dgm:t>
        <a:bodyPr/>
        <a:lstStyle/>
        <a:p>
          <a:r>
            <a:rPr lang="en-US" dirty="0" smtClean="0"/>
            <a:t>Company Contact</a:t>
          </a:r>
          <a:endParaRPr lang="en-US" dirty="0"/>
        </a:p>
      </dgm:t>
    </dgm:pt>
    <dgm:pt modelId="{697172B7-692E-4901-9A8F-F8A6AD3126E5}" type="parTrans" cxnId="{A99B606D-A8CF-4618-BD9C-CE370DECF0CC}">
      <dgm:prSet/>
      <dgm:spPr/>
      <dgm:t>
        <a:bodyPr/>
        <a:lstStyle/>
        <a:p>
          <a:endParaRPr lang="en-US"/>
        </a:p>
      </dgm:t>
    </dgm:pt>
    <dgm:pt modelId="{28D11AB7-ACFA-4446-9255-3557553036F0}" type="sibTrans" cxnId="{A99B606D-A8CF-4618-BD9C-CE370DECF0CC}">
      <dgm:prSet/>
      <dgm:spPr/>
      <dgm:t>
        <a:bodyPr/>
        <a:lstStyle/>
        <a:p>
          <a:endParaRPr lang="en-US"/>
        </a:p>
      </dgm:t>
    </dgm:pt>
    <dgm:pt modelId="{C08511AD-2B47-4752-940A-47A4B0F8D277}">
      <dgm:prSet phldrT="[Text]"/>
      <dgm:spPr/>
      <dgm:t>
        <a:bodyPr/>
        <a:lstStyle/>
        <a:p>
          <a:r>
            <a:rPr lang="en-US" dirty="0" smtClean="0"/>
            <a:t>All privileges, read, write, manage members, etc.</a:t>
          </a:r>
          <a:endParaRPr lang="en-US" dirty="0"/>
        </a:p>
      </dgm:t>
    </dgm:pt>
    <dgm:pt modelId="{C3018B67-C81C-402B-8011-80C0F761F004}" type="parTrans" cxnId="{6D196164-9B40-4398-A4E7-F2256AFF7B46}">
      <dgm:prSet/>
      <dgm:spPr/>
      <dgm:t>
        <a:bodyPr/>
        <a:lstStyle/>
        <a:p>
          <a:endParaRPr lang="en-US"/>
        </a:p>
      </dgm:t>
    </dgm:pt>
    <dgm:pt modelId="{0870C96E-6629-4DC8-B1A2-950426E0AB3D}" type="sibTrans" cxnId="{6D196164-9B40-4398-A4E7-F2256AFF7B46}">
      <dgm:prSet/>
      <dgm:spPr/>
      <dgm:t>
        <a:bodyPr/>
        <a:lstStyle/>
        <a:p>
          <a:endParaRPr lang="en-US"/>
        </a:p>
      </dgm:t>
    </dgm:pt>
    <dgm:pt modelId="{F3666745-21D3-4568-9E22-206BF82012B8}">
      <dgm:prSet phldrT="[Text]"/>
      <dgm:spPr/>
      <dgm:t>
        <a:bodyPr/>
        <a:lstStyle/>
        <a:p>
          <a:r>
            <a:rPr lang="en-US" dirty="0" smtClean="0"/>
            <a:t>All read/write privileges Except manage members</a:t>
          </a:r>
          <a:endParaRPr lang="en-US" dirty="0"/>
        </a:p>
      </dgm:t>
    </dgm:pt>
    <dgm:pt modelId="{9ACBDBEE-27C5-4B0F-BD23-05F9035616F3}" type="parTrans" cxnId="{819453A9-11A4-4030-A53C-AA6327054E2A}">
      <dgm:prSet/>
      <dgm:spPr/>
      <dgm:t>
        <a:bodyPr/>
        <a:lstStyle/>
        <a:p>
          <a:endParaRPr lang="en-US"/>
        </a:p>
      </dgm:t>
    </dgm:pt>
    <dgm:pt modelId="{53A4F106-BB30-44A3-B2BA-A106AD937B6A}" type="sibTrans" cxnId="{819453A9-11A4-4030-A53C-AA6327054E2A}">
      <dgm:prSet/>
      <dgm:spPr/>
      <dgm:t>
        <a:bodyPr/>
        <a:lstStyle/>
        <a:p>
          <a:endParaRPr lang="en-US"/>
        </a:p>
      </dgm:t>
    </dgm:pt>
    <dgm:pt modelId="{EEF42D94-DA6E-496E-831A-7912B1F89CA6}">
      <dgm:prSet phldrT="[Text]"/>
      <dgm:spPr/>
      <dgm:t>
        <a:bodyPr/>
        <a:lstStyle/>
        <a:p>
          <a:r>
            <a:rPr lang="en-US" dirty="0" smtClean="0"/>
            <a:t>Read access to those LPCOs the Authorized Contact has provided them access to; best suited to a Site Manager</a:t>
          </a:r>
          <a:endParaRPr lang="en-US" dirty="0"/>
        </a:p>
      </dgm:t>
    </dgm:pt>
    <dgm:pt modelId="{637D6352-9A4F-4663-BBDE-B3E5B8228B77}" type="parTrans" cxnId="{6CB24EEB-3483-4376-A537-DF47095734E4}">
      <dgm:prSet/>
      <dgm:spPr/>
      <dgm:t>
        <a:bodyPr/>
        <a:lstStyle/>
        <a:p>
          <a:endParaRPr lang="en-US"/>
        </a:p>
      </dgm:t>
    </dgm:pt>
    <dgm:pt modelId="{47F89FA1-3873-4AFC-8EED-D3C5C35254EF}" type="sibTrans" cxnId="{6CB24EEB-3483-4376-A537-DF47095734E4}">
      <dgm:prSet/>
      <dgm:spPr/>
      <dgm:t>
        <a:bodyPr/>
        <a:lstStyle/>
        <a:p>
          <a:endParaRPr lang="en-US"/>
        </a:p>
      </dgm:t>
    </dgm:pt>
    <dgm:pt modelId="{1999EB6C-4BD6-4C72-A59C-41916F335C5F}">
      <dgm:prSet phldrT="[Text]"/>
      <dgm:spPr/>
      <dgm:t>
        <a:bodyPr/>
        <a:lstStyle/>
        <a:p>
          <a:r>
            <a:rPr lang="en-US" dirty="0" smtClean="0"/>
            <a:t>Member</a:t>
          </a:r>
          <a:endParaRPr lang="en-US" dirty="0"/>
        </a:p>
      </dgm:t>
    </dgm:pt>
    <dgm:pt modelId="{2E9303F4-ADDE-4B73-9FD9-84A3F52D8793}" type="sibTrans" cxnId="{71D9DF75-54D2-4E78-8327-69D3518373B2}">
      <dgm:prSet/>
      <dgm:spPr/>
      <dgm:t>
        <a:bodyPr/>
        <a:lstStyle/>
        <a:p>
          <a:endParaRPr lang="en-US"/>
        </a:p>
      </dgm:t>
    </dgm:pt>
    <dgm:pt modelId="{73F36854-6264-4E6B-8E38-F7961BDB2B37}" type="parTrans" cxnId="{71D9DF75-54D2-4E78-8327-69D3518373B2}">
      <dgm:prSet/>
      <dgm:spPr/>
      <dgm:t>
        <a:bodyPr/>
        <a:lstStyle/>
        <a:p>
          <a:endParaRPr lang="en-US"/>
        </a:p>
      </dgm:t>
    </dgm:pt>
    <dgm:pt modelId="{485FF58E-CDAC-4DED-8229-37BAFF5A97F2}" type="pres">
      <dgm:prSet presAssocID="{27CAD7AD-89D5-4BC9-961C-26117BA486C5}" presName="mainComposite" presStyleCnt="0">
        <dgm:presLayoutVars>
          <dgm:chPref val="1"/>
          <dgm:dir/>
          <dgm:animOne val="branch"/>
          <dgm:animLvl val="lvl"/>
          <dgm:resizeHandles val="exact"/>
        </dgm:presLayoutVars>
      </dgm:prSet>
      <dgm:spPr/>
      <dgm:t>
        <a:bodyPr/>
        <a:lstStyle/>
        <a:p>
          <a:endParaRPr lang="en-US"/>
        </a:p>
      </dgm:t>
    </dgm:pt>
    <dgm:pt modelId="{21D568C5-57E4-4067-80F0-E9419BE69DCC}" type="pres">
      <dgm:prSet presAssocID="{27CAD7AD-89D5-4BC9-961C-26117BA486C5}" presName="hierFlow" presStyleCnt="0"/>
      <dgm:spPr/>
    </dgm:pt>
    <dgm:pt modelId="{FF377CC5-9872-4871-A4F9-C974E3E50807}" type="pres">
      <dgm:prSet presAssocID="{27CAD7AD-89D5-4BC9-961C-26117BA486C5}" presName="firstBuf" presStyleCnt="0"/>
      <dgm:spPr/>
    </dgm:pt>
    <dgm:pt modelId="{BE3B3A19-8989-4476-8D25-E2772F5F658E}" type="pres">
      <dgm:prSet presAssocID="{27CAD7AD-89D5-4BC9-961C-26117BA486C5}" presName="hierChild1" presStyleCnt="0">
        <dgm:presLayoutVars>
          <dgm:chPref val="1"/>
          <dgm:animOne val="branch"/>
          <dgm:animLvl val="lvl"/>
        </dgm:presLayoutVars>
      </dgm:prSet>
      <dgm:spPr/>
    </dgm:pt>
    <dgm:pt modelId="{EB5DD95A-525E-4879-8853-11F81C6E5E1A}" type="pres">
      <dgm:prSet presAssocID="{A37AD90B-5F1F-46F6-98A6-6503850A36A0}" presName="Name14" presStyleCnt="0"/>
      <dgm:spPr/>
    </dgm:pt>
    <dgm:pt modelId="{C1C948FC-B880-43E2-8F78-356602B32C20}" type="pres">
      <dgm:prSet presAssocID="{A37AD90B-5F1F-46F6-98A6-6503850A36A0}" presName="level1Shape" presStyleLbl="node0" presStyleIdx="0" presStyleCnt="1">
        <dgm:presLayoutVars>
          <dgm:chPref val="3"/>
        </dgm:presLayoutVars>
      </dgm:prSet>
      <dgm:spPr/>
      <dgm:t>
        <a:bodyPr/>
        <a:lstStyle/>
        <a:p>
          <a:endParaRPr lang="en-US"/>
        </a:p>
      </dgm:t>
    </dgm:pt>
    <dgm:pt modelId="{4CAA1F49-64C0-4C08-BD0F-BB7DFB4C1689}" type="pres">
      <dgm:prSet presAssocID="{A37AD90B-5F1F-46F6-98A6-6503850A36A0}" presName="hierChild2" presStyleCnt="0"/>
      <dgm:spPr/>
    </dgm:pt>
    <dgm:pt modelId="{EB0C45ED-4CFF-4E00-A5E6-CFFE64F898C5}" type="pres">
      <dgm:prSet presAssocID="{697172B7-692E-4901-9A8F-F8A6AD3126E5}" presName="Name19" presStyleLbl="parChTrans1D2" presStyleIdx="0" presStyleCnt="1"/>
      <dgm:spPr/>
      <dgm:t>
        <a:bodyPr/>
        <a:lstStyle/>
        <a:p>
          <a:endParaRPr lang="en-US"/>
        </a:p>
      </dgm:t>
    </dgm:pt>
    <dgm:pt modelId="{DD48E7C3-FDC2-4A7E-BDE9-C805F2A142F5}" type="pres">
      <dgm:prSet presAssocID="{E3B19920-80D9-492A-A1BD-D8D3B310A900}" presName="Name21" presStyleCnt="0"/>
      <dgm:spPr/>
    </dgm:pt>
    <dgm:pt modelId="{7B906D6A-BEF1-476D-863B-C8D7B65F081A}" type="pres">
      <dgm:prSet presAssocID="{E3B19920-80D9-492A-A1BD-D8D3B310A900}" presName="level2Shape" presStyleLbl="node2" presStyleIdx="0" presStyleCnt="1"/>
      <dgm:spPr/>
      <dgm:t>
        <a:bodyPr/>
        <a:lstStyle/>
        <a:p>
          <a:endParaRPr lang="en-US"/>
        </a:p>
      </dgm:t>
    </dgm:pt>
    <dgm:pt modelId="{C483FB8A-D441-4F53-B2A7-91A4308EA0B5}" type="pres">
      <dgm:prSet presAssocID="{E3B19920-80D9-492A-A1BD-D8D3B310A900}" presName="hierChild3" presStyleCnt="0"/>
      <dgm:spPr/>
    </dgm:pt>
    <dgm:pt modelId="{73A83CD8-412F-4219-8993-3D885AB6191E}" type="pres">
      <dgm:prSet presAssocID="{73F36854-6264-4E6B-8E38-F7961BDB2B37}" presName="Name19" presStyleLbl="parChTrans1D3" presStyleIdx="0" presStyleCnt="1"/>
      <dgm:spPr/>
      <dgm:t>
        <a:bodyPr/>
        <a:lstStyle/>
        <a:p>
          <a:endParaRPr lang="en-US"/>
        </a:p>
      </dgm:t>
    </dgm:pt>
    <dgm:pt modelId="{14E88D31-9AC0-443D-A18E-78A19F9D52B0}" type="pres">
      <dgm:prSet presAssocID="{1999EB6C-4BD6-4C72-A59C-41916F335C5F}" presName="Name21" presStyleCnt="0"/>
      <dgm:spPr/>
    </dgm:pt>
    <dgm:pt modelId="{7FAC765E-DAB1-44F7-B5A4-82F08A87A167}" type="pres">
      <dgm:prSet presAssocID="{1999EB6C-4BD6-4C72-A59C-41916F335C5F}" presName="level2Shape" presStyleLbl="node3" presStyleIdx="0" presStyleCnt="1"/>
      <dgm:spPr/>
      <dgm:t>
        <a:bodyPr/>
        <a:lstStyle/>
        <a:p>
          <a:endParaRPr lang="en-US"/>
        </a:p>
      </dgm:t>
    </dgm:pt>
    <dgm:pt modelId="{52117EF5-8FBF-447D-AF92-EF45A91AD341}" type="pres">
      <dgm:prSet presAssocID="{1999EB6C-4BD6-4C72-A59C-41916F335C5F}" presName="hierChild3" presStyleCnt="0"/>
      <dgm:spPr/>
    </dgm:pt>
    <dgm:pt modelId="{3E50C655-AB30-4D9A-B8D7-D012C1BEA26B}" type="pres">
      <dgm:prSet presAssocID="{27CAD7AD-89D5-4BC9-961C-26117BA486C5}" presName="bgShapesFlow" presStyleCnt="0"/>
      <dgm:spPr/>
    </dgm:pt>
    <dgm:pt modelId="{71789E55-50C7-47A0-8ED1-AD7E8C7145B5}" type="pres">
      <dgm:prSet presAssocID="{C08511AD-2B47-4752-940A-47A4B0F8D277}" presName="rectComp" presStyleCnt="0"/>
      <dgm:spPr/>
    </dgm:pt>
    <dgm:pt modelId="{E7B8F74A-6091-4975-BC5A-F73CDCA5A99F}" type="pres">
      <dgm:prSet presAssocID="{C08511AD-2B47-4752-940A-47A4B0F8D277}" presName="bgRect" presStyleLbl="bgShp" presStyleIdx="0" presStyleCnt="3" custLinFactNeighborX="150" custLinFactNeighborY="-9058"/>
      <dgm:spPr/>
      <dgm:t>
        <a:bodyPr/>
        <a:lstStyle/>
        <a:p>
          <a:endParaRPr lang="en-US"/>
        </a:p>
      </dgm:t>
    </dgm:pt>
    <dgm:pt modelId="{D9CFA6FB-2FBE-4C6D-9DAE-5250FBAAF146}" type="pres">
      <dgm:prSet presAssocID="{C08511AD-2B47-4752-940A-47A4B0F8D277}" presName="bgRectTx" presStyleLbl="bgShp" presStyleIdx="0" presStyleCnt="3">
        <dgm:presLayoutVars>
          <dgm:bulletEnabled val="1"/>
        </dgm:presLayoutVars>
      </dgm:prSet>
      <dgm:spPr/>
      <dgm:t>
        <a:bodyPr/>
        <a:lstStyle/>
        <a:p>
          <a:endParaRPr lang="en-US"/>
        </a:p>
      </dgm:t>
    </dgm:pt>
    <dgm:pt modelId="{506D5E96-51DD-45C5-BE46-E7F383ADCE99}" type="pres">
      <dgm:prSet presAssocID="{C08511AD-2B47-4752-940A-47A4B0F8D277}" presName="spComp" presStyleCnt="0"/>
      <dgm:spPr/>
    </dgm:pt>
    <dgm:pt modelId="{9FAE454C-4C37-4848-A322-A67100697CF7}" type="pres">
      <dgm:prSet presAssocID="{C08511AD-2B47-4752-940A-47A4B0F8D277}" presName="vSp" presStyleCnt="0"/>
      <dgm:spPr/>
    </dgm:pt>
    <dgm:pt modelId="{D0E20AD2-CB44-44F5-8B03-D661AB6162BC}" type="pres">
      <dgm:prSet presAssocID="{F3666745-21D3-4568-9E22-206BF82012B8}" presName="rectComp" presStyleCnt="0"/>
      <dgm:spPr/>
    </dgm:pt>
    <dgm:pt modelId="{9B2ED86E-3A7C-40FE-BE55-3C7C57547E2E}" type="pres">
      <dgm:prSet presAssocID="{F3666745-21D3-4568-9E22-206BF82012B8}" presName="bgRect" presStyleLbl="bgShp" presStyleIdx="1" presStyleCnt="3"/>
      <dgm:spPr/>
      <dgm:t>
        <a:bodyPr/>
        <a:lstStyle/>
        <a:p>
          <a:endParaRPr lang="en-US"/>
        </a:p>
      </dgm:t>
    </dgm:pt>
    <dgm:pt modelId="{6C7FC2AE-BB33-45C3-82CB-B10DDD08F5C2}" type="pres">
      <dgm:prSet presAssocID="{F3666745-21D3-4568-9E22-206BF82012B8}" presName="bgRectTx" presStyleLbl="bgShp" presStyleIdx="1" presStyleCnt="3">
        <dgm:presLayoutVars>
          <dgm:bulletEnabled val="1"/>
        </dgm:presLayoutVars>
      </dgm:prSet>
      <dgm:spPr/>
      <dgm:t>
        <a:bodyPr/>
        <a:lstStyle/>
        <a:p>
          <a:endParaRPr lang="en-US"/>
        </a:p>
      </dgm:t>
    </dgm:pt>
    <dgm:pt modelId="{813097CF-6805-4264-B91E-3AC23E8CB0CC}" type="pres">
      <dgm:prSet presAssocID="{F3666745-21D3-4568-9E22-206BF82012B8}" presName="spComp" presStyleCnt="0"/>
      <dgm:spPr/>
    </dgm:pt>
    <dgm:pt modelId="{DB7E2B2E-A2B1-4C27-B287-6E9C28B92405}" type="pres">
      <dgm:prSet presAssocID="{F3666745-21D3-4568-9E22-206BF82012B8}" presName="vSp" presStyleCnt="0"/>
      <dgm:spPr/>
    </dgm:pt>
    <dgm:pt modelId="{8C92C5DA-94F7-446F-A438-6202B6C70899}" type="pres">
      <dgm:prSet presAssocID="{EEF42D94-DA6E-496E-831A-7912B1F89CA6}" presName="rectComp" presStyleCnt="0"/>
      <dgm:spPr/>
    </dgm:pt>
    <dgm:pt modelId="{55D3361F-27C2-484D-82F0-89739545BD98}" type="pres">
      <dgm:prSet presAssocID="{EEF42D94-DA6E-496E-831A-7912B1F89CA6}" presName="bgRect" presStyleLbl="bgShp" presStyleIdx="2" presStyleCnt="3"/>
      <dgm:spPr/>
      <dgm:t>
        <a:bodyPr/>
        <a:lstStyle/>
        <a:p>
          <a:endParaRPr lang="en-US"/>
        </a:p>
      </dgm:t>
    </dgm:pt>
    <dgm:pt modelId="{F88858EE-A7A3-4F29-AB52-320E83D0E956}" type="pres">
      <dgm:prSet presAssocID="{EEF42D94-DA6E-496E-831A-7912B1F89CA6}" presName="bgRectTx" presStyleLbl="bgShp" presStyleIdx="2" presStyleCnt="3">
        <dgm:presLayoutVars>
          <dgm:bulletEnabled val="1"/>
        </dgm:presLayoutVars>
      </dgm:prSet>
      <dgm:spPr/>
      <dgm:t>
        <a:bodyPr/>
        <a:lstStyle/>
        <a:p>
          <a:endParaRPr lang="en-US"/>
        </a:p>
      </dgm:t>
    </dgm:pt>
  </dgm:ptLst>
  <dgm:cxnLst>
    <dgm:cxn modelId="{A99B606D-A8CF-4618-BD9C-CE370DECF0CC}" srcId="{A37AD90B-5F1F-46F6-98A6-6503850A36A0}" destId="{E3B19920-80D9-492A-A1BD-D8D3B310A900}" srcOrd="0" destOrd="0" parTransId="{697172B7-692E-4901-9A8F-F8A6AD3126E5}" sibTransId="{28D11AB7-ACFA-4446-9255-3557553036F0}"/>
    <dgm:cxn modelId="{B743396E-4FD2-4B65-8970-95DDBE2B1BDC}" type="presOf" srcId="{F3666745-21D3-4568-9E22-206BF82012B8}" destId="{9B2ED86E-3A7C-40FE-BE55-3C7C57547E2E}" srcOrd="0" destOrd="0" presId="urn:microsoft.com/office/officeart/2005/8/layout/hierarchy6"/>
    <dgm:cxn modelId="{A4BDC057-8D15-46BE-A235-2DE5BE255E7B}" type="presOf" srcId="{697172B7-692E-4901-9A8F-F8A6AD3126E5}" destId="{EB0C45ED-4CFF-4E00-A5E6-CFFE64F898C5}" srcOrd="0" destOrd="0" presId="urn:microsoft.com/office/officeart/2005/8/layout/hierarchy6"/>
    <dgm:cxn modelId="{6C36C466-7F1D-4D24-BD55-6CDD5A5E8418}" type="presOf" srcId="{C08511AD-2B47-4752-940A-47A4B0F8D277}" destId="{E7B8F74A-6091-4975-BC5A-F73CDCA5A99F}" srcOrd="0" destOrd="0" presId="urn:microsoft.com/office/officeart/2005/8/layout/hierarchy6"/>
    <dgm:cxn modelId="{2CD18407-9EDF-4921-B60C-C3B8D1B3478B}" type="presOf" srcId="{EEF42D94-DA6E-496E-831A-7912B1F89CA6}" destId="{55D3361F-27C2-484D-82F0-89739545BD98}" srcOrd="0" destOrd="0" presId="urn:microsoft.com/office/officeart/2005/8/layout/hierarchy6"/>
    <dgm:cxn modelId="{6CB24EEB-3483-4376-A537-DF47095734E4}" srcId="{27CAD7AD-89D5-4BC9-961C-26117BA486C5}" destId="{EEF42D94-DA6E-496E-831A-7912B1F89CA6}" srcOrd="3" destOrd="0" parTransId="{637D6352-9A4F-4663-BBDE-B3E5B8228B77}" sibTransId="{47F89FA1-3873-4AFC-8EED-D3C5C35254EF}"/>
    <dgm:cxn modelId="{D68B8640-EB98-440C-948C-A4DA4A99C4CB}" type="presOf" srcId="{EEF42D94-DA6E-496E-831A-7912B1F89CA6}" destId="{F88858EE-A7A3-4F29-AB52-320E83D0E956}" srcOrd="1" destOrd="0" presId="urn:microsoft.com/office/officeart/2005/8/layout/hierarchy6"/>
    <dgm:cxn modelId="{91FEBE43-AEEB-48E6-8C29-DF4A20B05786}" type="presOf" srcId="{73F36854-6264-4E6B-8E38-F7961BDB2B37}" destId="{73A83CD8-412F-4219-8993-3D885AB6191E}" srcOrd="0" destOrd="0" presId="urn:microsoft.com/office/officeart/2005/8/layout/hierarchy6"/>
    <dgm:cxn modelId="{D14B63D4-F284-4A9C-BDF1-EF9D67F46956}" type="presOf" srcId="{E3B19920-80D9-492A-A1BD-D8D3B310A900}" destId="{7B906D6A-BEF1-476D-863B-C8D7B65F081A}" srcOrd="0" destOrd="0" presId="urn:microsoft.com/office/officeart/2005/8/layout/hierarchy6"/>
    <dgm:cxn modelId="{4ACE2E33-673A-4522-829E-2447B06F2305}" type="presOf" srcId="{C08511AD-2B47-4752-940A-47A4B0F8D277}" destId="{D9CFA6FB-2FBE-4C6D-9DAE-5250FBAAF146}" srcOrd="1" destOrd="0" presId="urn:microsoft.com/office/officeart/2005/8/layout/hierarchy6"/>
    <dgm:cxn modelId="{454E9DBB-65E2-459A-B980-E461D4306808}" type="presOf" srcId="{27CAD7AD-89D5-4BC9-961C-26117BA486C5}" destId="{485FF58E-CDAC-4DED-8229-37BAFF5A97F2}" srcOrd="0" destOrd="0" presId="urn:microsoft.com/office/officeart/2005/8/layout/hierarchy6"/>
    <dgm:cxn modelId="{71D9DF75-54D2-4E78-8327-69D3518373B2}" srcId="{E3B19920-80D9-492A-A1BD-D8D3B310A900}" destId="{1999EB6C-4BD6-4C72-A59C-41916F335C5F}" srcOrd="0" destOrd="0" parTransId="{73F36854-6264-4E6B-8E38-F7961BDB2B37}" sibTransId="{2E9303F4-ADDE-4B73-9FD9-84A3F52D8793}"/>
    <dgm:cxn modelId="{70E3C641-8D9F-46A7-9517-DA47CFB92115}" srcId="{27CAD7AD-89D5-4BC9-961C-26117BA486C5}" destId="{A37AD90B-5F1F-46F6-98A6-6503850A36A0}" srcOrd="0" destOrd="0" parTransId="{88991463-828C-4682-AD62-73C0C96933DB}" sibTransId="{0BDB773A-947D-4B47-BD1B-7B7AF0036B0B}"/>
    <dgm:cxn modelId="{C30C407A-F96F-4F4E-B78E-5500C9276D05}" type="presOf" srcId="{1999EB6C-4BD6-4C72-A59C-41916F335C5F}" destId="{7FAC765E-DAB1-44F7-B5A4-82F08A87A167}" srcOrd="0" destOrd="0" presId="urn:microsoft.com/office/officeart/2005/8/layout/hierarchy6"/>
    <dgm:cxn modelId="{67A12096-62BC-4E41-B12A-CA8205207C40}" type="presOf" srcId="{A37AD90B-5F1F-46F6-98A6-6503850A36A0}" destId="{C1C948FC-B880-43E2-8F78-356602B32C20}" srcOrd="0" destOrd="0" presId="urn:microsoft.com/office/officeart/2005/8/layout/hierarchy6"/>
    <dgm:cxn modelId="{819453A9-11A4-4030-A53C-AA6327054E2A}" srcId="{27CAD7AD-89D5-4BC9-961C-26117BA486C5}" destId="{F3666745-21D3-4568-9E22-206BF82012B8}" srcOrd="2" destOrd="0" parTransId="{9ACBDBEE-27C5-4B0F-BD23-05F9035616F3}" sibTransId="{53A4F106-BB30-44A3-B2BA-A106AD937B6A}"/>
    <dgm:cxn modelId="{6D196164-9B40-4398-A4E7-F2256AFF7B46}" srcId="{27CAD7AD-89D5-4BC9-961C-26117BA486C5}" destId="{C08511AD-2B47-4752-940A-47A4B0F8D277}" srcOrd="1" destOrd="0" parTransId="{C3018B67-C81C-402B-8011-80C0F761F004}" sibTransId="{0870C96E-6629-4DC8-B1A2-950426E0AB3D}"/>
    <dgm:cxn modelId="{32D4F8B0-A8DB-41AA-BE03-93332E2053DB}" type="presOf" srcId="{F3666745-21D3-4568-9E22-206BF82012B8}" destId="{6C7FC2AE-BB33-45C3-82CB-B10DDD08F5C2}" srcOrd="1" destOrd="0" presId="urn:microsoft.com/office/officeart/2005/8/layout/hierarchy6"/>
    <dgm:cxn modelId="{956E3CFF-FAB1-4E30-8C6D-04D1D7BDE09C}" type="presParOf" srcId="{485FF58E-CDAC-4DED-8229-37BAFF5A97F2}" destId="{21D568C5-57E4-4067-80F0-E9419BE69DCC}" srcOrd="0" destOrd="0" presId="urn:microsoft.com/office/officeart/2005/8/layout/hierarchy6"/>
    <dgm:cxn modelId="{9518340D-91E1-4C94-BB4B-1B424B3EDF66}" type="presParOf" srcId="{21D568C5-57E4-4067-80F0-E9419BE69DCC}" destId="{FF377CC5-9872-4871-A4F9-C974E3E50807}" srcOrd="0" destOrd="0" presId="urn:microsoft.com/office/officeart/2005/8/layout/hierarchy6"/>
    <dgm:cxn modelId="{DA66B1F2-DA9B-4629-8996-5E83565A95DD}" type="presParOf" srcId="{21D568C5-57E4-4067-80F0-E9419BE69DCC}" destId="{BE3B3A19-8989-4476-8D25-E2772F5F658E}" srcOrd="1" destOrd="0" presId="urn:microsoft.com/office/officeart/2005/8/layout/hierarchy6"/>
    <dgm:cxn modelId="{0A2C0B05-9D46-4019-B10B-A728740D0300}" type="presParOf" srcId="{BE3B3A19-8989-4476-8D25-E2772F5F658E}" destId="{EB5DD95A-525E-4879-8853-11F81C6E5E1A}" srcOrd="0" destOrd="0" presId="urn:microsoft.com/office/officeart/2005/8/layout/hierarchy6"/>
    <dgm:cxn modelId="{12F53FC0-5F78-4481-8BBB-67F2D2425C81}" type="presParOf" srcId="{EB5DD95A-525E-4879-8853-11F81C6E5E1A}" destId="{C1C948FC-B880-43E2-8F78-356602B32C20}" srcOrd="0" destOrd="0" presId="urn:microsoft.com/office/officeart/2005/8/layout/hierarchy6"/>
    <dgm:cxn modelId="{6E59013F-863B-42BF-A286-1BCDF14874B6}" type="presParOf" srcId="{EB5DD95A-525E-4879-8853-11F81C6E5E1A}" destId="{4CAA1F49-64C0-4C08-BD0F-BB7DFB4C1689}" srcOrd="1" destOrd="0" presId="urn:microsoft.com/office/officeart/2005/8/layout/hierarchy6"/>
    <dgm:cxn modelId="{375B4A65-E392-47C3-9149-2B7242EFFFEF}" type="presParOf" srcId="{4CAA1F49-64C0-4C08-BD0F-BB7DFB4C1689}" destId="{EB0C45ED-4CFF-4E00-A5E6-CFFE64F898C5}" srcOrd="0" destOrd="0" presId="urn:microsoft.com/office/officeart/2005/8/layout/hierarchy6"/>
    <dgm:cxn modelId="{E171E014-17E1-4A31-82C7-F32476312B8D}" type="presParOf" srcId="{4CAA1F49-64C0-4C08-BD0F-BB7DFB4C1689}" destId="{DD48E7C3-FDC2-4A7E-BDE9-C805F2A142F5}" srcOrd="1" destOrd="0" presId="urn:microsoft.com/office/officeart/2005/8/layout/hierarchy6"/>
    <dgm:cxn modelId="{F280017E-D169-48C1-B992-7E4205472575}" type="presParOf" srcId="{DD48E7C3-FDC2-4A7E-BDE9-C805F2A142F5}" destId="{7B906D6A-BEF1-476D-863B-C8D7B65F081A}" srcOrd="0" destOrd="0" presId="urn:microsoft.com/office/officeart/2005/8/layout/hierarchy6"/>
    <dgm:cxn modelId="{355D72F5-22DD-46F8-828A-4D33D19BE4EF}" type="presParOf" srcId="{DD48E7C3-FDC2-4A7E-BDE9-C805F2A142F5}" destId="{C483FB8A-D441-4F53-B2A7-91A4308EA0B5}" srcOrd="1" destOrd="0" presId="urn:microsoft.com/office/officeart/2005/8/layout/hierarchy6"/>
    <dgm:cxn modelId="{5EBD5A84-BF4F-47B7-A657-286230EE4192}" type="presParOf" srcId="{C483FB8A-D441-4F53-B2A7-91A4308EA0B5}" destId="{73A83CD8-412F-4219-8993-3D885AB6191E}" srcOrd="0" destOrd="0" presId="urn:microsoft.com/office/officeart/2005/8/layout/hierarchy6"/>
    <dgm:cxn modelId="{5D594D80-B213-439C-8A46-AE4B752CA6B1}" type="presParOf" srcId="{C483FB8A-D441-4F53-B2A7-91A4308EA0B5}" destId="{14E88D31-9AC0-443D-A18E-78A19F9D52B0}" srcOrd="1" destOrd="0" presId="urn:microsoft.com/office/officeart/2005/8/layout/hierarchy6"/>
    <dgm:cxn modelId="{63303493-C8D5-498E-974E-04A57A5F5245}" type="presParOf" srcId="{14E88D31-9AC0-443D-A18E-78A19F9D52B0}" destId="{7FAC765E-DAB1-44F7-B5A4-82F08A87A167}" srcOrd="0" destOrd="0" presId="urn:microsoft.com/office/officeart/2005/8/layout/hierarchy6"/>
    <dgm:cxn modelId="{58F4D379-94CE-4FF0-9E0E-2D84DE4E038D}" type="presParOf" srcId="{14E88D31-9AC0-443D-A18E-78A19F9D52B0}" destId="{52117EF5-8FBF-447D-AF92-EF45A91AD341}" srcOrd="1" destOrd="0" presId="urn:microsoft.com/office/officeart/2005/8/layout/hierarchy6"/>
    <dgm:cxn modelId="{76B97CC3-DD1A-4BE1-8108-940B751252EE}" type="presParOf" srcId="{485FF58E-CDAC-4DED-8229-37BAFF5A97F2}" destId="{3E50C655-AB30-4D9A-B8D7-D012C1BEA26B}" srcOrd="1" destOrd="0" presId="urn:microsoft.com/office/officeart/2005/8/layout/hierarchy6"/>
    <dgm:cxn modelId="{C0CBB271-5981-4804-AD4E-F35CC29A180C}" type="presParOf" srcId="{3E50C655-AB30-4D9A-B8D7-D012C1BEA26B}" destId="{71789E55-50C7-47A0-8ED1-AD7E8C7145B5}" srcOrd="0" destOrd="0" presId="urn:microsoft.com/office/officeart/2005/8/layout/hierarchy6"/>
    <dgm:cxn modelId="{640D57D8-CEAB-43A4-BD6A-10A4B2A54A09}" type="presParOf" srcId="{71789E55-50C7-47A0-8ED1-AD7E8C7145B5}" destId="{E7B8F74A-6091-4975-BC5A-F73CDCA5A99F}" srcOrd="0" destOrd="0" presId="urn:microsoft.com/office/officeart/2005/8/layout/hierarchy6"/>
    <dgm:cxn modelId="{2A0E6314-66A0-4EE7-B6FD-B45B97380428}" type="presParOf" srcId="{71789E55-50C7-47A0-8ED1-AD7E8C7145B5}" destId="{D9CFA6FB-2FBE-4C6D-9DAE-5250FBAAF146}" srcOrd="1" destOrd="0" presId="urn:microsoft.com/office/officeart/2005/8/layout/hierarchy6"/>
    <dgm:cxn modelId="{683F67E1-BA79-418F-AA5F-81CBEFE4F3E0}" type="presParOf" srcId="{3E50C655-AB30-4D9A-B8D7-D012C1BEA26B}" destId="{506D5E96-51DD-45C5-BE46-E7F383ADCE99}" srcOrd="1" destOrd="0" presId="urn:microsoft.com/office/officeart/2005/8/layout/hierarchy6"/>
    <dgm:cxn modelId="{20DA28B2-56EC-443F-A8E3-8685185A7367}" type="presParOf" srcId="{506D5E96-51DD-45C5-BE46-E7F383ADCE99}" destId="{9FAE454C-4C37-4848-A322-A67100697CF7}" srcOrd="0" destOrd="0" presId="urn:microsoft.com/office/officeart/2005/8/layout/hierarchy6"/>
    <dgm:cxn modelId="{534F7F40-3A2D-4409-A379-1B820BF20B27}" type="presParOf" srcId="{3E50C655-AB30-4D9A-B8D7-D012C1BEA26B}" destId="{D0E20AD2-CB44-44F5-8B03-D661AB6162BC}" srcOrd="2" destOrd="0" presId="urn:microsoft.com/office/officeart/2005/8/layout/hierarchy6"/>
    <dgm:cxn modelId="{1A14CA91-13D2-413D-AAA3-98961AA04EE2}" type="presParOf" srcId="{D0E20AD2-CB44-44F5-8B03-D661AB6162BC}" destId="{9B2ED86E-3A7C-40FE-BE55-3C7C57547E2E}" srcOrd="0" destOrd="0" presId="urn:microsoft.com/office/officeart/2005/8/layout/hierarchy6"/>
    <dgm:cxn modelId="{1AE24BA4-DD06-4282-A76A-B493C68EB411}" type="presParOf" srcId="{D0E20AD2-CB44-44F5-8B03-D661AB6162BC}" destId="{6C7FC2AE-BB33-45C3-82CB-B10DDD08F5C2}" srcOrd="1" destOrd="0" presId="urn:microsoft.com/office/officeart/2005/8/layout/hierarchy6"/>
    <dgm:cxn modelId="{6A2ABA05-95DA-4FCA-A128-5DBF471F525D}" type="presParOf" srcId="{3E50C655-AB30-4D9A-B8D7-D012C1BEA26B}" destId="{813097CF-6805-4264-B91E-3AC23E8CB0CC}" srcOrd="3" destOrd="0" presId="urn:microsoft.com/office/officeart/2005/8/layout/hierarchy6"/>
    <dgm:cxn modelId="{69420926-8656-41B1-A2D0-62EC45D02371}" type="presParOf" srcId="{813097CF-6805-4264-B91E-3AC23E8CB0CC}" destId="{DB7E2B2E-A2B1-4C27-B287-6E9C28B92405}" srcOrd="0" destOrd="0" presId="urn:microsoft.com/office/officeart/2005/8/layout/hierarchy6"/>
    <dgm:cxn modelId="{B2CE8DFF-AA36-4B02-B51C-653483B295F6}" type="presParOf" srcId="{3E50C655-AB30-4D9A-B8D7-D012C1BEA26B}" destId="{8C92C5DA-94F7-446F-A438-6202B6C70899}" srcOrd="4" destOrd="0" presId="urn:microsoft.com/office/officeart/2005/8/layout/hierarchy6"/>
    <dgm:cxn modelId="{65578064-E4AC-43C5-B2A3-833239D16AD2}" type="presParOf" srcId="{8C92C5DA-94F7-446F-A438-6202B6C70899}" destId="{55D3361F-27C2-484D-82F0-89739545BD98}" srcOrd="0" destOrd="0" presId="urn:microsoft.com/office/officeart/2005/8/layout/hierarchy6"/>
    <dgm:cxn modelId="{CB10E0D5-8A8A-4FD6-B52D-D7D213F1702D}" type="presParOf" srcId="{8C92C5DA-94F7-446F-A438-6202B6C70899}" destId="{F88858EE-A7A3-4F29-AB52-320E83D0E95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07AAA-1703-4E2A-AE64-EDB6F081B90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B7B4356-C0E7-4504-8E1E-FD970DF13A73}">
      <dgm:prSet phldrT="[Text]"/>
      <dgm:spPr/>
      <dgm:t>
        <a:bodyPr/>
        <a:lstStyle/>
        <a:p>
          <a:r>
            <a:rPr lang="en-US" dirty="0" smtClean="0"/>
            <a:t>Authorized Contact</a:t>
          </a:r>
          <a:endParaRPr lang="en-US" dirty="0"/>
        </a:p>
      </dgm:t>
    </dgm:pt>
    <dgm:pt modelId="{A74141D5-9BD2-4134-A9A9-DAD44EA90D7B}" type="parTrans" cxnId="{E235602F-254D-4B87-9D94-244EFD765359}">
      <dgm:prSet/>
      <dgm:spPr/>
      <dgm:t>
        <a:bodyPr/>
        <a:lstStyle/>
        <a:p>
          <a:endParaRPr lang="en-US"/>
        </a:p>
      </dgm:t>
    </dgm:pt>
    <dgm:pt modelId="{6AB27634-AF84-46D2-9B12-B21D0725C69A}" type="sibTrans" cxnId="{E235602F-254D-4B87-9D94-244EFD765359}">
      <dgm:prSet/>
      <dgm:spPr/>
      <dgm:t>
        <a:bodyPr/>
        <a:lstStyle/>
        <a:p>
          <a:endParaRPr lang="en-US"/>
        </a:p>
      </dgm:t>
    </dgm:pt>
    <dgm:pt modelId="{EC81DA8F-44B8-445F-BC52-989F31A4E016}">
      <dgm:prSet phldrT="[Text]"/>
      <dgm:spPr/>
      <dgm:t>
        <a:bodyPr/>
        <a:lstStyle/>
        <a:p>
          <a:r>
            <a:rPr lang="en-US" dirty="0" smtClean="0"/>
            <a:t>Freight Forwarder</a:t>
          </a:r>
          <a:endParaRPr lang="en-US" dirty="0"/>
        </a:p>
      </dgm:t>
    </dgm:pt>
    <dgm:pt modelId="{336C8544-E83B-4D3F-97BF-1F148C55E33E}" type="parTrans" cxnId="{100104C1-3081-475E-9D92-BB48099B7949}">
      <dgm:prSet/>
      <dgm:spPr/>
      <dgm:t>
        <a:bodyPr/>
        <a:lstStyle/>
        <a:p>
          <a:endParaRPr lang="en-US"/>
        </a:p>
      </dgm:t>
    </dgm:pt>
    <dgm:pt modelId="{0A3BAAEF-08FF-491A-9F2A-0678E3D6126C}" type="sibTrans" cxnId="{100104C1-3081-475E-9D92-BB48099B7949}">
      <dgm:prSet/>
      <dgm:spPr/>
      <dgm:t>
        <a:bodyPr/>
        <a:lstStyle/>
        <a:p>
          <a:endParaRPr lang="en-US"/>
        </a:p>
      </dgm:t>
    </dgm:pt>
    <dgm:pt modelId="{0E4F6E62-14C7-4896-85F9-81245B5F4FFA}">
      <dgm:prSet phldrT="[Text]"/>
      <dgm:spPr/>
      <dgm:t>
        <a:bodyPr/>
        <a:lstStyle/>
        <a:p>
          <a:r>
            <a:rPr lang="en-US" dirty="0" smtClean="0"/>
            <a:t>Broker</a:t>
          </a:r>
          <a:endParaRPr lang="en-US" dirty="0"/>
        </a:p>
      </dgm:t>
    </dgm:pt>
    <dgm:pt modelId="{B6FBD769-81BC-439D-BCDD-CEF6B9D9352B}" type="parTrans" cxnId="{45F97276-E65F-444F-AFCE-2F75BEC8A38E}">
      <dgm:prSet/>
      <dgm:spPr/>
      <dgm:t>
        <a:bodyPr/>
        <a:lstStyle/>
        <a:p>
          <a:endParaRPr lang="en-US"/>
        </a:p>
      </dgm:t>
    </dgm:pt>
    <dgm:pt modelId="{EE097DB5-5294-4029-B6E9-57813248D036}" type="sibTrans" cxnId="{45F97276-E65F-444F-AFCE-2F75BEC8A38E}">
      <dgm:prSet/>
      <dgm:spPr/>
      <dgm:t>
        <a:bodyPr/>
        <a:lstStyle/>
        <a:p>
          <a:endParaRPr lang="en-US"/>
        </a:p>
      </dgm:t>
    </dgm:pt>
    <dgm:pt modelId="{D12072C8-AC6C-4536-8063-83187A80E9FA}">
      <dgm:prSet phldrT="[Text]"/>
      <dgm:spPr/>
      <dgm:t>
        <a:bodyPr/>
        <a:lstStyle/>
        <a:p>
          <a:r>
            <a:rPr lang="en-US" dirty="0" smtClean="0"/>
            <a:t>Annual Fee Agent</a:t>
          </a:r>
          <a:endParaRPr lang="en-US" dirty="0"/>
        </a:p>
      </dgm:t>
    </dgm:pt>
    <dgm:pt modelId="{8328C190-1961-4BDF-AE57-BE37F3B1DA4A}" type="parTrans" cxnId="{F3A3E4C0-B4E1-4480-A8FF-7CE1E9FB09C1}">
      <dgm:prSet/>
      <dgm:spPr/>
      <dgm:t>
        <a:bodyPr/>
        <a:lstStyle/>
        <a:p>
          <a:endParaRPr lang="en-US"/>
        </a:p>
      </dgm:t>
    </dgm:pt>
    <dgm:pt modelId="{11E1781A-3A3D-4335-BFE2-136A902CB672}" type="sibTrans" cxnId="{F3A3E4C0-B4E1-4480-A8FF-7CE1E9FB09C1}">
      <dgm:prSet/>
      <dgm:spPr/>
      <dgm:t>
        <a:bodyPr/>
        <a:lstStyle/>
        <a:p>
          <a:endParaRPr lang="en-US"/>
        </a:p>
      </dgm:t>
    </dgm:pt>
    <dgm:pt modelId="{F74C85AB-4EE0-46DC-A8B0-9AF0F832376C}">
      <dgm:prSet phldrT="[Text]"/>
      <dgm:spPr/>
      <dgm:t>
        <a:bodyPr/>
        <a:lstStyle/>
        <a:p>
          <a:r>
            <a:rPr lang="en-US" dirty="0" smtClean="0"/>
            <a:t>Authorized Contact</a:t>
          </a:r>
          <a:endParaRPr lang="en-US" dirty="0"/>
        </a:p>
      </dgm:t>
    </dgm:pt>
    <dgm:pt modelId="{3D8DCC13-2E1E-4DDD-B0DA-91FF2743D37F}" type="parTrans" cxnId="{C9D51B4D-02F7-4951-AA0A-F46960E3767F}">
      <dgm:prSet/>
      <dgm:spPr/>
      <dgm:t>
        <a:bodyPr/>
        <a:lstStyle/>
        <a:p>
          <a:endParaRPr lang="en-US"/>
        </a:p>
      </dgm:t>
    </dgm:pt>
    <dgm:pt modelId="{EDAE65E2-C81E-4785-9973-7EA963393690}" type="sibTrans" cxnId="{C9D51B4D-02F7-4951-AA0A-F46960E3767F}">
      <dgm:prSet/>
      <dgm:spPr/>
      <dgm:t>
        <a:bodyPr/>
        <a:lstStyle/>
        <a:p>
          <a:endParaRPr lang="en-US"/>
        </a:p>
      </dgm:t>
    </dgm:pt>
    <dgm:pt modelId="{E03D754B-1DBA-47A0-B381-0C958B6C6751}">
      <dgm:prSet phldrT="[Text]"/>
      <dgm:spPr/>
      <dgm:t>
        <a:bodyPr/>
        <a:lstStyle/>
        <a:p>
          <a:r>
            <a:rPr lang="en-US" dirty="0" smtClean="0"/>
            <a:t>View Access to LPCOs Authorized contact added them to.</a:t>
          </a:r>
          <a:endParaRPr lang="en-US" dirty="0"/>
        </a:p>
      </dgm:t>
    </dgm:pt>
    <dgm:pt modelId="{9FAE5A26-D8D7-4508-8796-A72A05B7AA64}" type="parTrans" cxnId="{5E2DB52E-30DC-4CAB-B8AE-E5F513366C3E}">
      <dgm:prSet/>
      <dgm:spPr/>
      <dgm:t>
        <a:bodyPr/>
        <a:lstStyle/>
        <a:p>
          <a:endParaRPr lang="en-US"/>
        </a:p>
      </dgm:t>
    </dgm:pt>
    <dgm:pt modelId="{58023283-B4B9-4EDE-B32A-7C9E5D6D4550}" type="sibTrans" cxnId="{5E2DB52E-30DC-4CAB-B8AE-E5F513366C3E}">
      <dgm:prSet/>
      <dgm:spPr/>
      <dgm:t>
        <a:bodyPr/>
        <a:lstStyle/>
        <a:p>
          <a:endParaRPr lang="en-US"/>
        </a:p>
      </dgm:t>
    </dgm:pt>
    <dgm:pt modelId="{FE627386-AFD9-445C-9B4C-F0FC95BB7AED}">
      <dgm:prSet phldrT="[Text]"/>
      <dgm:spPr/>
      <dgm:t>
        <a:bodyPr/>
        <a:lstStyle/>
        <a:p>
          <a:r>
            <a:rPr lang="en-US" dirty="0" smtClean="0"/>
            <a:t>View Access to LPCOs Authorized contact added them to</a:t>
          </a:r>
          <a:endParaRPr lang="en-US" dirty="0"/>
        </a:p>
      </dgm:t>
    </dgm:pt>
    <dgm:pt modelId="{DCBCFCDA-2B8E-4B48-9E96-73DA2004518F}" type="parTrans" cxnId="{30A8B759-C8BA-4129-9C0E-8859AD2BEAF3}">
      <dgm:prSet/>
      <dgm:spPr/>
      <dgm:t>
        <a:bodyPr/>
        <a:lstStyle/>
        <a:p>
          <a:endParaRPr lang="en-US"/>
        </a:p>
      </dgm:t>
    </dgm:pt>
    <dgm:pt modelId="{2F191DC3-0DCD-4BC1-9FF1-9C4246EBE05C}" type="sibTrans" cxnId="{30A8B759-C8BA-4129-9C0E-8859AD2BEAF3}">
      <dgm:prSet/>
      <dgm:spPr/>
      <dgm:t>
        <a:bodyPr/>
        <a:lstStyle/>
        <a:p>
          <a:endParaRPr lang="en-US"/>
        </a:p>
      </dgm:t>
    </dgm:pt>
    <dgm:pt modelId="{DF83BB02-0B17-4373-8E38-824EE2BAFAFD}">
      <dgm:prSet phldrT="[Text]"/>
      <dgm:spPr/>
      <dgm:t>
        <a:bodyPr/>
        <a:lstStyle/>
        <a:p>
          <a:r>
            <a:rPr lang="en-US" dirty="0" smtClean="0"/>
            <a:t>Vendor</a:t>
          </a:r>
          <a:endParaRPr lang="en-US" dirty="0"/>
        </a:p>
      </dgm:t>
    </dgm:pt>
    <dgm:pt modelId="{8EA3EA37-D5B3-460D-9B9A-D3E30E9ACD86}" type="sibTrans" cxnId="{1A235833-6D63-4B99-A860-C5AC07271580}">
      <dgm:prSet/>
      <dgm:spPr/>
      <dgm:t>
        <a:bodyPr/>
        <a:lstStyle/>
        <a:p>
          <a:endParaRPr lang="en-US"/>
        </a:p>
      </dgm:t>
    </dgm:pt>
    <dgm:pt modelId="{8EA9E862-DA80-4E58-8730-2F95FF5DDC90}" type="parTrans" cxnId="{1A235833-6D63-4B99-A860-C5AC07271580}">
      <dgm:prSet/>
      <dgm:spPr/>
      <dgm:t>
        <a:bodyPr/>
        <a:lstStyle/>
        <a:p>
          <a:endParaRPr lang="en-US"/>
        </a:p>
      </dgm:t>
    </dgm:pt>
    <dgm:pt modelId="{19904461-3743-48ED-8009-A8F39CAA47C6}">
      <dgm:prSet phldrT="[Text]"/>
      <dgm:spPr/>
      <dgm:t>
        <a:bodyPr/>
        <a:lstStyle/>
        <a:p>
          <a:r>
            <a:rPr lang="en-US" dirty="0" smtClean="0"/>
            <a:t>Security Officer (can see Approval Letters)</a:t>
          </a:r>
          <a:endParaRPr lang="en-US" dirty="0"/>
        </a:p>
      </dgm:t>
    </dgm:pt>
    <dgm:pt modelId="{EA748145-2436-427F-A5F1-E0D89DFC1800}" type="sibTrans" cxnId="{50892EDB-755A-4F9B-B5C6-9698B5A9C778}">
      <dgm:prSet/>
      <dgm:spPr/>
      <dgm:t>
        <a:bodyPr/>
        <a:lstStyle/>
        <a:p>
          <a:endParaRPr lang="en-US"/>
        </a:p>
      </dgm:t>
    </dgm:pt>
    <dgm:pt modelId="{90123B64-3C15-4F36-9EF9-8DDCD828B047}" type="parTrans" cxnId="{50892EDB-755A-4F9B-B5C6-9698B5A9C778}">
      <dgm:prSet/>
      <dgm:spPr/>
      <dgm:t>
        <a:bodyPr/>
        <a:lstStyle/>
        <a:p>
          <a:endParaRPr lang="en-US"/>
        </a:p>
      </dgm:t>
    </dgm:pt>
    <dgm:pt modelId="{0F735ECC-EB41-4925-AA47-D07CF574C8DC}" type="pres">
      <dgm:prSet presAssocID="{CB607AAA-1703-4E2A-AE64-EDB6F081B90B}" presName="mainComposite" presStyleCnt="0">
        <dgm:presLayoutVars>
          <dgm:chPref val="1"/>
          <dgm:dir/>
          <dgm:animOne val="branch"/>
          <dgm:animLvl val="lvl"/>
          <dgm:resizeHandles val="exact"/>
        </dgm:presLayoutVars>
      </dgm:prSet>
      <dgm:spPr/>
      <dgm:t>
        <a:bodyPr/>
        <a:lstStyle/>
        <a:p>
          <a:endParaRPr lang="en-US"/>
        </a:p>
      </dgm:t>
    </dgm:pt>
    <dgm:pt modelId="{534B41B5-D60C-4F5F-9AC0-290A47E71908}" type="pres">
      <dgm:prSet presAssocID="{CB607AAA-1703-4E2A-AE64-EDB6F081B90B}" presName="hierFlow" presStyleCnt="0"/>
      <dgm:spPr/>
    </dgm:pt>
    <dgm:pt modelId="{B658E1A6-B520-400E-9F49-6789AD154E0D}" type="pres">
      <dgm:prSet presAssocID="{CB607AAA-1703-4E2A-AE64-EDB6F081B90B}" presName="firstBuf" presStyleCnt="0"/>
      <dgm:spPr/>
    </dgm:pt>
    <dgm:pt modelId="{AEBAB4D1-3EE4-468D-9C17-07853B349502}" type="pres">
      <dgm:prSet presAssocID="{CB607AAA-1703-4E2A-AE64-EDB6F081B90B}" presName="hierChild1" presStyleCnt="0">
        <dgm:presLayoutVars>
          <dgm:chPref val="1"/>
          <dgm:animOne val="branch"/>
          <dgm:animLvl val="lvl"/>
        </dgm:presLayoutVars>
      </dgm:prSet>
      <dgm:spPr/>
    </dgm:pt>
    <dgm:pt modelId="{7A89BD52-151E-4C6E-A21D-86A28E58A27E}" type="pres">
      <dgm:prSet presAssocID="{2B7B4356-C0E7-4504-8E1E-FD970DF13A73}" presName="Name14" presStyleCnt="0"/>
      <dgm:spPr/>
    </dgm:pt>
    <dgm:pt modelId="{405735FE-6675-43C9-A18B-575636AB3E46}" type="pres">
      <dgm:prSet presAssocID="{2B7B4356-C0E7-4504-8E1E-FD970DF13A73}" presName="level1Shape" presStyleLbl="node0" presStyleIdx="0" presStyleCnt="1">
        <dgm:presLayoutVars>
          <dgm:chPref val="3"/>
        </dgm:presLayoutVars>
      </dgm:prSet>
      <dgm:spPr/>
      <dgm:t>
        <a:bodyPr/>
        <a:lstStyle/>
        <a:p>
          <a:endParaRPr lang="en-US"/>
        </a:p>
      </dgm:t>
    </dgm:pt>
    <dgm:pt modelId="{58F804CC-CD70-4F04-816C-F3B1976B37EE}" type="pres">
      <dgm:prSet presAssocID="{2B7B4356-C0E7-4504-8E1E-FD970DF13A73}" presName="hierChild2" presStyleCnt="0"/>
      <dgm:spPr/>
    </dgm:pt>
    <dgm:pt modelId="{D92FB7C8-D597-4476-9A3E-34F4811307D0}" type="pres">
      <dgm:prSet presAssocID="{8EA9E862-DA80-4E58-8730-2F95FF5DDC90}" presName="Name19" presStyleLbl="parChTrans1D2" presStyleIdx="0" presStyleCnt="2"/>
      <dgm:spPr/>
      <dgm:t>
        <a:bodyPr/>
        <a:lstStyle/>
        <a:p>
          <a:endParaRPr lang="en-US"/>
        </a:p>
      </dgm:t>
    </dgm:pt>
    <dgm:pt modelId="{F0C45666-AD63-4263-A753-B461B3709999}" type="pres">
      <dgm:prSet presAssocID="{DF83BB02-0B17-4373-8E38-824EE2BAFAFD}" presName="Name21" presStyleCnt="0"/>
      <dgm:spPr/>
    </dgm:pt>
    <dgm:pt modelId="{C58EE5A0-5C48-4501-B1AB-621D2D990E83}" type="pres">
      <dgm:prSet presAssocID="{DF83BB02-0B17-4373-8E38-824EE2BAFAFD}" presName="level2Shape" presStyleLbl="node2" presStyleIdx="0" presStyleCnt="2"/>
      <dgm:spPr/>
      <dgm:t>
        <a:bodyPr/>
        <a:lstStyle/>
        <a:p>
          <a:endParaRPr lang="en-US"/>
        </a:p>
      </dgm:t>
    </dgm:pt>
    <dgm:pt modelId="{075AB17A-ACEF-4645-8621-690CBC4CF404}" type="pres">
      <dgm:prSet presAssocID="{DF83BB02-0B17-4373-8E38-824EE2BAFAFD}" presName="hierChild3" presStyleCnt="0"/>
      <dgm:spPr/>
    </dgm:pt>
    <dgm:pt modelId="{2CF077AD-0500-43ED-A439-BF8D0BE7B9E8}" type="pres">
      <dgm:prSet presAssocID="{336C8544-E83B-4D3F-97BF-1F148C55E33E}" presName="Name19" presStyleLbl="parChTrans1D3" presStyleIdx="0" presStyleCnt="3"/>
      <dgm:spPr/>
      <dgm:t>
        <a:bodyPr/>
        <a:lstStyle/>
        <a:p>
          <a:endParaRPr lang="en-US"/>
        </a:p>
      </dgm:t>
    </dgm:pt>
    <dgm:pt modelId="{2EFCB6B1-781D-440D-9874-50AECA3270A4}" type="pres">
      <dgm:prSet presAssocID="{EC81DA8F-44B8-445F-BC52-989F31A4E016}" presName="Name21" presStyleCnt="0"/>
      <dgm:spPr/>
    </dgm:pt>
    <dgm:pt modelId="{C572FDA5-21FF-4CD0-94FD-8E873A52E148}" type="pres">
      <dgm:prSet presAssocID="{EC81DA8F-44B8-445F-BC52-989F31A4E016}" presName="level2Shape" presStyleLbl="node3" presStyleIdx="0" presStyleCnt="3"/>
      <dgm:spPr/>
      <dgm:t>
        <a:bodyPr/>
        <a:lstStyle/>
        <a:p>
          <a:endParaRPr lang="en-US"/>
        </a:p>
      </dgm:t>
    </dgm:pt>
    <dgm:pt modelId="{C8B15D46-2FCF-48D7-89C0-636560F5312E}" type="pres">
      <dgm:prSet presAssocID="{EC81DA8F-44B8-445F-BC52-989F31A4E016}" presName="hierChild3" presStyleCnt="0"/>
      <dgm:spPr/>
    </dgm:pt>
    <dgm:pt modelId="{851B280D-A146-4A98-909C-128F42B392EE}" type="pres">
      <dgm:prSet presAssocID="{B6FBD769-81BC-439D-BCDD-CEF6B9D9352B}" presName="Name19" presStyleLbl="parChTrans1D3" presStyleIdx="1" presStyleCnt="3"/>
      <dgm:spPr/>
      <dgm:t>
        <a:bodyPr/>
        <a:lstStyle/>
        <a:p>
          <a:endParaRPr lang="en-US"/>
        </a:p>
      </dgm:t>
    </dgm:pt>
    <dgm:pt modelId="{CB369928-7F7B-47BA-B477-9CA5E4B09996}" type="pres">
      <dgm:prSet presAssocID="{0E4F6E62-14C7-4896-85F9-81245B5F4FFA}" presName="Name21" presStyleCnt="0"/>
      <dgm:spPr/>
    </dgm:pt>
    <dgm:pt modelId="{EFE42BD0-6601-49AD-868B-96B0DAD59ED6}" type="pres">
      <dgm:prSet presAssocID="{0E4F6E62-14C7-4896-85F9-81245B5F4FFA}" presName="level2Shape" presStyleLbl="node3" presStyleIdx="1" presStyleCnt="3"/>
      <dgm:spPr/>
      <dgm:t>
        <a:bodyPr/>
        <a:lstStyle/>
        <a:p>
          <a:endParaRPr lang="en-US"/>
        </a:p>
      </dgm:t>
    </dgm:pt>
    <dgm:pt modelId="{9434980D-3726-46FD-8419-D4640D528D46}" type="pres">
      <dgm:prSet presAssocID="{0E4F6E62-14C7-4896-85F9-81245B5F4FFA}" presName="hierChild3" presStyleCnt="0"/>
      <dgm:spPr/>
    </dgm:pt>
    <dgm:pt modelId="{B1DA1B7D-469F-4957-8F3D-304EFC6B2446}" type="pres">
      <dgm:prSet presAssocID="{8328C190-1961-4BDF-AE57-BE37F3B1DA4A}" presName="Name19" presStyleLbl="parChTrans1D2" presStyleIdx="1" presStyleCnt="2"/>
      <dgm:spPr/>
      <dgm:t>
        <a:bodyPr/>
        <a:lstStyle/>
        <a:p>
          <a:endParaRPr lang="en-US"/>
        </a:p>
      </dgm:t>
    </dgm:pt>
    <dgm:pt modelId="{719F02E2-AFE6-4C28-BA72-552D8754841E}" type="pres">
      <dgm:prSet presAssocID="{D12072C8-AC6C-4536-8063-83187A80E9FA}" presName="Name21" presStyleCnt="0"/>
      <dgm:spPr/>
    </dgm:pt>
    <dgm:pt modelId="{0638A5E0-1FE0-45C0-B343-C9730A8DD361}" type="pres">
      <dgm:prSet presAssocID="{D12072C8-AC6C-4536-8063-83187A80E9FA}" presName="level2Shape" presStyleLbl="node2" presStyleIdx="1" presStyleCnt="2"/>
      <dgm:spPr/>
      <dgm:t>
        <a:bodyPr/>
        <a:lstStyle/>
        <a:p>
          <a:endParaRPr lang="en-US"/>
        </a:p>
      </dgm:t>
    </dgm:pt>
    <dgm:pt modelId="{83975FE0-9699-410E-8866-CB5989A1E03C}" type="pres">
      <dgm:prSet presAssocID="{D12072C8-AC6C-4536-8063-83187A80E9FA}" presName="hierChild3" presStyleCnt="0"/>
      <dgm:spPr/>
    </dgm:pt>
    <dgm:pt modelId="{993402E1-10D2-4257-B3D2-0EE44A46F2A7}" type="pres">
      <dgm:prSet presAssocID="{90123B64-3C15-4F36-9EF9-8DDCD828B047}" presName="Name19" presStyleLbl="parChTrans1D3" presStyleIdx="2" presStyleCnt="3"/>
      <dgm:spPr/>
      <dgm:t>
        <a:bodyPr/>
        <a:lstStyle/>
        <a:p>
          <a:endParaRPr lang="en-US"/>
        </a:p>
      </dgm:t>
    </dgm:pt>
    <dgm:pt modelId="{963A5B41-00A2-4DEC-A693-FC73D0F4C926}" type="pres">
      <dgm:prSet presAssocID="{19904461-3743-48ED-8009-A8F39CAA47C6}" presName="Name21" presStyleCnt="0"/>
      <dgm:spPr/>
    </dgm:pt>
    <dgm:pt modelId="{1536CBB7-979B-448C-9ECF-651DFE206743}" type="pres">
      <dgm:prSet presAssocID="{19904461-3743-48ED-8009-A8F39CAA47C6}" presName="level2Shape" presStyleLbl="node3" presStyleIdx="2" presStyleCnt="3"/>
      <dgm:spPr/>
      <dgm:t>
        <a:bodyPr/>
        <a:lstStyle/>
        <a:p>
          <a:endParaRPr lang="en-US"/>
        </a:p>
      </dgm:t>
    </dgm:pt>
    <dgm:pt modelId="{A04EE3FD-D791-441F-BE82-D0B0D65E3B04}" type="pres">
      <dgm:prSet presAssocID="{19904461-3743-48ED-8009-A8F39CAA47C6}" presName="hierChild3" presStyleCnt="0"/>
      <dgm:spPr/>
    </dgm:pt>
    <dgm:pt modelId="{A439A0BD-8FA6-4D0D-AA10-B17B4581E3B7}" type="pres">
      <dgm:prSet presAssocID="{CB607AAA-1703-4E2A-AE64-EDB6F081B90B}" presName="bgShapesFlow" presStyleCnt="0"/>
      <dgm:spPr/>
    </dgm:pt>
    <dgm:pt modelId="{26299145-C901-40F9-BF47-A4422E094D18}" type="pres">
      <dgm:prSet presAssocID="{F74C85AB-4EE0-46DC-A8B0-9AF0F832376C}" presName="rectComp" presStyleCnt="0"/>
      <dgm:spPr/>
    </dgm:pt>
    <dgm:pt modelId="{12F0FCEC-66CA-4284-9084-A7978980AE54}" type="pres">
      <dgm:prSet presAssocID="{F74C85AB-4EE0-46DC-A8B0-9AF0F832376C}" presName="bgRect" presStyleLbl="bgShp" presStyleIdx="0" presStyleCnt="3"/>
      <dgm:spPr/>
      <dgm:t>
        <a:bodyPr/>
        <a:lstStyle/>
        <a:p>
          <a:endParaRPr lang="en-US"/>
        </a:p>
      </dgm:t>
    </dgm:pt>
    <dgm:pt modelId="{9239A13D-C865-4892-9991-0D5119226E4E}" type="pres">
      <dgm:prSet presAssocID="{F74C85AB-4EE0-46DC-A8B0-9AF0F832376C}" presName="bgRectTx" presStyleLbl="bgShp" presStyleIdx="0" presStyleCnt="3">
        <dgm:presLayoutVars>
          <dgm:bulletEnabled val="1"/>
        </dgm:presLayoutVars>
      </dgm:prSet>
      <dgm:spPr/>
      <dgm:t>
        <a:bodyPr/>
        <a:lstStyle/>
        <a:p>
          <a:endParaRPr lang="en-US"/>
        </a:p>
      </dgm:t>
    </dgm:pt>
    <dgm:pt modelId="{51D57720-BA0E-4D7C-B108-6025D947C5D3}" type="pres">
      <dgm:prSet presAssocID="{F74C85AB-4EE0-46DC-A8B0-9AF0F832376C}" presName="spComp" presStyleCnt="0"/>
      <dgm:spPr/>
    </dgm:pt>
    <dgm:pt modelId="{D71CFB22-C9FB-492C-8B41-8A3B9F2F6513}" type="pres">
      <dgm:prSet presAssocID="{F74C85AB-4EE0-46DC-A8B0-9AF0F832376C}" presName="vSp" presStyleCnt="0"/>
      <dgm:spPr/>
    </dgm:pt>
    <dgm:pt modelId="{AEFF7BB6-2A25-4117-A0AD-7247C2B47237}" type="pres">
      <dgm:prSet presAssocID="{E03D754B-1DBA-47A0-B381-0C958B6C6751}" presName="rectComp" presStyleCnt="0"/>
      <dgm:spPr/>
    </dgm:pt>
    <dgm:pt modelId="{F24FB2D4-471B-42A7-A8AD-51736D800E6E}" type="pres">
      <dgm:prSet presAssocID="{E03D754B-1DBA-47A0-B381-0C958B6C6751}" presName="bgRect" presStyleLbl="bgShp" presStyleIdx="1" presStyleCnt="3"/>
      <dgm:spPr/>
      <dgm:t>
        <a:bodyPr/>
        <a:lstStyle/>
        <a:p>
          <a:endParaRPr lang="en-US"/>
        </a:p>
      </dgm:t>
    </dgm:pt>
    <dgm:pt modelId="{78597B17-B02B-476F-89B9-399DBF3790BC}" type="pres">
      <dgm:prSet presAssocID="{E03D754B-1DBA-47A0-B381-0C958B6C6751}" presName="bgRectTx" presStyleLbl="bgShp" presStyleIdx="1" presStyleCnt="3">
        <dgm:presLayoutVars>
          <dgm:bulletEnabled val="1"/>
        </dgm:presLayoutVars>
      </dgm:prSet>
      <dgm:spPr/>
      <dgm:t>
        <a:bodyPr/>
        <a:lstStyle/>
        <a:p>
          <a:endParaRPr lang="en-US"/>
        </a:p>
      </dgm:t>
    </dgm:pt>
    <dgm:pt modelId="{E39C1975-C49F-4DB1-8EEB-348BA969BCF9}" type="pres">
      <dgm:prSet presAssocID="{E03D754B-1DBA-47A0-B381-0C958B6C6751}" presName="spComp" presStyleCnt="0"/>
      <dgm:spPr/>
    </dgm:pt>
    <dgm:pt modelId="{1B0DC0C4-3902-4AF8-834D-CC2D7F5051BC}" type="pres">
      <dgm:prSet presAssocID="{E03D754B-1DBA-47A0-B381-0C958B6C6751}" presName="vSp" presStyleCnt="0"/>
      <dgm:spPr/>
    </dgm:pt>
    <dgm:pt modelId="{F917E945-7EB4-4C60-9FE5-1FBC143DBA83}" type="pres">
      <dgm:prSet presAssocID="{FE627386-AFD9-445C-9B4C-F0FC95BB7AED}" presName="rectComp" presStyleCnt="0"/>
      <dgm:spPr/>
    </dgm:pt>
    <dgm:pt modelId="{5F384C5F-D08A-49F5-8D4D-929724B8CB4D}" type="pres">
      <dgm:prSet presAssocID="{FE627386-AFD9-445C-9B4C-F0FC95BB7AED}" presName="bgRect" presStyleLbl="bgShp" presStyleIdx="2" presStyleCnt="3"/>
      <dgm:spPr/>
      <dgm:t>
        <a:bodyPr/>
        <a:lstStyle/>
        <a:p>
          <a:endParaRPr lang="en-US"/>
        </a:p>
      </dgm:t>
    </dgm:pt>
    <dgm:pt modelId="{2B220F0E-7D0B-4060-9140-9099DCEF6F26}" type="pres">
      <dgm:prSet presAssocID="{FE627386-AFD9-445C-9B4C-F0FC95BB7AED}" presName="bgRectTx" presStyleLbl="bgShp" presStyleIdx="2" presStyleCnt="3">
        <dgm:presLayoutVars>
          <dgm:bulletEnabled val="1"/>
        </dgm:presLayoutVars>
      </dgm:prSet>
      <dgm:spPr/>
      <dgm:t>
        <a:bodyPr/>
        <a:lstStyle/>
        <a:p>
          <a:endParaRPr lang="en-US"/>
        </a:p>
      </dgm:t>
    </dgm:pt>
  </dgm:ptLst>
  <dgm:cxnLst>
    <dgm:cxn modelId="{5E2DB52E-30DC-4CAB-B8AE-E5F513366C3E}" srcId="{CB607AAA-1703-4E2A-AE64-EDB6F081B90B}" destId="{E03D754B-1DBA-47A0-B381-0C958B6C6751}" srcOrd="2" destOrd="0" parTransId="{9FAE5A26-D8D7-4508-8796-A72A05B7AA64}" sibTransId="{58023283-B4B9-4EDE-B32A-7C9E5D6D4550}"/>
    <dgm:cxn modelId="{BE7579A6-6AD4-490F-8BC0-43FF0C3F8242}" type="presOf" srcId="{E03D754B-1DBA-47A0-B381-0C958B6C6751}" destId="{78597B17-B02B-476F-89B9-399DBF3790BC}" srcOrd="1" destOrd="0" presId="urn:microsoft.com/office/officeart/2005/8/layout/hierarchy6"/>
    <dgm:cxn modelId="{AB288FE7-5B98-436E-83D1-2E98A959E8DF}" type="presOf" srcId="{2B7B4356-C0E7-4504-8E1E-FD970DF13A73}" destId="{405735FE-6675-43C9-A18B-575636AB3E46}" srcOrd="0" destOrd="0" presId="urn:microsoft.com/office/officeart/2005/8/layout/hierarchy6"/>
    <dgm:cxn modelId="{30A8B759-C8BA-4129-9C0E-8859AD2BEAF3}" srcId="{CB607AAA-1703-4E2A-AE64-EDB6F081B90B}" destId="{FE627386-AFD9-445C-9B4C-F0FC95BB7AED}" srcOrd="3" destOrd="0" parTransId="{DCBCFCDA-2B8E-4B48-9E96-73DA2004518F}" sibTransId="{2F191DC3-0DCD-4BC1-9FF1-9C4246EBE05C}"/>
    <dgm:cxn modelId="{0D6D167A-B6AC-45DC-B4A9-FA9CFFD9DA4C}" type="presOf" srcId="{F74C85AB-4EE0-46DC-A8B0-9AF0F832376C}" destId="{12F0FCEC-66CA-4284-9084-A7978980AE54}" srcOrd="0" destOrd="0" presId="urn:microsoft.com/office/officeart/2005/8/layout/hierarchy6"/>
    <dgm:cxn modelId="{FD14C0D5-62CB-48F8-B26F-BF404FF012DF}" type="presOf" srcId="{FE627386-AFD9-445C-9B4C-F0FC95BB7AED}" destId="{2B220F0E-7D0B-4060-9140-9099DCEF6F26}" srcOrd="1" destOrd="0" presId="urn:microsoft.com/office/officeart/2005/8/layout/hierarchy6"/>
    <dgm:cxn modelId="{3536A529-72F2-4E0E-8518-979EB2CE3EFF}" type="presOf" srcId="{FE627386-AFD9-445C-9B4C-F0FC95BB7AED}" destId="{5F384C5F-D08A-49F5-8D4D-929724B8CB4D}" srcOrd="0" destOrd="0" presId="urn:microsoft.com/office/officeart/2005/8/layout/hierarchy6"/>
    <dgm:cxn modelId="{2C6574A1-89CF-48DA-8E8E-883A37CC63F3}" type="presOf" srcId="{8328C190-1961-4BDF-AE57-BE37F3B1DA4A}" destId="{B1DA1B7D-469F-4957-8F3D-304EFC6B2446}" srcOrd="0" destOrd="0" presId="urn:microsoft.com/office/officeart/2005/8/layout/hierarchy6"/>
    <dgm:cxn modelId="{45F97276-E65F-444F-AFCE-2F75BEC8A38E}" srcId="{DF83BB02-0B17-4373-8E38-824EE2BAFAFD}" destId="{0E4F6E62-14C7-4896-85F9-81245B5F4FFA}" srcOrd="1" destOrd="0" parTransId="{B6FBD769-81BC-439D-BCDD-CEF6B9D9352B}" sibTransId="{EE097DB5-5294-4029-B6E9-57813248D036}"/>
    <dgm:cxn modelId="{07924A2D-5311-45D2-BAEB-C5B3493CEA3C}" type="presOf" srcId="{0E4F6E62-14C7-4896-85F9-81245B5F4FFA}" destId="{EFE42BD0-6601-49AD-868B-96B0DAD59ED6}" srcOrd="0" destOrd="0" presId="urn:microsoft.com/office/officeart/2005/8/layout/hierarchy6"/>
    <dgm:cxn modelId="{DB960A34-3D10-4DCD-992C-303369FCEB3D}" type="presOf" srcId="{EC81DA8F-44B8-445F-BC52-989F31A4E016}" destId="{C572FDA5-21FF-4CD0-94FD-8E873A52E148}" srcOrd="0" destOrd="0" presId="urn:microsoft.com/office/officeart/2005/8/layout/hierarchy6"/>
    <dgm:cxn modelId="{4F9DC51D-E064-4901-8313-B0ECEB069635}" type="presOf" srcId="{F74C85AB-4EE0-46DC-A8B0-9AF0F832376C}" destId="{9239A13D-C865-4892-9991-0D5119226E4E}" srcOrd="1" destOrd="0" presId="urn:microsoft.com/office/officeart/2005/8/layout/hierarchy6"/>
    <dgm:cxn modelId="{F3A3E4C0-B4E1-4480-A8FF-7CE1E9FB09C1}" srcId="{2B7B4356-C0E7-4504-8E1E-FD970DF13A73}" destId="{D12072C8-AC6C-4536-8063-83187A80E9FA}" srcOrd="1" destOrd="0" parTransId="{8328C190-1961-4BDF-AE57-BE37F3B1DA4A}" sibTransId="{11E1781A-3A3D-4335-BFE2-136A902CB672}"/>
    <dgm:cxn modelId="{100104C1-3081-475E-9D92-BB48099B7949}" srcId="{DF83BB02-0B17-4373-8E38-824EE2BAFAFD}" destId="{EC81DA8F-44B8-445F-BC52-989F31A4E016}" srcOrd="0" destOrd="0" parTransId="{336C8544-E83B-4D3F-97BF-1F148C55E33E}" sibTransId="{0A3BAAEF-08FF-491A-9F2A-0678E3D6126C}"/>
    <dgm:cxn modelId="{5FEAB905-A8DC-4208-8519-59F20018453E}" type="presOf" srcId="{8EA9E862-DA80-4E58-8730-2F95FF5DDC90}" destId="{D92FB7C8-D597-4476-9A3E-34F4811307D0}" srcOrd="0" destOrd="0" presId="urn:microsoft.com/office/officeart/2005/8/layout/hierarchy6"/>
    <dgm:cxn modelId="{C9D51B4D-02F7-4951-AA0A-F46960E3767F}" srcId="{CB607AAA-1703-4E2A-AE64-EDB6F081B90B}" destId="{F74C85AB-4EE0-46DC-A8B0-9AF0F832376C}" srcOrd="1" destOrd="0" parTransId="{3D8DCC13-2E1E-4DDD-B0DA-91FF2743D37F}" sibTransId="{EDAE65E2-C81E-4785-9973-7EA963393690}"/>
    <dgm:cxn modelId="{50892EDB-755A-4F9B-B5C6-9698B5A9C778}" srcId="{D12072C8-AC6C-4536-8063-83187A80E9FA}" destId="{19904461-3743-48ED-8009-A8F39CAA47C6}" srcOrd="0" destOrd="0" parTransId="{90123B64-3C15-4F36-9EF9-8DDCD828B047}" sibTransId="{EA748145-2436-427F-A5F1-E0D89DFC1800}"/>
    <dgm:cxn modelId="{D5AFFCDE-CDE9-4D45-B6F5-52669A388E0A}" type="presOf" srcId="{19904461-3743-48ED-8009-A8F39CAA47C6}" destId="{1536CBB7-979B-448C-9ECF-651DFE206743}" srcOrd="0" destOrd="0" presId="urn:microsoft.com/office/officeart/2005/8/layout/hierarchy6"/>
    <dgm:cxn modelId="{F7BDCFDB-677D-44D0-A40C-614708EF0C78}" type="presOf" srcId="{336C8544-E83B-4D3F-97BF-1F148C55E33E}" destId="{2CF077AD-0500-43ED-A439-BF8D0BE7B9E8}" srcOrd="0" destOrd="0" presId="urn:microsoft.com/office/officeart/2005/8/layout/hierarchy6"/>
    <dgm:cxn modelId="{1A235833-6D63-4B99-A860-C5AC07271580}" srcId="{2B7B4356-C0E7-4504-8E1E-FD970DF13A73}" destId="{DF83BB02-0B17-4373-8E38-824EE2BAFAFD}" srcOrd="0" destOrd="0" parTransId="{8EA9E862-DA80-4E58-8730-2F95FF5DDC90}" sibTransId="{8EA3EA37-D5B3-460D-9B9A-D3E30E9ACD86}"/>
    <dgm:cxn modelId="{E235602F-254D-4B87-9D94-244EFD765359}" srcId="{CB607AAA-1703-4E2A-AE64-EDB6F081B90B}" destId="{2B7B4356-C0E7-4504-8E1E-FD970DF13A73}" srcOrd="0" destOrd="0" parTransId="{A74141D5-9BD2-4134-A9A9-DAD44EA90D7B}" sibTransId="{6AB27634-AF84-46D2-9B12-B21D0725C69A}"/>
    <dgm:cxn modelId="{7CC9F13A-8CD1-49D8-971C-3AC216BCEFF5}" type="presOf" srcId="{CB607AAA-1703-4E2A-AE64-EDB6F081B90B}" destId="{0F735ECC-EB41-4925-AA47-D07CF574C8DC}" srcOrd="0" destOrd="0" presId="urn:microsoft.com/office/officeart/2005/8/layout/hierarchy6"/>
    <dgm:cxn modelId="{F6CDCF55-8F53-4C57-B682-3525B640C68F}" type="presOf" srcId="{B6FBD769-81BC-439D-BCDD-CEF6B9D9352B}" destId="{851B280D-A146-4A98-909C-128F42B392EE}" srcOrd="0" destOrd="0" presId="urn:microsoft.com/office/officeart/2005/8/layout/hierarchy6"/>
    <dgm:cxn modelId="{28A9519E-A512-49A0-9D47-62F7CD422CBF}" type="presOf" srcId="{90123B64-3C15-4F36-9EF9-8DDCD828B047}" destId="{993402E1-10D2-4257-B3D2-0EE44A46F2A7}" srcOrd="0" destOrd="0" presId="urn:microsoft.com/office/officeart/2005/8/layout/hierarchy6"/>
    <dgm:cxn modelId="{6ED7DCBF-A051-4B78-B0B4-1F29D9CDBF80}" type="presOf" srcId="{DF83BB02-0B17-4373-8E38-824EE2BAFAFD}" destId="{C58EE5A0-5C48-4501-B1AB-621D2D990E83}" srcOrd="0" destOrd="0" presId="urn:microsoft.com/office/officeart/2005/8/layout/hierarchy6"/>
    <dgm:cxn modelId="{F60A3720-9D0F-489B-B484-CC0CE9B27B74}" type="presOf" srcId="{D12072C8-AC6C-4536-8063-83187A80E9FA}" destId="{0638A5E0-1FE0-45C0-B343-C9730A8DD361}" srcOrd="0" destOrd="0" presId="urn:microsoft.com/office/officeart/2005/8/layout/hierarchy6"/>
    <dgm:cxn modelId="{CA195592-71FF-40A9-AED3-AC2163AF4638}" type="presOf" srcId="{E03D754B-1DBA-47A0-B381-0C958B6C6751}" destId="{F24FB2D4-471B-42A7-A8AD-51736D800E6E}" srcOrd="0" destOrd="0" presId="urn:microsoft.com/office/officeart/2005/8/layout/hierarchy6"/>
    <dgm:cxn modelId="{A7390485-ECDC-44BD-B686-C0DE065A70EB}" type="presParOf" srcId="{0F735ECC-EB41-4925-AA47-D07CF574C8DC}" destId="{534B41B5-D60C-4F5F-9AC0-290A47E71908}" srcOrd="0" destOrd="0" presId="urn:microsoft.com/office/officeart/2005/8/layout/hierarchy6"/>
    <dgm:cxn modelId="{3DF5CFA1-9A07-4B1C-9703-8BC0A788C885}" type="presParOf" srcId="{534B41B5-D60C-4F5F-9AC0-290A47E71908}" destId="{B658E1A6-B520-400E-9F49-6789AD154E0D}" srcOrd="0" destOrd="0" presId="urn:microsoft.com/office/officeart/2005/8/layout/hierarchy6"/>
    <dgm:cxn modelId="{D3612C30-4718-4BFA-9F3A-37A141728B33}" type="presParOf" srcId="{534B41B5-D60C-4F5F-9AC0-290A47E71908}" destId="{AEBAB4D1-3EE4-468D-9C17-07853B349502}" srcOrd="1" destOrd="0" presId="urn:microsoft.com/office/officeart/2005/8/layout/hierarchy6"/>
    <dgm:cxn modelId="{8C8352FB-0032-4C57-8F83-FA6DE82C2DC9}" type="presParOf" srcId="{AEBAB4D1-3EE4-468D-9C17-07853B349502}" destId="{7A89BD52-151E-4C6E-A21D-86A28E58A27E}" srcOrd="0" destOrd="0" presId="urn:microsoft.com/office/officeart/2005/8/layout/hierarchy6"/>
    <dgm:cxn modelId="{65F27610-1FDC-47D5-843F-89C088FF1CD2}" type="presParOf" srcId="{7A89BD52-151E-4C6E-A21D-86A28E58A27E}" destId="{405735FE-6675-43C9-A18B-575636AB3E46}" srcOrd="0" destOrd="0" presId="urn:microsoft.com/office/officeart/2005/8/layout/hierarchy6"/>
    <dgm:cxn modelId="{3F616C41-F8C1-41C3-8E2E-0FFAB1CF02EA}" type="presParOf" srcId="{7A89BD52-151E-4C6E-A21D-86A28E58A27E}" destId="{58F804CC-CD70-4F04-816C-F3B1976B37EE}" srcOrd="1" destOrd="0" presId="urn:microsoft.com/office/officeart/2005/8/layout/hierarchy6"/>
    <dgm:cxn modelId="{0AB11C5B-B880-4362-8BA4-0D7D689986D1}" type="presParOf" srcId="{58F804CC-CD70-4F04-816C-F3B1976B37EE}" destId="{D92FB7C8-D597-4476-9A3E-34F4811307D0}" srcOrd="0" destOrd="0" presId="urn:microsoft.com/office/officeart/2005/8/layout/hierarchy6"/>
    <dgm:cxn modelId="{8AE7722A-7805-4F39-8C2B-A91A1670BBBC}" type="presParOf" srcId="{58F804CC-CD70-4F04-816C-F3B1976B37EE}" destId="{F0C45666-AD63-4263-A753-B461B3709999}" srcOrd="1" destOrd="0" presId="urn:microsoft.com/office/officeart/2005/8/layout/hierarchy6"/>
    <dgm:cxn modelId="{16CC5412-FA50-4F10-9F12-42CA5D7A0563}" type="presParOf" srcId="{F0C45666-AD63-4263-A753-B461B3709999}" destId="{C58EE5A0-5C48-4501-B1AB-621D2D990E83}" srcOrd="0" destOrd="0" presId="urn:microsoft.com/office/officeart/2005/8/layout/hierarchy6"/>
    <dgm:cxn modelId="{92A4A209-8FF6-43D9-8E9B-CBF3B7E50B4A}" type="presParOf" srcId="{F0C45666-AD63-4263-A753-B461B3709999}" destId="{075AB17A-ACEF-4645-8621-690CBC4CF404}" srcOrd="1" destOrd="0" presId="urn:microsoft.com/office/officeart/2005/8/layout/hierarchy6"/>
    <dgm:cxn modelId="{48877FC8-5EDB-4DAB-ADAB-DFAF272F8CCE}" type="presParOf" srcId="{075AB17A-ACEF-4645-8621-690CBC4CF404}" destId="{2CF077AD-0500-43ED-A439-BF8D0BE7B9E8}" srcOrd="0" destOrd="0" presId="urn:microsoft.com/office/officeart/2005/8/layout/hierarchy6"/>
    <dgm:cxn modelId="{09172180-2DEB-48FB-B3D9-93ED690B7A43}" type="presParOf" srcId="{075AB17A-ACEF-4645-8621-690CBC4CF404}" destId="{2EFCB6B1-781D-440D-9874-50AECA3270A4}" srcOrd="1" destOrd="0" presId="urn:microsoft.com/office/officeart/2005/8/layout/hierarchy6"/>
    <dgm:cxn modelId="{C662EB80-C030-4987-A1BD-964F0BE1C28C}" type="presParOf" srcId="{2EFCB6B1-781D-440D-9874-50AECA3270A4}" destId="{C572FDA5-21FF-4CD0-94FD-8E873A52E148}" srcOrd="0" destOrd="0" presId="urn:microsoft.com/office/officeart/2005/8/layout/hierarchy6"/>
    <dgm:cxn modelId="{D2129BC9-136F-4767-8422-51A80F68B3BA}" type="presParOf" srcId="{2EFCB6B1-781D-440D-9874-50AECA3270A4}" destId="{C8B15D46-2FCF-48D7-89C0-636560F5312E}" srcOrd="1" destOrd="0" presId="urn:microsoft.com/office/officeart/2005/8/layout/hierarchy6"/>
    <dgm:cxn modelId="{52F4552D-7055-4796-A8A0-84E6803624FB}" type="presParOf" srcId="{075AB17A-ACEF-4645-8621-690CBC4CF404}" destId="{851B280D-A146-4A98-909C-128F42B392EE}" srcOrd="2" destOrd="0" presId="urn:microsoft.com/office/officeart/2005/8/layout/hierarchy6"/>
    <dgm:cxn modelId="{6AC233FE-68B6-49BD-A2D9-3903F5C919E2}" type="presParOf" srcId="{075AB17A-ACEF-4645-8621-690CBC4CF404}" destId="{CB369928-7F7B-47BA-B477-9CA5E4B09996}" srcOrd="3" destOrd="0" presId="urn:microsoft.com/office/officeart/2005/8/layout/hierarchy6"/>
    <dgm:cxn modelId="{4C776776-DEF3-45C3-A055-CDB68BBC2AE7}" type="presParOf" srcId="{CB369928-7F7B-47BA-B477-9CA5E4B09996}" destId="{EFE42BD0-6601-49AD-868B-96B0DAD59ED6}" srcOrd="0" destOrd="0" presId="urn:microsoft.com/office/officeart/2005/8/layout/hierarchy6"/>
    <dgm:cxn modelId="{72B55D00-9B63-4B5B-AC22-E98C6FACE694}" type="presParOf" srcId="{CB369928-7F7B-47BA-B477-9CA5E4B09996}" destId="{9434980D-3726-46FD-8419-D4640D528D46}" srcOrd="1" destOrd="0" presId="urn:microsoft.com/office/officeart/2005/8/layout/hierarchy6"/>
    <dgm:cxn modelId="{BB4A4633-3265-47DC-BF80-AD945C3265C4}" type="presParOf" srcId="{58F804CC-CD70-4F04-816C-F3B1976B37EE}" destId="{B1DA1B7D-469F-4957-8F3D-304EFC6B2446}" srcOrd="2" destOrd="0" presId="urn:microsoft.com/office/officeart/2005/8/layout/hierarchy6"/>
    <dgm:cxn modelId="{06263305-CA1B-44D8-8828-D98E6CF3DA0A}" type="presParOf" srcId="{58F804CC-CD70-4F04-816C-F3B1976B37EE}" destId="{719F02E2-AFE6-4C28-BA72-552D8754841E}" srcOrd="3" destOrd="0" presId="urn:microsoft.com/office/officeart/2005/8/layout/hierarchy6"/>
    <dgm:cxn modelId="{3513DF6D-58BB-4779-BD54-EFCB7B733B39}" type="presParOf" srcId="{719F02E2-AFE6-4C28-BA72-552D8754841E}" destId="{0638A5E0-1FE0-45C0-B343-C9730A8DD361}" srcOrd="0" destOrd="0" presId="urn:microsoft.com/office/officeart/2005/8/layout/hierarchy6"/>
    <dgm:cxn modelId="{DF99AD6F-6E06-489F-B126-EF85FA6FF74D}" type="presParOf" srcId="{719F02E2-AFE6-4C28-BA72-552D8754841E}" destId="{83975FE0-9699-410E-8866-CB5989A1E03C}" srcOrd="1" destOrd="0" presId="urn:microsoft.com/office/officeart/2005/8/layout/hierarchy6"/>
    <dgm:cxn modelId="{1A366A9F-36CC-4A13-BEFC-4FD073EEC8A3}" type="presParOf" srcId="{83975FE0-9699-410E-8866-CB5989A1E03C}" destId="{993402E1-10D2-4257-B3D2-0EE44A46F2A7}" srcOrd="0" destOrd="0" presId="urn:microsoft.com/office/officeart/2005/8/layout/hierarchy6"/>
    <dgm:cxn modelId="{E1C43A98-1F28-429C-975A-41692D04C75C}" type="presParOf" srcId="{83975FE0-9699-410E-8866-CB5989A1E03C}" destId="{963A5B41-00A2-4DEC-A693-FC73D0F4C926}" srcOrd="1" destOrd="0" presId="urn:microsoft.com/office/officeart/2005/8/layout/hierarchy6"/>
    <dgm:cxn modelId="{605EBF08-D862-4105-B3E4-25F3EFEB793C}" type="presParOf" srcId="{963A5B41-00A2-4DEC-A693-FC73D0F4C926}" destId="{1536CBB7-979B-448C-9ECF-651DFE206743}" srcOrd="0" destOrd="0" presId="urn:microsoft.com/office/officeart/2005/8/layout/hierarchy6"/>
    <dgm:cxn modelId="{A37B006D-ED1A-4C64-8323-B45070E3BAFA}" type="presParOf" srcId="{963A5B41-00A2-4DEC-A693-FC73D0F4C926}" destId="{A04EE3FD-D791-441F-BE82-D0B0D65E3B04}" srcOrd="1" destOrd="0" presId="urn:microsoft.com/office/officeart/2005/8/layout/hierarchy6"/>
    <dgm:cxn modelId="{716555C8-220D-4284-AA34-C18C5F2BD316}" type="presParOf" srcId="{0F735ECC-EB41-4925-AA47-D07CF574C8DC}" destId="{A439A0BD-8FA6-4D0D-AA10-B17B4581E3B7}" srcOrd="1" destOrd="0" presId="urn:microsoft.com/office/officeart/2005/8/layout/hierarchy6"/>
    <dgm:cxn modelId="{E0D31B59-1BA0-43A3-B2BC-C5A6BDE3C799}" type="presParOf" srcId="{A439A0BD-8FA6-4D0D-AA10-B17B4581E3B7}" destId="{26299145-C901-40F9-BF47-A4422E094D18}" srcOrd="0" destOrd="0" presId="urn:microsoft.com/office/officeart/2005/8/layout/hierarchy6"/>
    <dgm:cxn modelId="{B3CB0CDF-170F-46F5-A994-94AC57F87612}" type="presParOf" srcId="{26299145-C901-40F9-BF47-A4422E094D18}" destId="{12F0FCEC-66CA-4284-9084-A7978980AE54}" srcOrd="0" destOrd="0" presId="urn:microsoft.com/office/officeart/2005/8/layout/hierarchy6"/>
    <dgm:cxn modelId="{2A3DC661-E0F6-40FA-83B9-E8642882863B}" type="presParOf" srcId="{26299145-C901-40F9-BF47-A4422E094D18}" destId="{9239A13D-C865-4892-9991-0D5119226E4E}" srcOrd="1" destOrd="0" presId="urn:microsoft.com/office/officeart/2005/8/layout/hierarchy6"/>
    <dgm:cxn modelId="{EEC9922F-DD75-40B9-A5C3-90065BD464C5}" type="presParOf" srcId="{A439A0BD-8FA6-4D0D-AA10-B17B4581E3B7}" destId="{51D57720-BA0E-4D7C-B108-6025D947C5D3}" srcOrd="1" destOrd="0" presId="urn:microsoft.com/office/officeart/2005/8/layout/hierarchy6"/>
    <dgm:cxn modelId="{9DFBCBA3-95C3-453C-AA23-A274F24FA9F0}" type="presParOf" srcId="{51D57720-BA0E-4D7C-B108-6025D947C5D3}" destId="{D71CFB22-C9FB-492C-8B41-8A3B9F2F6513}" srcOrd="0" destOrd="0" presId="urn:microsoft.com/office/officeart/2005/8/layout/hierarchy6"/>
    <dgm:cxn modelId="{D7E76463-1313-4377-ACEA-3CC572A631F1}" type="presParOf" srcId="{A439A0BD-8FA6-4D0D-AA10-B17B4581E3B7}" destId="{AEFF7BB6-2A25-4117-A0AD-7247C2B47237}" srcOrd="2" destOrd="0" presId="urn:microsoft.com/office/officeart/2005/8/layout/hierarchy6"/>
    <dgm:cxn modelId="{AB7AAFDA-9E4E-46EE-AB48-0AB43E670858}" type="presParOf" srcId="{AEFF7BB6-2A25-4117-A0AD-7247C2B47237}" destId="{F24FB2D4-471B-42A7-A8AD-51736D800E6E}" srcOrd="0" destOrd="0" presId="urn:microsoft.com/office/officeart/2005/8/layout/hierarchy6"/>
    <dgm:cxn modelId="{CDDDE39E-8B2B-4151-88F4-99AED1F1CA91}" type="presParOf" srcId="{AEFF7BB6-2A25-4117-A0AD-7247C2B47237}" destId="{78597B17-B02B-476F-89B9-399DBF3790BC}" srcOrd="1" destOrd="0" presId="urn:microsoft.com/office/officeart/2005/8/layout/hierarchy6"/>
    <dgm:cxn modelId="{4E80A735-E573-4EB8-81DE-E3B3055165EA}" type="presParOf" srcId="{A439A0BD-8FA6-4D0D-AA10-B17B4581E3B7}" destId="{E39C1975-C49F-4DB1-8EEB-348BA969BCF9}" srcOrd="3" destOrd="0" presId="urn:microsoft.com/office/officeart/2005/8/layout/hierarchy6"/>
    <dgm:cxn modelId="{CE7CAF83-5567-477E-829D-4FC203A40274}" type="presParOf" srcId="{E39C1975-C49F-4DB1-8EEB-348BA969BCF9}" destId="{1B0DC0C4-3902-4AF8-834D-CC2D7F5051BC}" srcOrd="0" destOrd="0" presId="urn:microsoft.com/office/officeart/2005/8/layout/hierarchy6"/>
    <dgm:cxn modelId="{C9083835-F637-4E47-923E-43C9C530F2E2}" type="presParOf" srcId="{A439A0BD-8FA6-4D0D-AA10-B17B4581E3B7}" destId="{F917E945-7EB4-4C60-9FE5-1FBC143DBA83}" srcOrd="4" destOrd="0" presId="urn:microsoft.com/office/officeart/2005/8/layout/hierarchy6"/>
    <dgm:cxn modelId="{8C44F4FC-25C4-4FE4-9D52-EC6DE294E3A5}" type="presParOf" srcId="{F917E945-7EB4-4C60-9FE5-1FBC143DBA83}" destId="{5F384C5F-D08A-49F5-8D4D-929724B8CB4D}" srcOrd="0" destOrd="0" presId="urn:microsoft.com/office/officeart/2005/8/layout/hierarchy6"/>
    <dgm:cxn modelId="{6F6F77F9-8CAB-472E-A22B-76C62CD36A6B}" type="presParOf" srcId="{F917E945-7EB4-4C60-9FE5-1FBC143DBA83}" destId="{2B220F0E-7D0B-4060-9140-9099DCEF6F2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50EF3-CEC0-4B14-BFB3-2C2908E0BBA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592E97D-9F6C-4E1D-85EB-97B13F8B261E}">
      <dgm:prSet phldrT="[Text]"/>
      <dgm:spPr/>
      <dgm:t>
        <a:bodyPr/>
        <a:lstStyle/>
        <a:p>
          <a:r>
            <a:rPr lang="en-US" dirty="0" smtClean="0"/>
            <a:t>Base to service MPUs</a:t>
          </a:r>
          <a:endParaRPr lang="en-US" dirty="0"/>
        </a:p>
      </dgm:t>
    </dgm:pt>
    <dgm:pt modelId="{CD6F542B-0F5B-46F0-8F2F-1D88DF7FF4C7}" type="parTrans" cxnId="{F8B1239D-B456-4291-9D08-998AE64A8E7C}">
      <dgm:prSet/>
      <dgm:spPr/>
      <dgm:t>
        <a:bodyPr/>
        <a:lstStyle/>
        <a:p>
          <a:endParaRPr lang="en-US"/>
        </a:p>
      </dgm:t>
    </dgm:pt>
    <dgm:pt modelId="{51C903FD-2467-44F9-9C5C-8134999563B2}" type="sibTrans" cxnId="{F8B1239D-B456-4291-9D08-998AE64A8E7C}">
      <dgm:prSet/>
      <dgm:spPr/>
      <dgm:t>
        <a:bodyPr/>
        <a:lstStyle/>
        <a:p>
          <a:endParaRPr lang="en-US"/>
        </a:p>
      </dgm:t>
    </dgm:pt>
    <dgm:pt modelId="{4957A3EC-3F18-4F6F-BB28-6DDB6C72EFAD}">
      <dgm:prSet phldrT="[Text]"/>
      <dgm:spPr/>
      <dgm:t>
        <a:bodyPr/>
        <a:lstStyle/>
        <a:p>
          <a:r>
            <a:rPr lang="en-US" dirty="0" smtClean="0"/>
            <a:t>Virtual satellite sites to gain km</a:t>
          </a:r>
          <a:endParaRPr lang="en-US" dirty="0"/>
        </a:p>
      </dgm:t>
    </dgm:pt>
    <dgm:pt modelId="{17271298-ADD5-4356-B81E-B8F2EB11C292}" type="parTrans" cxnId="{B520D24D-F6A6-42F3-A954-EE2B48EBD992}">
      <dgm:prSet/>
      <dgm:spPr/>
      <dgm:t>
        <a:bodyPr/>
        <a:lstStyle/>
        <a:p>
          <a:endParaRPr lang="en-US"/>
        </a:p>
      </dgm:t>
    </dgm:pt>
    <dgm:pt modelId="{34FC44B4-38B8-4387-AB12-CB14C42D34D0}" type="sibTrans" cxnId="{B520D24D-F6A6-42F3-A954-EE2B48EBD992}">
      <dgm:prSet/>
      <dgm:spPr/>
      <dgm:t>
        <a:bodyPr/>
        <a:lstStyle/>
        <a:p>
          <a:endParaRPr lang="en-US"/>
        </a:p>
      </dgm:t>
    </dgm:pt>
    <dgm:pt modelId="{D08D4CAC-B3E5-42CE-AFF9-243BEA145D99}">
      <dgm:prSet phldrT="[Text]"/>
      <dgm:spPr/>
      <dgm:t>
        <a:bodyPr/>
        <a:lstStyle/>
        <a:p>
          <a:r>
            <a:rPr lang="en-US" dirty="0" smtClean="0"/>
            <a:t>Sat/Customer</a:t>
          </a:r>
          <a:endParaRPr lang="en-US" dirty="0"/>
        </a:p>
      </dgm:t>
    </dgm:pt>
    <dgm:pt modelId="{4E1702B1-FB0E-4BE1-B00D-C4AC564588D6}" type="parTrans" cxnId="{91E760EF-B8A2-411E-B5E0-2FD635B228FD}">
      <dgm:prSet/>
      <dgm:spPr/>
      <dgm:t>
        <a:bodyPr/>
        <a:lstStyle/>
        <a:p>
          <a:endParaRPr lang="en-US"/>
        </a:p>
      </dgm:t>
    </dgm:pt>
    <dgm:pt modelId="{88704229-6895-40BE-B5F2-9BFCBD5A8A94}" type="sibTrans" cxnId="{91E760EF-B8A2-411E-B5E0-2FD635B228FD}">
      <dgm:prSet/>
      <dgm:spPr/>
      <dgm:t>
        <a:bodyPr/>
        <a:lstStyle/>
        <a:p>
          <a:endParaRPr lang="en-US"/>
        </a:p>
      </dgm:t>
    </dgm:pt>
    <dgm:pt modelId="{6B169B1D-349A-412E-B80D-57C526D06CAD}">
      <dgm:prSet phldrT="[Text]"/>
      <dgm:spPr/>
      <dgm:t>
        <a:bodyPr/>
        <a:lstStyle/>
        <a:p>
          <a:r>
            <a:rPr lang="en-US" dirty="0" smtClean="0"/>
            <a:t>Satellite/ special project</a:t>
          </a:r>
          <a:endParaRPr lang="en-US" dirty="0"/>
        </a:p>
      </dgm:t>
    </dgm:pt>
    <dgm:pt modelId="{6E27C346-8701-47EC-A2D6-1C238CE52EDF}" type="parTrans" cxnId="{47007135-DA9B-4444-9999-38548E40386D}">
      <dgm:prSet/>
      <dgm:spPr/>
      <dgm:t>
        <a:bodyPr/>
        <a:lstStyle/>
        <a:p>
          <a:endParaRPr lang="en-US"/>
        </a:p>
      </dgm:t>
    </dgm:pt>
    <dgm:pt modelId="{DDFB9825-61EB-40B2-A6AA-9ABD55424CD1}" type="sibTrans" cxnId="{47007135-DA9B-4444-9999-38548E40386D}">
      <dgm:prSet/>
      <dgm:spPr/>
      <dgm:t>
        <a:bodyPr/>
        <a:lstStyle/>
        <a:p>
          <a:endParaRPr lang="en-US"/>
        </a:p>
      </dgm:t>
    </dgm:pt>
    <dgm:pt modelId="{2CE1509B-1031-4222-BA22-DB70883878B3}">
      <dgm:prSet phldrT="[Text]"/>
      <dgm:spPr/>
      <dgm:t>
        <a:bodyPr/>
        <a:lstStyle/>
        <a:p>
          <a:r>
            <a:rPr lang="en-US" dirty="0" smtClean="0"/>
            <a:t>Satellite/ serving many local customers</a:t>
          </a:r>
          <a:endParaRPr lang="en-US" dirty="0"/>
        </a:p>
      </dgm:t>
    </dgm:pt>
    <dgm:pt modelId="{857A0C12-8113-4A39-B0CE-E420408A66BD}" type="parTrans" cxnId="{7463D7D0-57CC-4239-8A02-3CECD615616A}">
      <dgm:prSet/>
      <dgm:spPr/>
      <dgm:t>
        <a:bodyPr/>
        <a:lstStyle/>
        <a:p>
          <a:endParaRPr lang="en-US"/>
        </a:p>
      </dgm:t>
    </dgm:pt>
    <dgm:pt modelId="{51025152-DAE5-45D8-82B0-3FE82ED911FF}" type="sibTrans" cxnId="{7463D7D0-57CC-4239-8A02-3CECD615616A}">
      <dgm:prSet/>
      <dgm:spPr/>
      <dgm:t>
        <a:bodyPr/>
        <a:lstStyle/>
        <a:p>
          <a:endParaRPr lang="en-US"/>
        </a:p>
      </dgm:t>
    </dgm:pt>
    <dgm:pt modelId="{0110D8A1-B328-4D10-A8B4-CC0874076C8D}" type="pres">
      <dgm:prSet presAssocID="{85E50EF3-CEC0-4B14-BFB3-2C2908E0BBA8}" presName="cycle" presStyleCnt="0">
        <dgm:presLayoutVars>
          <dgm:chMax val="1"/>
          <dgm:dir/>
          <dgm:animLvl val="ctr"/>
          <dgm:resizeHandles val="exact"/>
        </dgm:presLayoutVars>
      </dgm:prSet>
      <dgm:spPr/>
      <dgm:t>
        <a:bodyPr/>
        <a:lstStyle/>
        <a:p>
          <a:endParaRPr lang="en-US"/>
        </a:p>
      </dgm:t>
    </dgm:pt>
    <dgm:pt modelId="{3E250F5B-A927-471B-994D-FD5A27FD14E0}" type="pres">
      <dgm:prSet presAssocID="{6592E97D-9F6C-4E1D-85EB-97B13F8B261E}" presName="centerShape" presStyleLbl="node0" presStyleIdx="0" presStyleCnt="1"/>
      <dgm:spPr/>
      <dgm:t>
        <a:bodyPr/>
        <a:lstStyle/>
        <a:p>
          <a:endParaRPr lang="en-US"/>
        </a:p>
      </dgm:t>
    </dgm:pt>
    <dgm:pt modelId="{34B90D24-11E8-4135-A458-43E0F5D7F148}" type="pres">
      <dgm:prSet presAssocID="{17271298-ADD5-4356-B81E-B8F2EB11C292}" presName="Name9" presStyleLbl="parChTrans1D2" presStyleIdx="0" presStyleCnt="4"/>
      <dgm:spPr/>
      <dgm:t>
        <a:bodyPr/>
        <a:lstStyle/>
        <a:p>
          <a:endParaRPr lang="en-US"/>
        </a:p>
      </dgm:t>
    </dgm:pt>
    <dgm:pt modelId="{D990CE7D-0536-48AD-ABC9-86E868E7A010}" type="pres">
      <dgm:prSet presAssocID="{17271298-ADD5-4356-B81E-B8F2EB11C292}" presName="connTx" presStyleLbl="parChTrans1D2" presStyleIdx="0" presStyleCnt="4"/>
      <dgm:spPr/>
      <dgm:t>
        <a:bodyPr/>
        <a:lstStyle/>
        <a:p>
          <a:endParaRPr lang="en-US"/>
        </a:p>
      </dgm:t>
    </dgm:pt>
    <dgm:pt modelId="{CB20BD25-6235-4383-991C-1D1306AA20B2}" type="pres">
      <dgm:prSet presAssocID="{4957A3EC-3F18-4F6F-BB28-6DDB6C72EFAD}" presName="node" presStyleLbl="node1" presStyleIdx="0" presStyleCnt="4" custRadScaleRad="138490" custRadScaleInc="-264768">
        <dgm:presLayoutVars>
          <dgm:bulletEnabled val="1"/>
        </dgm:presLayoutVars>
      </dgm:prSet>
      <dgm:spPr/>
      <dgm:t>
        <a:bodyPr/>
        <a:lstStyle/>
        <a:p>
          <a:endParaRPr lang="en-US"/>
        </a:p>
      </dgm:t>
    </dgm:pt>
    <dgm:pt modelId="{DCD32906-8BBB-4A5B-9076-4B8A8CAC5FF3}" type="pres">
      <dgm:prSet presAssocID="{4E1702B1-FB0E-4BE1-B00D-C4AC564588D6}" presName="Name9" presStyleLbl="parChTrans1D2" presStyleIdx="1" presStyleCnt="4"/>
      <dgm:spPr/>
      <dgm:t>
        <a:bodyPr/>
        <a:lstStyle/>
        <a:p>
          <a:endParaRPr lang="en-US"/>
        </a:p>
      </dgm:t>
    </dgm:pt>
    <dgm:pt modelId="{514DE53A-43A4-4112-892C-13A30B9F77E7}" type="pres">
      <dgm:prSet presAssocID="{4E1702B1-FB0E-4BE1-B00D-C4AC564588D6}" presName="connTx" presStyleLbl="parChTrans1D2" presStyleIdx="1" presStyleCnt="4"/>
      <dgm:spPr/>
      <dgm:t>
        <a:bodyPr/>
        <a:lstStyle/>
        <a:p>
          <a:endParaRPr lang="en-US"/>
        </a:p>
      </dgm:t>
    </dgm:pt>
    <dgm:pt modelId="{1210A44C-926C-4521-A0D6-897EFCAF64FE}" type="pres">
      <dgm:prSet presAssocID="{D08D4CAC-B3E5-42CE-AFF9-243BEA145D99}" presName="node" presStyleLbl="node1" presStyleIdx="1" presStyleCnt="4" custRadScaleRad="98853" custRadScaleInc="-150008">
        <dgm:presLayoutVars>
          <dgm:bulletEnabled val="1"/>
        </dgm:presLayoutVars>
      </dgm:prSet>
      <dgm:spPr/>
      <dgm:t>
        <a:bodyPr/>
        <a:lstStyle/>
        <a:p>
          <a:endParaRPr lang="en-US"/>
        </a:p>
      </dgm:t>
    </dgm:pt>
    <dgm:pt modelId="{16B6ACC6-30E2-4C58-B554-993FBD9D0740}" type="pres">
      <dgm:prSet presAssocID="{6E27C346-8701-47EC-A2D6-1C238CE52EDF}" presName="Name9" presStyleLbl="parChTrans1D2" presStyleIdx="2" presStyleCnt="4"/>
      <dgm:spPr/>
      <dgm:t>
        <a:bodyPr/>
        <a:lstStyle/>
        <a:p>
          <a:endParaRPr lang="en-US"/>
        </a:p>
      </dgm:t>
    </dgm:pt>
    <dgm:pt modelId="{25B8F42A-91B4-4F28-B8AA-30E756667FB7}" type="pres">
      <dgm:prSet presAssocID="{6E27C346-8701-47EC-A2D6-1C238CE52EDF}" presName="connTx" presStyleLbl="parChTrans1D2" presStyleIdx="2" presStyleCnt="4"/>
      <dgm:spPr/>
      <dgm:t>
        <a:bodyPr/>
        <a:lstStyle/>
        <a:p>
          <a:endParaRPr lang="en-US"/>
        </a:p>
      </dgm:t>
    </dgm:pt>
    <dgm:pt modelId="{FE865621-B5FF-46B9-8BB6-949805DD34F9}" type="pres">
      <dgm:prSet presAssocID="{6B169B1D-349A-412E-B80D-57C526D06CAD}" presName="node" presStyleLbl="node1" presStyleIdx="2" presStyleCnt="4" custRadScaleRad="160946" custRadScaleInc="-148759">
        <dgm:presLayoutVars>
          <dgm:bulletEnabled val="1"/>
        </dgm:presLayoutVars>
      </dgm:prSet>
      <dgm:spPr/>
      <dgm:t>
        <a:bodyPr/>
        <a:lstStyle/>
        <a:p>
          <a:endParaRPr lang="en-US"/>
        </a:p>
      </dgm:t>
    </dgm:pt>
    <dgm:pt modelId="{2F54EF46-2EB6-4D7B-8B97-121B0E566EF0}" type="pres">
      <dgm:prSet presAssocID="{857A0C12-8113-4A39-B0CE-E420408A66BD}" presName="Name9" presStyleLbl="parChTrans1D2" presStyleIdx="3" presStyleCnt="4"/>
      <dgm:spPr/>
      <dgm:t>
        <a:bodyPr/>
        <a:lstStyle/>
        <a:p>
          <a:endParaRPr lang="en-US"/>
        </a:p>
      </dgm:t>
    </dgm:pt>
    <dgm:pt modelId="{3303545B-AC6D-48D0-B276-5EF10C1B201E}" type="pres">
      <dgm:prSet presAssocID="{857A0C12-8113-4A39-B0CE-E420408A66BD}" presName="connTx" presStyleLbl="parChTrans1D2" presStyleIdx="3" presStyleCnt="4"/>
      <dgm:spPr/>
      <dgm:t>
        <a:bodyPr/>
        <a:lstStyle/>
        <a:p>
          <a:endParaRPr lang="en-US"/>
        </a:p>
      </dgm:t>
    </dgm:pt>
    <dgm:pt modelId="{A23F9947-BBA3-4401-A80E-0453AEA74366}" type="pres">
      <dgm:prSet presAssocID="{2CE1509B-1031-4222-BA22-DB70883878B3}" presName="node" presStyleLbl="node1" presStyleIdx="3" presStyleCnt="4" custRadScaleRad="140652" custRadScaleInc="94961">
        <dgm:presLayoutVars>
          <dgm:bulletEnabled val="1"/>
        </dgm:presLayoutVars>
      </dgm:prSet>
      <dgm:spPr/>
      <dgm:t>
        <a:bodyPr/>
        <a:lstStyle/>
        <a:p>
          <a:endParaRPr lang="en-US"/>
        </a:p>
      </dgm:t>
    </dgm:pt>
  </dgm:ptLst>
  <dgm:cxnLst>
    <dgm:cxn modelId="{8565BCDB-E3AE-47F3-A119-7C277611DDF2}" type="presOf" srcId="{D08D4CAC-B3E5-42CE-AFF9-243BEA145D99}" destId="{1210A44C-926C-4521-A0D6-897EFCAF64FE}" srcOrd="0" destOrd="0" presId="urn:microsoft.com/office/officeart/2005/8/layout/radial1"/>
    <dgm:cxn modelId="{2DB68FB9-6DB4-49A8-ABA0-43DED92599AD}" type="presOf" srcId="{857A0C12-8113-4A39-B0CE-E420408A66BD}" destId="{2F54EF46-2EB6-4D7B-8B97-121B0E566EF0}" srcOrd="0" destOrd="0" presId="urn:microsoft.com/office/officeart/2005/8/layout/radial1"/>
    <dgm:cxn modelId="{43D62267-158A-4758-8AEF-B0C34D9FEF5B}" type="presOf" srcId="{4E1702B1-FB0E-4BE1-B00D-C4AC564588D6}" destId="{DCD32906-8BBB-4A5B-9076-4B8A8CAC5FF3}" srcOrd="0" destOrd="0" presId="urn:microsoft.com/office/officeart/2005/8/layout/radial1"/>
    <dgm:cxn modelId="{B520D24D-F6A6-42F3-A954-EE2B48EBD992}" srcId="{6592E97D-9F6C-4E1D-85EB-97B13F8B261E}" destId="{4957A3EC-3F18-4F6F-BB28-6DDB6C72EFAD}" srcOrd="0" destOrd="0" parTransId="{17271298-ADD5-4356-B81E-B8F2EB11C292}" sibTransId="{34FC44B4-38B8-4387-AB12-CB14C42D34D0}"/>
    <dgm:cxn modelId="{F8B1239D-B456-4291-9D08-998AE64A8E7C}" srcId="{85E50EF3-CEC0-4B14-BFB3-2C2908E0BBA8}" destId="{6592E97D-9F6C-4E1D-85EB-97B13F8B261E}" srcOrd="0" destOrd="0" parTransId="{CD6F542B-0F5B-46F0-8F2F-1D88DF7FF4C7}" sibTransId="{51C903FD-2467-44F9-9C5C-8134999563B2}"/>
    <dgm:cxn modelId="{72F29E3D-EB07-488F-97FC-56C375EE6ABA}" type="presOf" srcId="{6E27C346-8701-47EC-A2D6-1C238CE52EDF}" destId="{25B8F42A-91B4-4F28-B8AA-30E756667FB7}" srcOrd="1" destOrd="0" presId="urn:microsoft.com/office/officeart/2005/8/layout/radial1"/>
    <dgm:cxn modelId="{2652C8B1-D3A5-4E38-9B1A-7823CCC24376}" type="presOf" srcId="{857A0C12-8113-4A39-B0CE-E420408A66BD}" destId="{3303545B-AC6D-48D0-B276-5EF10C1B201E}" srcOrd="1" destOrd="0" presId="urn:microsoft.com/office/officeart/2005/8/layout/radial1"/>
    <dgm:cxn modelId="{5818DA73-244D-40DA-AFB4-D9CF74F38FCF}" type="presOf" srcId="{17271298-ADD5-4356-B81E-B8F2EB11C292}" destId="{34B90D24-11E8-4135-A458-43E0F5D7F148}" srcOrd="0" destOrd="0" presId="urn:microsoft.com/office/officeart/2005/8/layout/radial1"/>
    <dgm:cxn modelId="{7463D7D0-57CC-4239-8A02-3CECD615616A}" srcId="{6592E97D-9F6C-4E1D-85EB-97B13F8B261E}" destId="{2CE1509B-1031-4222-BA22-DB70883878B3}" srcOrd="3" destOrd="0" parTransId="{857A0C12-8113-4A39-B0CE-E420408A66BD}" sibTransId="{51025152-DAE5-45D8-82B0-3FE82ED911FF}"/>
    <dgm:cxn modelId="{A67B80FE-8CD1-4166-BB99-A45781CC8558}" type="presOf" srcId="{17271298-ADD5-4356-B81E-B8F2EB11C292}" destId="{D990CE7D-0536-48AD-ABC9-86E868E7A010}" srcOrd="1" destOrd="0" presId="urn:microsoft.com/office/officeart/2005/8/layout/radial1"/>
    <dgm:cxn modelId="{2DB838BF-FB6B-442D-A0A4-3B0FE9D612BC}" type="presOf" srcId="{4957A3EC-3F18-4F6F-BB28-6DDB6C72EFAD}" destId="{CB20BD25-6235-4383-991C-1D1306AA20B2}" srcOrd="0" destOrd="0" presId="urn:microsoft.com/office/officeart/2005/8/layout/radial1"/>
    <dgm:cxn modelId="{91E760EF-B8A2-411E-B5E0-2FD635B228FD}" srcId="{6592E97D-9F6C-4E1D-85EB-97B13F8B261E}" destId="{D08D4CAC-B3E5-42CE-AFF9-243BEA145D99}" srcOrd="1" destOrd="0" parTransId="{4E1702B1-FB0E-4BE1-B00D-C4AC564588D6}" sibTransId="{88704229-6895-40BE-B5F2-9BFCBD5A8A94}"/>
    <dgm:cxn modelId="{482E1B00-ADAF-4FA7-941E-9CB7163E330B}" type="presOf" srcId="{6E27C346-8701-47EC-A2D6-1C238CE52EDF}" destId="{16B6ACC6-30E2-4C58-B554-993FBD9D0740}" srcOrd="0" destOrd="0" presId="urn:microsoft.com/office/officeart/2005/8/layout/radial1"/>
    <dgm:cxn modelId="{8CD613CA-4FEE-415D-82FF-3762EE9B26E9}" type="presOf" srcId="{4E1702B1-FB0E-4BE1-B00D-C4AC564588D6}" destId="{514DE53A-43A4-4112-892C-13A30B9F77E7}" srcOrd="1" destOrd="0" presId="urn:microsoft.com/office/officeart/2005/8/layout/radial1"/>
    <dgm:cxn modelId="{941D166F-08B7-492B-9FF1-1EDC913F3277}" type="presOf" srcId="{85E50EF3-CEC0-4B14-BFB3-2C2908E0BBA8}" destId="{0110D8A1-B328-4D10-A8B4-CC0874076C8D}" srcOrd="0" destOrd="0" presId="urn:microsoft.com/office/officeart/2005/8/layout/radial1"/>
    <dgm:cxn modelId="{47007135-DA9B-4444-9999-38548E40386D}" srcId="{6592E97D-9F6C-4E1D-85EB-97B13F8B261E}" destId="{6B169B1D-349A-412E-B80D-57C526D06CAD}" srcOrd="2" destOrd="0" parTransId="{6E27C346-8701-47EC-A2D6-1C238CE52EDF}" sibTransId="{DDFB9825-61EB-40B2-A6AA-9ABD55424CD1}"/>
    <dgm:cxn modelId="{9689F5E9-B308-4016-8804-CDC7C53E2BF4}" type="presOf" srcId="{6592E97D-9F6C-4E1D-85EB-97B13F8B261E}" destId="{3E250F5B-A927-471B-994D-FD5A27FD14E0}" srcOrd="0" destOrd="0" presId="urn:microsoft.com/office/officeart/2005/8/layout/radial1"/>
    <dgm:cxn modelId="{F75549E8-5352-4824-82DC-65C98BAD5FFF}" type="presOf" srcId="{2CE1509B-1031-4222-BA22-DB70883878B3}" destId="{A23F9947-BBA3-4401-A80E-0453AEA74366}" srcOrd="0" destOrd="0" presId="urn:microsoft.com/office/officeart/2005/8/layout/radial1"/>
    <dgm:cxn modelId="{845E9850-61E3-448E-81B6-BAF01A5D7182}" type="presOf" srcId="{6B169B1D-349A-412E-B80D-57C526D06CAD}" destId="{FE865621-B5FF-46B9-8BB6-949805DD34F9}" srcOrd="0" destOrd="0" presId="urn:microsoft.com/office/officeart/2005/8/layout/radial1"/>
    <dgm:cxn modelId="{61C1A1D5-34FF-40C7-B800-0EBBC573E4C3}" type="presParOf" srcId="{0110D8A1-B328-4D10-A8B4-CC0874076C8D}" destId="{3E250F5B-A927-471B-994D-FD5A27FD14E0}" srcOrd="0" destOrd="0" presId="urn:microsoft.com/office/officeart/2005/8/layout/radial1"/>
    <dgm:cxn modelId="{B4B180F5-19EB-4793-8A1E-F8989560979B}" type="presParOf" srcId="{0110D8A1-B328-4D10-A8B4-CC0874076C8D}" destId="{34B90D24-11E8-4135-A458-43E0F5D7F148}" srcOrd="1" destOrd="0" presId="urn:microsoft.com/office/officeart/2005/8/layout/radial1"/>
    <dgm:cxn modelId="{EE62BF00-DC30-4940-8C85-D3D6B2FB9EAF}" type="presParOf" srcId="{34B90D24-11E8-4135-A458-43E0F5D7F148}" destId="{D990CE7D-0536-48AD-ABC9-86E868E7A010}" srcOrd="0" destOrd="0" presId="urn:microsoft.com/office/officeart/2005/8/layout/radial1"/>
    <dgm:cxn modelId="{1FEC6FB0-82B2-4264-BDF6-421B66C17031}" type="presParOf" srcId="{0110D8A1-B328-4D10-A8B4-CC0874076C8D}" destId="{CB20BD25-6235-4383-991C-1D1306AA20B2}" srcOrd="2" destOrd="0" presId="urn:microsoft.com/office/officeart/2005/8/layout/radial1"/>
    <dgm:cxn modelId="{767199BE-FCE1-43BE-888A-41C14440768B}" type="presParOf" srcId="{0110D8A1-B328-4D10-A8B4-CC0874076C8D}" destId="{DCD32906-8BBB-4A5B-9076-4B8A8CAC5FF3}" srcOrd="3" destOrd="0" presId="urn:microsoft.com/office/officeart/2005/8/layout/radial1"/>
    <dgm:cxn modelId="{D3813030-BAC3-417A-A599-19962846F157}" type="presParOf" srcId="{DCD32906-8BBB-4A5B-9076-4B8A8CAC5FF3}" destId="{514DE53A-43A4-4112-892C-13A30B9F77E7}" srcOrd="0" destOrd="0" presId="urn:microsoft.com/office/officeart/2005/8/layout/radial1"/>
    <dgm:cxn modelId="{02F7B421-F23F-487E-88A2-17393122B09E}" type="presParOf" srcId="{0110D8A1-B328-4D10-A8B4-CC0874076C8D}" destId="{1210A44C-926C-4521-A0D6-897EFCAF64FE}" srcOrd="4" destOrd="0" presId="urn:microsoft.com/office/officeart/2005/8/layout/radial1"/>
    <dgm:cxn modelId="{F85E4750-EAD5-4E91-876A-53B53E0E333F}" type="presParOf" srcId="{0110D8A1-B328-4D10-A8B4-CC0874076C8D}" destId="{16B6ACC6-30E2-4C58-B554-993FBD9D0740}" srcOrd="5" destOrd="0" presId="urn:microsoft.com/office/officeart/2005/8/layout/radial1"/>
    <dgm:cxn modelId="{656FB2B6-B679-4944-8F2F-99C03FAB616B}" type="presParOf" srcId="{16B6ACC6-30E2-4C58-B554-993FBD9D0740}" destId="{25B8F42A-91B4-4F28-B8AA-30E756667FB7}" srcOrd="0" destOrd="0" presId="urn:microsoft.com/office/officeart/2005/8/layout/radial1"/>
    <dgm:cxn modelId="{CC6A54B7-0F29-4FA3-B1F5-68E0A45C5E99}" type="presParOf" srcId="{0110D8A1-B328-4D10-A8B4-CC0874076C8D}" destId="{FE865621-B5FF-46B9-8BB6-949805DD34F9}" srcOrd="6" destOrd="0" presId="urn:microsoft.com/office/officeart/2005/8/layout/radial1"/>
    <dgm:cxn modelId="{CB4F9A2B-73DB-44A3-9CD7-53A963188FDB}" type="presParOf" srcId="{0110D8A1-B328-4D10-A8B4-CC0874076C8D}" destId="{2F54EF46-2EB6-4D7B-8B97-121B0E566EF0}" srcOrd="7" destOrd="0" presId="urn:microsoft.com/office/officeart/2005/8/layout/radial1"/>
    <dgm:cxn modelId="{3487D048-14E2-4B86-B5B0-307F99DC75F1}" type="presParOf" srcId="{2F54EF46-2EB6-4D7B-8B97-121B0E566EF0}" destId="{3303545B-AC6D-48D0-B276-5EF10C1B201E}" srcOrd="0" destOrd="0" presId="urn:microsoft.com/office/officeart/2005/8/layout/radial1"/>
    <dgm:cxn modelId="{91FA76DB-3ADF-41BF-BFB3-02D90980BEDB}" type="presParOf" srcId="{0110D8A1-B328-4D10-A8B4-CC0874076C8D}" destId="{A23F9947-BBA3-4401-A80E-0453AEA7436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E4F93-93FD-4244-85B7-5553E1E22522}">
      <dsp:nvSpPr>
        <dsp:cNvPr id="0" name=""/>
        <dsp:cNvSpPr/>
      </dsp:nvSpPr>
      <dsp:spPr>
        <a:xfrm>
          <a:off x="4264228" y="1957372"/>
          <a:ext cx="2816126" cy="669364"/>
        </a:xfrm>
        <a:custGeom>
          <a:avLst/>
          <a:gdLst/>
          <a:ahLst/>
          <a:cxnLst/>
          <a:rect l="0" t="0" r="0" b="0"/>
          <a:pathLst>
            <a:path>
              <a:moveTo>
                <a:pt x="0" y="0"/>
              </a:moveTo>
              <a:lnTo>
                <a:pt x="0" y="430747"/>
              </a:lnTo>
              <a:lnTo>
                <a:pt x="2816126" y="430747"/>
              </a:lnTo>
              <a:lnTo>
                <a:pt x="2816126"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3B26B-4112-4B4E-8F2E-CAB55B7EFDBF}">
      <dsp:nvSpPr>
        <dsp:cNvPr id="0" name=""/>
        <dsp:cNvSpPr/>
      </dsp:nvSpPr>
      <dsp:spPr>
        <a:xfrm>
          <a:off x="4213031" y="1957372"/>
          <a:ext cx="91440" cy="669364"/>
        </a:xfrm>
        <a:custGeom>
          <a:avLst/>
          <a:gdLst/>
          <a:ahLst/>
          <a:cxnLst/>
          <a:rect l="0" t="0" r="0" b="0"/>
          <a:pathLst>
            <a:path>
              <a:moveTo>
                <a:pt x="51196" y="0"/>
              </a:moveTo>
              <a:lnTo>
                <a:pt x="51196" y="430747"/>
              </a:lnTo>
              <a:lnTo>
                <a:pt x="45720" y="430747"/>
              </a:lnTo>
              <a:lnTo>
                <a:pt x="4572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D4E25-0648-4E49-9979-B8E68E845892}">
      <dsp:nvSpPr>
        <dsp:cNvPr id="0" name=""/>
        <dsp:cNvSpPr/>
      </dsp:nvSpPr>
      <dsp:spPr>
        <a:xfrm>
          <a:off x="1288024" y="1957372"/>
          <a:ext cx="2976204" cy="669364"/>
        </a:xfrm>
        <a:custGeom>
          <a:avLst/>
          <a:gdLst/>
          <a:ahLst/>
          <a:cxnLst/>
          <a:rect l="0" t="0" r="0" b="0"/>
          <a:pathLst>
            <a:path>
              <a:moveTo>
                <a:pt x="2976204" y="0"/>
              </a:moveTo>
              <a:lnTo>
                <a:pt x="2976204" y="430747"/>
              </a:lnTo>
              <a:lnTo>
                <a:pt x="0" y="430747"/>
              </a:lnTo>
              <a:lnTo>
                <a:pt x="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835FD-7F6B-45A1-AB3E-BBD4FC2D1999}">
      <dsp:nvSpPr>
        <dsp:cNvPr id="0" name=""/>
        <dsp:cNvSpPr/>
      </dsp:nvSpPr>
      <dsp:spPr>
        <a:xfrm>
          <a:off x="2460244" y="713306"/>
          <a:ext cx="3607969" cy="124406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Safety Security Branch</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(ESSB)</a:t>
          </a:r>
        </a:p>
      </dsp:txBody>
      <dsp:txXfrm>
        <a:off x="2460244" y="713306"/>
        <a:ext cx="3607969" cy="1244065"/>
      </dsp:txXfrm>
    </dsp:sp>
    <dsp:sp modelId="{CE07A000-D79D-4D09-A7CF-0EACE05028AC}">
      <dsp:nvSpPr>
        <dsp:cNvPr id="0" name=""/>
        <dsp:cNvSpPr/>
      </dsp:nvSpPr>
      <dsp:spPr>
        <a:xfrm>
          <a:off x="2632" y="2626736"/>
          <a:ext cx="2570783" cy="17751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Regulatory Division</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(ERD)</a:t>
          </a:r>
        </a:p>
      </dsp:txBody>
      <dsp:txXfrm>
        <a:off x="2632" y="2626736"/>
        <a:ext cx="2570783" cy="1775191"/>
      </dsp:txXfrm>
    </dsp:sp>
    <dsp:sp modelId="{1C3C3089-B18A-4F39-A73C-3D5F9E9387EB}">
      <dsp:nvSpPr>
        <dsp:cNvPr id="0" name=""/>
        <dsp:cNvSpPr/>
      </dsp:nvSpPr>
      <dsp:spPr>
        <a:xfrm>
          <a:off x="3050648" y="2626736"/>
          <a:ext cx="241620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Canadian Explosives Research Lab</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(CERL)</a:t>
          </a:r>
        </a:p>
      </dsp:txBody>
      <dsp:txXfrm>
        <a:off x="3050648" y="2626736"/>
        <a:ext cx="2416205" cy="1796416"/>
      </dsp:txXfrm>
    </dsp:sp>
    <dsp:sp modelId="{243815EB-F1E2-46FF-BBE6-89DD54EA3110}">
      <dsp:nvSpPr>
        <dsp:cNvPr id="0" name=""/>
        <dsp:cNvSpPr/>
      </dsp:nvSpPr>
      <dsp:spPr>
        <a:xfrm>
          <a:off x="5944087" y="2626736"/>
          <a:ext cx="227253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Program Policy and Administration Division</a:t>
          </a: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(PPAD)</a:t>
          </a: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endParaRPr lang="en-CA" sz="900" kern="1200" dirty="0">
            <a:latin typeface="Arial" pitchFamily="34" charset="0"/>
            <a:cs typeface="Arial" pitchFamily="34" charset="0"/>
          </a:endParaRPr>
        </a:p>
      </dsp:txBody>
      <dsp:txXfrm>
        <a:off x="5944087" y="2626736"/>
        <a:ext cx="2272535" cy="1796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FF8C-E15E-4CB5-95EC-25209E3CD5AF}">
      <dsp:nvSpPr>
        <dsp:cNvPr id="0" name=""/>
        <dsp:cNvSpPr/>
      </dsp:nvSpPr>
      <dsp:spPr>
        <a:xfrm>
          <a:off x="3348815" y="2234808"/>
          <a:ext cx="99735" cy="708734"/>
        </a:xfrm>
        <a:custGeom>
          <a:avLst/>
          <a:gdLst/>
          <a:ahLst/>
          <a:cxnLst/>
          <a:rect l="0" t="0" r="0" b="0"/>
          <a:pathLst>
            <a:path>
              <a:moveTo>
                <a:pt x="99735" y="0"/>
              </a:moveTo>
              <a:lnTo>
                <a:pt x="99735" y="708734"/>
              </a:lnTo>
              <a:lnTo>
                <a:pt x="0" y="70873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5C762E03-ABD3-4A66-9601-517FBC026B4F}">
      <dsp:nvSpPr>
        <dsp:cNvPr id="0" name=""/>
        <dsp:cNvSpPr/>
      </dsp:nvSpPr>
      <dsp:spPr>
        <a:xfrm>
          <a:off x="3448551" y="2234808"/>
          <a:ext cx="3741510" cy="1448112"/>
        </a:xfrm>
        <a:custGeom>
          <a:avLst/>
          <a:gdLst/>
          <a:ahLst/>
          <a:cxnLst/>
          <a:rect l="0" t="0" r="0" b="0"/>
          <a:pathLst>
            <a:path>
              <a:moveTo>
                <a:pt x="0" y="0"/>
              </a:moveTo>
              <a:lnTo>
                <a:pt x="0" y="1279341"/>
              </a:lnTo>
              <a:lnTo>
                <a:pt x="3741510" y="1279341"/>
              </a:lnTo>
              <a:lnTo>
                <a:pt x="3741510" y="144811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9BCB9F94-3751-474D-A5F6-B2E9C5E7C589}">
      <dsp:nvSpPr>
        <dsp:cNvPr id="0" name=""/>
        <dsp:cNvSpPr/>
      </dsp:nvSpPr>
      <dsp:spPr>
        <a:xfrm>
          <a:off x="3448551" y="2234808"/>
          <a:ext cx="1908367" cy="1461967"/>
        </a:xfrm>
        <a:custGeom>
          <a:avLst/>
          <a:gdLst/>
          <a:ahLst/>
          <a:cxnLst/>
          <a:rect l="0" t="0" r="0" b="0"/>
          <a:pathLst>
            <a:path>
              <a:moveTo>
                <a:pt x="0" y="0"/>
              </a:moveTo>
              <a:lnTo>
                <a:pt x="0" y="1293196"/>
              </a:lnTo>
              <a:lnTo>
                <a:pt x="1908367" y="1293196"/>
              </a:lnTo>
              <a:lnTo>
                <a:pt x="1908367"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2557002B-42D5-45BC-B488-A48D31F3011D}">
      <dsp:nvSpPr>
        <dsp:cNvPr id="0" name=""/>
        <dsp:cNvSpPr/>
      </dsp:nvSpPr>
      <dsp:spPr>
        <a:xfrm>
          <a:off x="3330564" y="2234808"/>
          <a:ext cx="91440" cy="1461967"/>
        </a:xfrm>
        <a:custGeom>
          <a:avLst/>
          <a:gdLst/>
          <a:ahLst/>
          <a:cxnLst/>
          <a:rect l="0" t="0" r="0" b="0"/>
          <a:pathLst>
            <a:path>
              <a:moveTo>
                <a:pt x="117986" y="0"/>
              </a:moveTo>
              <a:lnTo>
                <a:pt x="117986" y="1293196"/>
              </a:lnTo>
              <a:lnTo>
                <a:pt x="45720" y="1293196"/>
              </a:lnTo>
              <a:lnTo>
                <a:pt x="45720"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773EDEB-0DC8-49AA-BB4C-8B49CB8C19C3}">
      <dsp:nvSpPr>
        <dsp:cNvPr id="0" name=""/>
        <dsp:cNvSpPr/>
      </dsp:nvSpPr>
      <dsp:spPr>
        <a:xfrm>
          <a:off x="1286239" y="2234808"/>
          <a:ext cx="2162311" cy="1456478"/>
        </a:xfrm>
        <a:custGeom>
          <a:avLst/>
          <a:gdLst/>
          <a:ahLst/>
          <a:cxnLst/>
          <a:rect l="0" t="0" r="0" b="0"/>
          <a:pathLst>
            <a:path>
              <a:moveTo>
                <a:pt x="2162311" y="0"/>
              </a:moveTo>
              <a:lnTo>
                <a:pt x="2162311" y="1287707"/>
              </a:lnTo>
              <a:lnTo>
                <a:pt x="0" y="1287707"/>
              </a:lnTo>
              <a:lnTo>
                <a:pt x="0" y="1456478"/>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4A1EBB0-4661-4027-84F3-A8FD3E15F641}">
      <dsp:nvSpPr>
        <dsp:cNvPr id="0" name=""/>
        <dsp:cNvSpPr/>
      </dsp:nvSpPr>
      <dsp:spPr>
        <a:xfrm>
          <a:off x="3402831" y="1042264"/>
          <a:ext cx="91440" cy="368186"/>
        </a:xfrm>
        <a:custGeom>
          <a:avLst/>
          <a:gdLst/>
          <a:ahLst/>
          <a:cxnLst/>
          <a:rect l="0" t="0" r="0" b="0"/>
          <a:pathLst>
            <a:path>
              <a:moveTo>
                <a:pt x="49344" y="0"/>
              </a:moveTo>
              <a:lnTo>
                <a:pt x="49344" y="199415"/>
              </a:lnTo>
              <a:lnTo>
                <a:pt x="45720" y="199415"/>
              </a:lnTo>
              <a:lnTo>
                <a:pt x="45720" y="368186"/>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1B89501-9513-46C6-8F76-1783E9BC4D6E}">
      <dsp:nvSpPr>
        <dsp:cNvPr id="0" name=""/>
        <dsp:cNvSpPr/>
      </dsp:nvSpPr>
      <dsp:spPr>
        <a:xfrm>
          <a:off x="3452175" y="1042264"/>
          <a:ext cx="2382203" cy="335484"/>
        </a:xfrm>
        <a:custGeom>
          <a:avLst/>
          <a:gdLst/>
          <a:ahLst/>
          <a:cxnLst/>
          <a:rect l="0" t="0" r="0" b="0"/>
          <a:pathLst>
            <a:path>
              <a:moveTo>
                <a:pt x="0" y="0"/>
              </a:moveTo>
              <a:lnTo>
                <a:pt x="0" y="166713"/>
              </a:lnTo>
              <a:lnTo>
                <a:pt x="2382203" y="166713"/>
              </a:lnTo>
              <a:lnTo>
                <a:pt x="2382203" y="33548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89E7224-B051-4241-AD27-597C89690F9E}">
      <dsp:nvSpPr>
        <dsp:cNvPr id="0" name=""/>
        <dsp:cNvSpPr/>
      </dsp:nvSpPr>
      <dsp:spPr>
        <a:xfrm>
          <a:off x="1159042" y="1042264"/>
          <a:ext cx="2293133" cy="337542"/>
        </a:xfrm>
        <a:custGeom>
          <a:avLst/>
          <a:gdLst/>
          <a:ahLst/>
          <a:cxnLst/>
          <a:rect l="0" t="0" r="0" b="0"/>
          <a:pathLst>
            <a:path>
              <a:moveTo>
                <a:pt x="2293133" y="0"/>
              </a:moveTo>
              <a:lnTo>
                <a:pt x="2293133" y="168771"/>
              </a:lnTo>
              <a:lnTo>
                <a:pt x="0" y="168771"/>
              </a:lnTo>
              <a:lnTo>
                <a:pt x="0" y="33754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A61BCBBD-3D62-4FD6-B8AA-3F99DF9CEABF}">
      <dsp:nvSpPr>
        <dsp:cNvPr id="0" name=""/>
        <dsp:cNvSpPr/>
      </dsp:nvSpPr>
      <dsp:spPr>
        <a:xfrm>
          <a:off x="2502773" y="235281"/>
          <a:ext cx="1898803" cy="806983"/>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kern="1200" cap="none" normalizeH="0" baseline="0" dirty="0" smtClean="0">
              <a:ln/>
              <a:effectLst/>
              <a:latin typeface="Arial" charset="0"/>
              <a:cs typeface="Arial" charset="0"/>
            </a:rPr>
            <a:t>Director / CIE</a:t>
          </a:r>
        </a:p>
      </dsp:txBody>
      <dsp:txXfrm>
        <a:off x="2502773" y="235281"/>
        <a:ext cx="1898803" cy="806983"/>
      </dsp:txXfrm>
    </dsp:sp>
    <dsp:sp modelId="{9F0656A0-8F79-41CD-B1ED-E8DBC92AED36}">
      <dsp:nvSpPr>
        <dsp:cNvPr id="0" name=""/>
        <dsp:cNvSpPr/>
      </dsp:nvSpPr>
      <dsp:spPr>
        <a:xfrm>
          <a:off x="355370" y="137980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355370" y="1379806"/>
        <a:ext cx="1607343" cy="803671"/>
      </dsp:txXfrm>
    </dsp:sp>
    <dsp:sp modelId="{4D3AAE0F-9E4D-411B-A259-B7E5170846AE}">
      <dsp:nvSpPr>
        <dsp:cNvPr id="0" name=""/>
        <dsp:cNvSpPr/>
      </dsp:nvSpPr>
      <dsp:spPr>
        <a:xfrm>
          <a:off x="4898093" y="1377748"/>
          <a:ext cx="1872571" cy="866036"/>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4898093" y="1377748"/>
        <a:ext cx="1872571" cy="866036"/>
      </dsp:txXfrm>
    </dsp:sp>
    <dsp:sp modelId="{21C1BD71-82C0-4FEE-A040-902353AB87DE}">
      <dsp:nvSpPr>
        <dsp:cNvPr id="0" name=""/>
        <dsp:cNvSpPr/>
      </dsp:nvSpPr>
      <dsp:spPr>
        <a:xfrm>
          <a:off x="2429246" y="1410450"/>
          <a:ext cx="2038610" cy="824358"/>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Licensing </a:t>
          </a:r>
          <a:br>
            <a:rPr kumimoji="0" lang="en-CA" altLang="en-US" sz="1200" b="1" i="0" u="sng" strike="noStrike" kern="1200" cap="none" normalizeH="0" baseline="0" dirty="0" smtClean="0">
              <a:ln/>
              <a:effectLst/>
              <a:latin typeface="Arial" charset="0"/>
              <a:cs typeface="Arial" charset="0"/>
            </a:rPr>
          </a:br>
          <a:r>
            <a:rPr kumimoji="0" lang="en-CA" altLang="en-US" sz="1200" b="1" i="0" u="none" strike="noStrike" kern="1200" cap="none" normalizeH="0" baseline="0" dirty="0" smtClean="0">
              <a:ln/>
              <a:effectLst/>
              <a:latin typeface="Arial" charset="0"/>
              <a:cs typeface="Arial" charset="0"/>
            </a:rPr>
            <a:t>&amp;</a:t>
          </a:r>
          <a:r>
            <a:rPr kumimoji="0" lang="en-CA" altLang="en-US" sz="1200" b="1" i="0" u="sng" strike="noStrike" kern="1200"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2429246" y="1410450"/>
        <a:ext cx="2038610" cy="824358"/>
      </dsp:txXfrm>
    </dsp:sp>
    <dsp:sp modelId="{EF289776-076A-4D76-A7A4-E6584F53F3DD}">
      <dsp:nvSpPr>
        <dsp:cNvPr id="0" name=""/>
        <dsp:cNvSpPr/>
      </dsp:nvSpPr>
      <dsp:spPr>
        <a:xfrm>
          <a:off x="403856" y="3691287"/>
          <a:ext cx="1764766" cy="7684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Yukon</a:t>
          </a:r>
        </a:p>
      </dsp:txBody>
      <dsp:txXfrm>
        <a:off x="403856" y="3691287"/>
        <a:ext cx="1764766" cy="768471"/>
      </dsp:txXfrm>
    </dsp:sp>
    <dsp:sp modelId="{C94302B3-B554-45F0-89FF-CE786F0A4C96}">
      <dsp:nvSpPr>
        <dsp:cNvPr id="0" name=""/>
        <dsp:cNvSpPr/>
      </dsp:nvSpPr>
      <dsp:spPr>
        <a:xfrm>
          <a:off x="2411155" y="3696776"/>
          <a:ext cx="1930259"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Alberta / Saskatchewan /  Northwest Territories</a:t>
          </a:r>
        </a:p>
      </dsp:txBody>
      <dsp:txXfrm>
        <a:off x="2411155" y="3696776"/>
        <a:ext cx="1930259" cy="803671"/>
      </dsp:txXfrm>
    </dsp:sp>
    <dsp:sp modelId="{3F4710CE-07AF-41EA-96A8-AD194EFD91D0}">
      <dsp:nvSpPr>
        <dsp:cNvPr id="0" name=""/>
        <dsp:cNvSpPr/>
      </dsp:nvSpPr>
      <dsp:spPr>
        <a:xfrm>
          <a:off x="4553246" y="369677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Headquarters</a:t>
          </a: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Ontario / </a:t>
          </a:r>
          <a:br>
            <a:rPr kumimoji="0" lang="en-CA" altLang="en-US" sz="1200" b="0" i="0" u="none" strike="noStrike" kern="1200" cap="none" normalizeH="0" baseline="0" dirty="0" smtClean="0">
              <a:ln/>
              <a:effectLst/>
              <a:latin typeface="Arial" pitchFamily="34" charset="0"/>
              <a:cs typeface="Arial" pitchFamily="34" charset="0"/>
            </a:rPr>
          </a:br>
          <a:r>
            <a:rPr kumimoji="0" lang="en-CA" altLang="en-US" sz="1200" b="0" i="0" u="none" strike="noStrike" kern="1200" cap="none" normalizeH="0" baseline="0" dirty="0" smtClean="0">
              <a:ln/>
              <a:effectLst/>
              <a:latin typeface="Arial" pitchFamily="34" charset="0"/>
              <a:cs typeface="Arial" pitchFamily="34" charset="0"/>
            </a:rPr>
            <a:t>Manitoba</a:t>
          </a:r>
          <a:endParaRPr kumimoji="0" lang="en-CA" altLang="en-US" sz="1200" b="1" i="0" u="sng" strike="noStrike" kern="1200" cap="none" normalizeH="0" baseline="0" dirty="0" smtClean="0">
            <a:ln/>
            <a:effectLst/>
            <a:latin typeface="Arial" pitchFamily="34" charset="0"/>
            <a:cs typeface="Arial" pitchFamily="34" charset="0"/>
          </a:endParaRPr>
        </a:p>
      </dsp:txBody>
      <dsp:txXfrm>
        <a:off x="4553246" y="3696776"/>
        <a:ext cx="1607343" cy="803671"/>
      </dsp:txXfrm>
    </dsp:sp>
    <dsp:sp modelId="{D7C6E9A7-AA6F-48F1-B6C9-EA98075E396D}">
      <dsp:nvSpPr>
        <dsp:cNvPr id="0" name=""/>
        <dsp:cNvSpPr/>
      </dsp:nvSpPr>
      <dsp:spPr>
        <a:xfrm>
          <a:off x="6386389" y="3682920"/>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Quebec / Nunavut / Atlantic Provinces</a:t>
          </a:r>
        </a:p>
      </dsp:txBody>
      <dsp:txXfrm>
        <a:off x="6386389" y="3682920"/>
        <a:ext cx="1607343" cy="803671"/>
      </dsp:txXfrm>
    </dsp:sp>
    <dsp:sp modelId="{8884CC29-847E-4049-9196-17A232C07280}">
      <dsp:nvSpPr>
        <dsp:cNvPr id="0" name=""/>
        <dsp:cNvSpPr/>
      </dsp:nvSpPr>
      <dsp:spPr>
        <a:xfrm>
          <a:off x="1741471" y="2579375"/>
          <a:ext cx="1607343" cy="728335"/>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CA" sz="1200" b="1" u="sng" kern="1200" dirty="0" smtClean="0">
              <a:latin typeface="Arial" pitchFamily="34" charset="0"/>
              <a:cs typeface="Arial" pitchFamily="34" charset="0"/>
            </a:rPr>
            <a:t>Operational Policies</a:t>
          </a:r>
        </a:p>
        <a:p>
          <a:pPr lvl="0" algn="ctr" defTabSz="533400">
            <a:lnSpc>
              <a:spcPct val="100000"/>
            </a:lnSpc>
            <a:spcBef>
              <a:spcPct val="0"/>
            </a:spcBef>
            <a:spcAft>
              <a:spcPct val="35000"/>
            </a:spcAft>
          </a:pPr>
          <a:endParaRPr lang="en-CA" sz="800" kern="1200" dirty="0" smtClean="0">
            <a:latin typeface="Arial" pitchFamily="34" charset="0"/>
            <a:cs typeface="Arial" pitchFamily="34" charset="0"/>
          </a:endParaRPr>
        </a:p>
      </dsp:txBody>
      <dsp:txXfrm>
        <a:off x="1741471" y="2579375"/>
        <a:ext cx="1607343" cy="728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3361F-27C2-484D-82F0-89739545BD98}">
      <dsp:nvSpPr>
        <dsp:cNvPr id="0" name=""/>
        <dsp:cNvSpPr/>
      </dsp:nvSpPr>
      <dsp:spPr>
        <a:xfrm>
          <a:off x="0" y="2994295"/>
          <a:ext cx="8435280" cy="128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Read access to those LPCOs the Authorized Contact has provided them access to; best suited to a Site Manager</a:t>
          </a:r>
          <a:endParaRPr lang="en-US" sz="1500" kern="1200" dirty="0"/>
        </a:p>
      </dsp:txBody>
      <dsp:txXfrm>
        <a:off x="0" y="2994295"/>
        <a:ext cx="2530584" cy="1282066"/>
      </dsp:txXfrm>
    </dsp:sp>
    <dsp:sp modelId="{9B2ED86E-3A7C-40FE-BE55-3C7C57547E2E}">
      <dsp:nvSpPr>
        <dsp:cNvPr id="0" name=""/>
        <dsp:cNvSpPr/>
      </dsp:nvSpPr>
      <dsp:spPr>
        <a:xfrm>
          <a:off x="0" y="1497502"/>
          <a:ext cx="8435280" cy="128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All read/write privileges Except manage members</a:t>
          </a:r>
          <a:endParaRPr lang="en-US" sz="1500" kern="1200" dirty="0"/>
        </a:p>
      </dsp:txBody>
      <dsp:txXfrm>
        <a:off x="0" y="1497502"/>
        <a:ext cx="2530584" cy="1282066"/>
      </dsp:txXfrm>
    </dsp:sp>
    <dsp:sp modelId="{E7B8F74A-6091-4975-BC5A-F73CDCA5A99F}">
      <dsp:nvSpPr>
        <dsp:cNvPr id="0" name=""/>
        <dsp:cNvSpPr/>
      </dsp:nvSpPr>
      <dsp:spPr>
        <a:xfrm>
          <a:off x="0" y="0"/>
          <a:ext cx="8435280" cy="1282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All privileges, read, write, manage members, etc.</a:t>
          </a:r>
          <a:endParaRPr lang="en-US" sz="1500" kern="1200" dirty="0"/>
        </a:p>
      </dsp:txBody>
      <dsp:txXfrm>
        <a:off x="0" y="0"/>
        <a:ext cx="2530584" cy="1282066"/>
      </dsp:txXfrm>
    </dsp:sp>
    <dsp:sp modelId="{C1C948FC-B880-43E2-8F78-356602B32C20}">
      <dsp:nvSpPr>
        <dsp:cNvPr id="0" name=""/>
        <dsp:cNvSpPr/>
      </dsp:nvSpPr>
      <dsp:spPr>
        <a:xfrm>
          <a:off x="4593355" y="108073"/>
          <a:ext cx="1610446" cy="1073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Authorized Contact</a:t>
          </a:r>
          <a:endParaRPr lang="en-US" sz="2400" kern="1200" dirty="0"/>
        </a:p>
      </dsp:txBody>
      <dsp:txXfrm>
        <a:off x="4624801" y="139519"/>
        <a:ext cx="1547554" cy="1010739"/>
      </dsp:txXfrm>
    </dsp:sp>
    <dsp:sp modelId="{EB0C45ED-4CFF-4E00-A5E6-CFFE64F898C5}">
      <dsp:nvSpPr>
        <dsp:cNvPr id="0" name=""/>
        <dsp:cNvSpPr/>
      </dsp:nvSpPr>
      <dsp:spPr>
        <a:xfrm>
          <a:off x="5352859" y="1181704"/>
          <a:ext cx="91440" cy="429452"/>
        </a:xfrm>
        <a:custGeom>
          <a:avLst/>
          <a:gdLst/>
          <a:ahLst/>
          <a:cxnLst/>
          <a:rect l="0" t="0" r="0" b="0"/>
          <a:pathLst>
            <a:path>
              <a:moveTo>
                <a:pt x="45720" y="0"/>
              </a:moveTo>
              <a:lnTo>
                <a:pt x="45720" y="429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06D6A-BEF1-476D-863B-C8D7B65F081A}">
      <dsp:nvSpPr>
        <dsp:cNvPr id="0" name=""/>
        <dsp:cNvSpPr/>
      </dsp:nvSpPr>
      <dsp:spPr>
        <a:xfrm>
          <a:off x="4593355" y="1611156"/>
          <a:ext cx="1610446" cy="1073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Company Contact</a:t>
          </a:r>
          <a:endParaRPr lang="en-US" sz="2400" kern="1200" dirty="0"/>
        </a:p>
      </dsp:txBody>
      <dsp:txXfrm>
        <a:off x="4624801" y="1642602"/>
        <a:ext cx="1547554" cy="1010739"/>
      </dsp:txXfrm>
    </dsp:sp>
    <dsp:sp modelId="{73A83CD8-412F-4219-8993-3D885AB6191E}">
      <dsp:nvSpPr>
        <dsp:cNvPr id="0" name=""/>
        <dsp:cNvSpPr/>
      </dsp:nvSpPr>
      <dsp:spPr>
        <a:xfrm>
          <a:off x="5352859" y="2684787"/>
          <a:ext cx="91440" cy="429452"/>
        </a:xfrm>
        <a:custGeom>
          <a:avLst/>
          <a:gdLst/>
          <a:ahLst/>
          <a:cxnLst/>
          <a:rect l="0" t="0" r="0" b="0"/>
          <a:pathLst>
            <a:path>
              <a:moveTo>
                <a:pt x="45720" y="0"/>
              </a:moveTo>
              <a:lnTo>
                <a:pt x="45720" y="429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C765E-DAB1-44F7-B5A4-82F08A87A167}">
      <dsp:nvSpPr>
        <dsp:cNvPr id="0" name=""/>
        <dsp:cNvSpPr/>
      </dsp:nvSpPr>
      <dsp:spPr>
        <a:xfrm>
          <a:off x="4593355" y="3114240"/>
          <a:ext cx="1610446" cy="1073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Member</a:t>
          </a:r>
          <a:endParaRPr lang="en-US" sz="2400" kern="1200" dirty="0"/>
        </a:p>
      </dsp:txBody>
      <dsp:txXfrm>
        <a:off x="4624801" y="3145686"/>
        <a:ext cx="1547554" cy="1010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84C5F-D08A-49F5-8D4D-929724B8CB4D}">
      <dsp:nvSpPr>
        <dsp:cNvPr id="0" name=""/>
        <dsp:cNvSpPr/>
      </dsp:nvSpPr>
      <dsp:spPr>
        <a:xfrm>
          <a:off x="0" y="2994626"/>
          <a:ext cx="8126624" cy="1226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View Access to LPCOs Authorized contact added them to</a:t>
          </a:r>
          <a:endParaRPr lang="en-US" sz="1900" kern="1200" dirty="0"/>
        </a:p>
      </dsp:txBody>
      <dsp:txXfrm>
        <a:off x="0" y="2994626"/>
        <a:ext cx="2437987" cy="1226929"/>
      </dsp:txXfrm>
    </dsp:sp>
    <dsp:sp modelId="{F24FB2D4-471B-42A7-A8AD-51736D800E6E}">
      <dsp:nvSpPr>
        <dsp:cNvPr id="0" name=""/>
        <dsp:cNvSpPr/>
      </dsp:nvSpPr>
      <dsp:spPr>
        <a:xfrm>
          <a:off x="0" y="1563208"/>
          <a:ext cx="8126624" cy="1226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View Access to LPCOs Authorized contact added them to.</a:t>
          </a:r>
          <a:endParaRPr lang="en-US" sz="1900" kern="1200" dirty="0"/>
        </a:p>
      </dsp:txBody>
      <dsp:txXfrm>
        <a:off x="0" y="1563208"/>
        <a:ext cx="2437987" cy="1226929"/>
      </dsp:txXfrm>
    </dsp:sp>
    <dsp:sp modelId="{12F0FCEC-66CA-4284-9084-A7978980AE54}">
      <dsp:nvSpPr>
        <dsp:cNvPr id="0" name=""/>
        <dsp:cNvSpPr/>
      </dsp:nvSpPr>
      <dsp:spPr>
        <a:xfrm>
          <a:off x="0" y="131790"/>
          <a:ext cx="8126624" cy="1226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Authorized Contact</a:t>
          </a:r>
          <a:endParaRPr lang="en-US" sz="1900" kern="1200" dirty="0"/>
        </a:p>
      </dsp:txBody>
      <dsp:txXfrm>
        <a:off x="0" y="131790"/>
        <a:ext cx="2437987" cy="1226929"/>
      </dsp:txXfrm>
    </dsp:sp>
    <dsp:sp modelId="{405735FE-6675-43C9-A18B-575636AB3E46}">
      <dsp:nvSpPr>
        <dsp:cNvPr id="0" name=""/>
        <dsp:cNvSpPr/>
      </dsp:nvSpPr>
      <dsp:spPr>
        <a:xfrm>
          <a:off x="4932648" y="234034"/>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Authorized Contact</a:t>
          </a:r>
          <a:endParaRPr lang="en-US" sz="1500" kern="1200" dirty="0"/>
        </a:p>
      </dsp:txBody>
      <dsp:txXfrm>
        <a:off x="4962594" y="263980"/>
        <a:ext cx="1473770" cy="962549"/>
      </dsp:txXfrm>
    </dsp:sp>
    <dsp:sp modelId="{D92FB7C8-D597-4476-9A3E-34F4811307D0}">
      <dsp:nvSpPr>
        <dsp:cNvPr id="0" name=""/>
        <dsp:cNvSpPr/>
      </dsp:nvSpPr>
      <dsp:spPr>
        <a:xfrm>
          <a:off x="4204158" y="1256476"/>
          <a:ext cx="1495320" cy="408976"/>
        </a:xfrm>
        <a:custGeom>
          <a:avLst/>
          <a:gdLst/>
          <a:ahLst/>
          <a:cxnLst/>
          <a:rect l="0" t="0" r="0" b="0"/>
          <a:pathLst>
            <a:path>
              <a:moveTo>
                <a:pt x="1495320" y="0"/>
              </a:moveTo>
              <a:lnTo>
                <a:pt x="1495320" y="204488"/>
              </a:lnTo>
              <a:lnTo>
                <a:pt x="0" y="204488"/>
              </a:lnTo>
              <a:lnTo>
                <a:pt x="0" y="408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EE5A0-5C48-4501-B1AB-621D2D990E83}">
      <dsp:nvSpPr>
        <dsp:cNvPr id="0" name=""/>
        <dsp:cNvSpPr/>
      </dsp:nvSpPr>
      <dsp:spPr>
        <a:xfrm>
          <a:off x="3437327" y="1665452"/>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Vendor</a:t>
          </a:r>
          <a:endParaRPr lang="en-US" sz="1500" kern="1200" dirty="0"/>
        </a:p>
      </dsp:txBody>
      <dsp:txXfrm>
        <a:off x="3467273" y="1695398"/>
        <a:ext cx="1473770" cy="962549"/>
      </dsp:txXfrm>
    </dsp:sp>
    <dsp:sp modelId="{2CF077AD-0500-43ED-A439-BF8D0BE7B9E8}">
      <dsp:nvSpPr>
        <dsp:cNvPr id="0" name=""/>
        <dsp:cNvSpPr/>
      </dsp:nvSpPr>
      <dsp:spPr>
        <a:xfrm>
          <a:off x="3207278" y="2687894"/>
          <a:ext cx="996880" cy="408976"/>
        </a:xfrm>
        <a:custGeom>
          <a:avLst/>
          <a:gdLst/>
          <a:ahLst/>
          <a:cxnLst/>
          <a:rect l="0" t="0" r="0" b="0"/>
          <a:pathLst>
            <a:path>
              <a:moveTo>
                <a:pt x="996880" y="0"/>
              </a:moveTo>
              <a:lnTo>
                <a:pt x="996880" y="204488"/>
              </a:lnTo>
              <a:lnTo>
                <a:pt x="0" y="204488"/>
              </a:lnTo>
              <a:lnTo>
                <a:pt x="0" y="408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FDA5-21FF-4CD0-94FD-8E873A52E148}">
      <dsp:nvSpPr>
        <dsp:cNvPr id="0" name=""/>
        <dsp:cNvSpPr/>
      </dsp:nvSpPr>
      <dsp:spPr>
        <a:xfrm>
          <a:off x="2440447" y="3096870"/>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Freight Forwarder</a:t>
          </a:r>
          <a:endParaRPr lang="en-US" sz="1500" kern="1200" dirty="0"/>
        </a:p>
      </dsp:txBody>
      <dsp:txXfrm>
        <a:off x="2470393" y="3126816"/>
        <a:ext cx="1473770" cy="962549"/>
      </dsp:txXfrm>
    </dsp:sp>
    <dsp:sp modelId="{851B280D-A146-4A98-909C-128F42B392EE}">
      <dsp:nvSpPr>
        <dsp:cNvPr id="0" name=""/>
        <dsp:cNvSpPr/>
      </dsp:nvSpPr>
      <dsp:spPr>
        <a:xfrm>
          <a:off x="4204158" y="2687894"/>
          <a:ext cx="996880" cy="408976"/>
        </a:xfrm>
        <a:custGeom>
          <a:avLst/>
          <a:gdLst/>
          <a:ahLst/>
          <a:cxnLst/>
          <a:rect l="0" t="0" r="0" b="0"/>
          <a:pathLst>
            <a:path>
              <a:moveTo>
                <a:pt x="0" y="0"/>
              </a:moveTo>
              <a:lnTo>
                <a:pt x="0" y="204488"/>
              </a:lnTo>
              <a:lnTo>
                <a:pt x="996880" y="204488"/>
              </a:lnTo>
              <a:lnTo>
                <a:pt x="996880" y="408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42BD0-6601-49AD-868B-96B0DAD59ED6}">
      <dsp:nvSpPr>
        <dsp:cNvPr id="0" name=""/>
        <dsp:cNvSpPr/>
      </dsp:nvSpPr>
      <dsp:spPr>
        <a:xfrm>
          <a:off x="4434208" y="3096870"/>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Broker</a:t>
          </a:r>
          <a:endParaRPr lang="en-US" sz="1500" kern="1200" dirty="0"/>
        </a:p>
      </dsp:txBody>
      <dsp:txXfrm>
        <a:off x="4464154" y="3126816"/>
        <a:ext cx="1473770" cy="962549"/>
      </dsp:txXfrm>
    </dsp:sp>
    <dsp:sp modelId="{B1DA1B7D-469F-4957-8F3D-304EFC6B2446}">
      <dsp:nvSpPr>
        <dsp:cNvPr id="0" name=""/>
        <dsp:cNvSpPr/>
      </dsp:nvSpPr>
      <dsp:spPr>
        <a:xfrm>
          <a:off x="5699479" y="1256476"/>
          <a:ext cx="1495320" cy="408976"/>
        </a:xfrm>
        <a:custGeom>
          <a:avLst/>
          <a:gdLst/>
          <a:ahLst/>
          <a:cxnLst/>
          <a:rect l="0" t="0" r="0" b="0"/>
          <a:pathLst>
            <a:path>
              <a:moveTo>
                <a:pt x="0" y="0"/>
              </a:moveTo>
              <a:lnTo>
                <a:pt x="0" y="204488"/>
              </a:lnTo>
              <a:lnTo>
                <a:pt x="1495320" y="204488"/>
              </a:lnTo>
              <a:lnTo>
                <a:pt x="1495320" y="408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8A5E0-1FE0-45C0-B343-C9730A8DD361}">
      <dsp:nvSpPr>
        <dsp:cNvPr id="0" name=""/>
        <dsp:cNvSpPr/>
      </dsp:nvSpPr>
      <dsp:spPr>
        <a:xfrm>
          <a:off x="6427969" y="1665452"/>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Annual Fee Agent</a:t>
          </a:r>
          <a:endParaRPr lang="en-US" sz="1500" kern="1200" dirty="0"/>
        </a:p>
      </dsp:txBody>
      <dsp:txXfrm>
        <a:off x="6457915" y="1695398"/>
        <a:ext cx="1473770" cy="962549"/>
      </dsp:txXfrm>
    </dsp:sp>
    <dsp:sp modelId="{993402E1-10D2-4257-B3D2-0EE44A46F2A7}">
      <dsp:nvSpPr>
        <dsp:cNvPr id="0" name=""/>
        <dsp:cNvSpPr/>
      </dsp:nvSpPr>
      <dsp:spPr>
        <a:xfrm>
          <a:off x="7149080" y="2687894"/>
          <a:ext cx="91440" cy="408976"/>
        </a:xfrm>
        <a:custGeom>
          <a:avLst/>
          <a:gdLst/>
          <a:ahLst/>
          <a:cxnLst/>
          <a:rect l="0" t="0" r="0" b="0"/>
          <a:pathLst>
            <a:path>
              <a:moveTo>
                <a:pt x="45720" y="0"/>
              </a:moveTo>
              <a:lnTo>
                <a:pt x="45720" y="408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6CBB7-979B-448C-9ECF-651DFE206743}">
      <dsp:nvSpPr>
        <dsp:cNvPr id="0" name=""/>
        <dsp:cNvSpPr/>
      </dsp:nvSpPr>
      <dsp:spPr>
        <a:xfrm>
          <a:off x="6427969" y="3096870"/>
          <a:ext cx="1533662" cy="1022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Security Officer (can see Approval Letters)</a:t>
          </a:r>
          <a:endParaRPr lang="en-US" sz="1500" kern="1200" dirty="0"/>
        </a:p>
      </dsp:txBody>
      <dsp:txXfrm>
        <a:off x="6457915" y="3126816"/>
        <a:ext cx="1473770" cy="962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50F5B-A927-471B-994D-FD5A27FD14E0}">
      <dsp:nvSpPr>
        <dsp:cNvPr id="0" name=""/>
        <dsp:cNvSpPr/>
      </dsp:nvSpPr>
      <dsp:spPr>
        <a:xfrm>
          <a:off x="3486931"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Base to service MPUs</a:t>
          </a:r>
          <a:endParaRPr lang="en-US" sz="2000" kern="1200" dirty="0"/>
        </a:p>
      </dsp:txBody>
      <dsp:txXfrm>
        <a:off x="3670829" y="1819010"/>
        <a:ext cx="887941" cy="887941"/>
      </dsp:txXfrm>
    </dsp:sp>
    <dsp:sp modelId="{34B90D24-11E8-4135-A458-43E0F5D7F148}">
      <dsp:nvSpPr>
        <dsp:cNvPr id="0" name=""/>
        <dsp:cNvSpPr/>
      </dsp:nvSpPr>
      <dsp:spPr>
        <a:xfrm rot="9051264">
          <a:off x="2624769" y="2799846"/>
          <a:ext cx="1005303" cy="27465"/>
        </a:xfrm>
        <a:custGeom>
          <a:avLst/>
          <a:gdLst/>
          <a:ahLst/>
          <a:cxnLst/>
          <a:rect l="0" t="0" r="0" b="0"/>
          <a:pathLst>
            <a:path>
              <a:moveTo>
                <a:pt x="0" y="13732"/>
              </a:moveTo>
              <a:lnTo>
                <a:pt x="1005303"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02288" y="2788446"/>
        <a:ext cx="50265" cy="50265"/>
      </dsp:txXfrm>
    </dsp:sp>
    <dsp:sp modelId="{CB20BD25-6235-4383-991C-1D1306AA20B2}">
      <dsp:nvSpPr>
        <dsp:cNvPr id="0" name=""/>
        <dsp:cNvSpPr/>
      </dsp:nvSpPr>
      <dsp:spPr>
        <a:xfrm>
          <a:off x="1512172" y="2736308"/>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Virtual satellite sites to gain km</a:t>
          </a:r>
          <a:endParaRPr lang="en-US" sz="1200" kern="1200" dirty="0"/>
        </a:p>
      </dsp:txBody>
      <dsp:txXfrm>
        <a:off x="1696070" y="2920206"/>
        <a:ext cx="887941" cy="887941"/>
      </dsp:txXfrm>
    </dsp:sp>
    <dsp:sp modelId="{DCD32906-8BBB-4A5B-9076-4B8A8CAC5FF3}">
      <dsp:nvSpPr>
        <dsp:cNvPr id="0" name=""/>
        <dsp:cNvSpPr/>
      </dsp:nvSpPr>
      <dsp:spPr>
        <a:xfrm rot="17549784">
          <a:off x="4244474" y="1503699"/>
          <a:ext cx="358174" cy="27465"/>
        </a:xfrm>
        <a:custGeom>
          <a:avLst/>
          <a:gdLst/>
          <a:ahLst/>
          <a:cxnLst/>
          <a:rect l="0" t="0" r="0" b="0"/>
          <a:pathLst>
            <a:path>
              <a:moveTo>
                <a:pt x="0" y="13732"/>
              </a:moveTo>
              <a:lnTo>
                <a:pt x="358174"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4607" y="1508477"/>
        <a:ext cx="17908" cy="17908"/>
      </dsp:txXfrm>
    </dsp:sp>
    <dsp:sp modelId="{1210A44C-926C-4521-A0D6-897EFCAF64FE}">
      <dsp:nvSpPr>
        <dsp:cNvPr id="0" name=""/>
        <dsp:cNvSpPr/>
      </dsp:nvSpPr>
      <dsp:spPr>
        <a:xfrm>
          <a:off x="4104454" y="14401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Sat/Customer</a:t>
          </a:r>
          <a:endParaRPr lang="en-US" sz="1200" kern="1200" dirty="0"/>
        </a:p>
      </dsp:txBody>
      <dsp:txXfrm>
        <a:off x="4288352" y="327911"/>
        <a:ext cx="887941" cy="887941"/>
      </dsp:txXfrm>
    </dsp:sp>
    <dsp:sp modelId="{16B6ACC6-30E2-4C58-B554-993FBD9D0740}">
      <dsp:nvSpPr>
        <dsp:cNvPr id="0" name=""/>
        <dsp:cNvSpPr/>
      </dsp:nvSpPr>
      <dsp:spPr>
        <a:xfrm rot="1383507">
          <a:off x="4637700" y="2763837"/>
          <a:ext cx="1371928" cy="27465"/>
        </a:xfrm>
        <a:custGeom>
          <a:avLst/>
          <a:gdLst/>
          <a:ahLst/>
          <a:cxnLst/>
          <a:rect l="0" t="0" r="0" b="0"/>
          <a:pathLst>
            <a:path>
              <a:moveTo>
                <a:pt x="0" y="13732"/>
              </a:moveTo>
              <a:lnTo>
                <a:pt x="1371928"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89367" y="2743272"/>
        <a:ext cx="68596" cy="68596"/>
      </dsp:txXfrm>
    </dsp:sp>
    <dsp:sp modelId="{FE865621-B5FF-46B9-8BB6-949805DD34F9}">
      <dsp:nvSpPr>
        <dsp:cNvPr id="0" name=""/>
        <dsp:cNvSpPr/>
      </dsp:nvSpPr>
      <dsp:spPr>
        <a:xfrm>
          <a:off x="5904661" y="2664290"/>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Satellite/ special project</a:t>
          </a:r>
          <a:endParaRPr lang="en-US" sz="1200" kern="1200" dirty="0"/>
        </a:p>
      </dsp:txBody>
      <dsp:txXfrm>
        <a:off x="6088559" y="2848188"/>
        <a:ext cx="887941" cy="887941"/>
      </dsp:txXfrm>
    </dsp:sp>
    <dsp:sp modelId="{2F54EF46-2EB6-4D7B-8B97-121B0E566EF0}">
      <dsp:nvSpPr>
        <dsp:cNvPr id="0" name=""/>
        <dsp:cNvSpPr/>
      </dsp:nvSpPr>
      <dsp:spPr>
        <a:xfrm rot="13363947">
          <a:off x="2751134" y="1470128"/>
          <a:ext cx="1040600" cy="27465"/>
        </a:xfrm>
        <a:custGeom>
          <a:avLst/>
          <a:gdLst/>
          <a:ahLst/>
          <a:cxnLst/>
          <a:rect l="0" t="0" r="0" b="0"/>
          <a:pathLst>
            <a:path>
              <a:moveTo>
                <a:pt x="0" y="13732"/>
              </a:moveTo>
              <a:lnTo>
                <a:pt x="10406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5419" y="1457846"/>
        <a:ext cx="52030" cy="52030"/>
      </dsp:txXfrm>
    </dsp:sp>
    <dsp:sp modelId="{A23F9947-BBA3-4401-A80E-0453AEA74366}">
      <dsp:nvSpPr>
        <dsp:cNvPr id="0" name=""/>
        <dsp:cNvSpPr/>
      </dsp:nvSpPr>
      <dsp:spPr>
        <a:xfrm>
          <a:off x="1800201" y="7687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Satellite/ serving many local customers</a:t>
          </a:r>
          <a:endParaRPr lang="en-US" sz="1200" kern="1200" dirty="0"/>
        </a:p>
      </dsp:txBody>
      <dsp:txXfrm>
        <a:off x="1984099" y="260771"/>
        <a:ext cx="887941" cy="8879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5" tIns="45717" rIns="91435" bIns="45717" rtlCol="0"/>
          <a:lstStyle>
            <a:lvl1pPr algn="l">
              <a:defRPr sz="1200"/>
            </a:lvl1pPr>
          </a:lstStyle>
          <a:p>
            <a:endParaRPr lang="en-CA"/>
          </a:p>
        </p:txBody>
      </p:sp>
      <p:sp>
        <p:nvSpPr>
          <p:cNvPr id="3" name="Date Placeholder 2"/>
          <p:cNvSpPr>
            <a:spLocks noGrp="1"/>
          </p:cNvSpPr>
          <p:nvPr>
            <p:ph type="dt" sz="quarter" idx="1"/>
          </p:nvPr>
        </p:nvSpPr>
        <p:spPr>
          <a:xfrm>
            <a:off x="3937000" y="0"/>
            <a:ext cx="3011488" cy="463550"/>
          </a:xfrm>
          <a:prstGeom prst="rect">
            <a:avLst/>
          </a:prstGeom>
        </p:spPr>
        <p:txBody>
          <a:bodyPr vert="horz" lIns="91435" tIns="45717" rIns="91435" bIns="45717" rtlCol="0"/>
          <a:lstStyle>
            <a:lvl1pPr algn="r">
              <a:defRPr sz="1200"/>
            </a:lvl1pPr>
          </a:lstStyle>
          <a:p>
            <a:fld id="{D8DCEE93-BD18-4C9A-9BE2-3ED6F085FE6D}" type="datetimeFigureOut">
              <a:rPr lang="en-CA" smtClean="0"/>
              <a:t>2018-04-26</a:t>
            </a:fld>
            <a:endParaRPr lang="en-CA"/>
          </a:p>
        </p:txBody>
      </p:sp>
      <p:sp>
        <p:nvSpPr>
          <p:cNvPr id="4" name="Footer Placeholder 3"/>
          <p:cNvSpPr>
            <a:spLocks noGrp="1"/>
          </p:cNvSpPr>
          <p:nvPr>
            <p:ph type="ftr" sz="quarter" idx="2"/>
          </p:nvPr>
        </p:nvSpPr>
        <p:spPr>
          <a:xfrm>
            <a:off x="0" y="8772525"/>
            <a:ext cx="3011488" cy="463550"/>
          </a:xfrm>
          <a:prstGeom prst="rect">
            <a:avLst/>
          </a:prstGeom>
        </p:spPr>
        <p:txBody>
          <a:bodyPr vert="horz" lIns="91435" tIns="45717" rIns="91435" bIns="45717" rtlCol="0" anchor="b"/>
          <a:lstStyle>
            <a:lvl1pPr algn="l">
              <a:defRPr sz="1200"/>
            </a:lvl1pPr>
          </a:lstStyle>
          <a:p>
            <a:endParaRPr lang="en-CA"/>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35" tIns="45717" rIns="91435" bIns="45717" rtlCol="0" anchor="b"/>
          <a:lstStyle>
            <a:lvl1pPr algn="r">
              <a:defRPr sz="1200"/>
            </a:lvl1pPr>
          </a:lstStyle>
          <a:p>
            <a:fld id="{F32BC1D9-0651-42BF-AFFB-32F8F82E6409}" type="slidenum">
              <a:rPr lang="en-CA" smtClean="0"/>
              <a:t>‹#›</a:t>
            </a:fld>
            <a:endParaRPr lang="en-CA"/>
          </a:p>
        </p:txBody>
      </p:sp>
    </p:spTree>
    <p:extLst>
      <p:ext uri="{BB962C8B-B14F-4D97-AF65-F5344CB8AC3E}">
        <p14:creationId xmlns:p14="http://schemas.microsoft.com/office/powerpoint/2010/main" val="3147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1" tIns="46240" rIns="92481" bIns="46240" rtlCol="0"/>
          <a:lstStyle>
            <a:lvl1pPr algn="l">
              <a:defRPr sz="1200"/>
            </a:lvl1pPr>
          </a:lstStyle>
          <a:p>
            <a:endParaRPr lang="en-CA"/>
          </a:p>
        </p:txBody>
      </p:sp>
      <p:sp>
        <p:nvSpPr>
          <p:cNvPr id="3" name="Date Placeholder 2"/>
          <p:cNvSpPr>
            <a:spLocks noGrp="1"/>
          </p:cNvSpPr>
          <p:nvPr>
            <p:ph type="dt" idx="1"/>
          </p:nvPr>
        </p:nvSpPr>
        <p:spPr>
          <a:xfrm>
            <a:off x="3936770" y="0"/>
            <a:ext cx="3011699" cy="461804"/>
          </a:xfrm>
          <a:prstGeom prst="rect">
            <a:avLst/>
          </a:prstGeom>
        </p:spPr>
        <p:txBody>
          <a:bodyPr vert="horz" lIns="92481" tIns="46240" rIns="92481" bIns="46240" rtlCol="0"/>
          <a:lstStyle>
            <a:lvl1pPr algn="r">
              <a:defRPr sz="1200"/>
            </a:lvl1pPr>
          </a:lstStyle>
          <a:p>
            <a:fld id="{C9BAF7B6-94FB-4458-8BAB-706F985427F5}" type="datetimeFigureOut">
              <a:rPr lang="en-CA" smtClean="0"/>
              <a:t>2018-04-26</a:t>
            </a:fld>
            <a:endParaRPr lang="en-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1" tIns="46240" rIns="92481" bIns="46240"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1" tIns="46240" rIns="92481" bIns="462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81" tIns="46240" rIns="92481" bIns="46240" rtlCol="0" anchor="b"/>
          <a:lstStyle>
            <a:lvl1pPr algn="l">
              <a:defRPr sz="1200"/>
            </a:lvl1pPr>
          </a:lstStyle>
          <a:p>
            <a:endParaRPr lang="en-CA"/>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81" tIns="46240" rIns="92481" bIns="46240" rtlCol="0" anchor="b"/>
          <a:lstStyle>
            <a:lvl1pPr algn="r">
              <a:defRPr sz="1200"/>
            </a:lvl1pPr>
          </a:lstStyle>
          <a:p>
            <a:fld id="{4A8AECAE-EA66-4863-8E74-50DA76CE29B1}" type="slidenum">
              <a:rPr lang="en-CA" smtClean="0"/>
              <a:t>‹#›</a:t>
            </a:fld>
            <a:endParaRPr lang="en-CA"/>
          </a:p>
        </p:txBody>
      </p:sp>
    </p:spTree>
    <p:extLst>
      <p:ext uri="{BB962C8B-B14F-4D97-AF65-F5344CB8AC3E}">
        <p14:creationId xmlns:p14="http://schemas.microsoft.com/office/powerpoint/2010/main" val="10766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9F22762-E9ED-4A38-BD34-9957FD565958}" type="slidenum">
              <a:rPr lang="en-US" altLang="en-US">
                <a:latin typeface="Arial" pitchFamily="34" charset="0"/>
              </a:rPr>
              <a:pPr>
                <a:spcBef>
                  <a:spcPct val="0"/>
                </a:spcBef>
              </a:pPr>
              <a:t>1</a:t>
            </a:fld>
            <a:endParaRPr lang="en-US" altLang="en-US">
              <a:latin typeface="Arial" pitchFamily="34" charset="0"/>
            </a:endParaRPr>
          </a:p>
        </p:txBody>
      </p:sp>
      <p:sp>
        <p:nvSpPr>
          <p:cNvPr id="49155"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27103" y="4387853"/>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32</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35</a:t>
            </a:fld>
            <a:endParaRPr lang="en-CA" altLang="en-US"/>
          </a:p>
        </p:txBody>
      </p:sp>
    </p:spTree>
    <p:extLst>
      <p:ext uri="{BB962C8B-B14F-4D97-AF65-F5344CB8AC3E}">
        <p14:creationId xmlns:p14="http://schemas.microsoft.com/office/powerpoint/2010/main" val="70909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69" indent="-280933">
              <a:spcBef>
                <a:spcPct val="30000"/>
              </a:spcBef>
              <a:defRPr sz="1200">
                <a:solidFill>
                  <a:schemeClr val="tx1"/>
                </a:solidFill>
                <a:latin typeface="Calibri" pitchFamily="34" charset="0"/>
              </a:defRPr>
            </a:lvl2pPr>
            <a:lvl3pPr marL="1131666" indent="-223793">
              <a:spcBef>
                <a:spcPct val="30000"/>
              </a:spcBef>
              <a:defRPr sz="1200">
                <a:solidFill>
                  <a:schemeClr val="tx1"/>
                </a:solidFill>
                <a:latin typeface="Calibri" pitchFamily="34" charset="0"/>
              </a:defRPr>
            </a:lvl3pPr>
            <a:lvl4pPr marL="1585603" indent="-223793">
              <a:spcBef>
                <a:spcPct val="30000"/>
              </a:spcBef>
              <a:defRPr sz="1200">
                <a:solidFill>
                  <a:schemeClr val="tx1"/>
                </a:solidFill>
                <a:latin typeface="Calibri" pitchFamily="34" charset="0"/>
              </a:defRPr>
            </a:lvl4pPr>
            <a:lvl5pPr marL="2039539" indent="-223793">
              <a:spcBef>
                <a:spcPct val="30000"/>
              </a:spcBef>
              <a:defRPr sz="1200">
                <a:solidFill>
                  <a:schemeClr val="tx1"/>
                </a:solidFill>
                <a:latin typeface="Calibri" pitchFamily="34" charset="0"/>
              </a:defRPr>
            </a:lvl5pPr>
            <a:lvl6pPr marL="2496650" indent="-223793" defTabSz="457111" eaLnBrk="0" fontAlgn="base" hangingPunct="0">
              <a:spcBef>
                <a:spcPct val="30000"/>
              </a:spcBef>
              <a:spcAft>
                <a:spcPct val="0"/>
              </a:spcAft>
              <a:defRPr sz="1200">
                <a:solidFill>
                  <a:schemeClr val="tx1"/>
                </a:solidFill>
                <a:latin typeface="Calibri" pitchFamily="34" charset="0"/>
              </a:defRPr>
            </a:lvl6pPr>
            <a:lvl7pPr marL="2953761" indent="-223793" defTabSz="457111" eaLnBrk="0" fontAlgn="base" hangingPunct="0">
              <a:spcBef>
                <a:spcPct val="30000"/>
              </a:spcBef>
              <a:spcAft>
                <a:spcPct val="0"/>
              </a:spcAft>
              <a:defRPr sz="1200">
                <a:solidFill>
                  <a:schemeClr val="tx1"/>
                </a:solidFill>
                <a:latin typeface="Calibri" pitchFamily="34" charset="0"/>
              </a:defRPr>
            </a:lvl7pPr>
            <a:lvl8pPr marL="3410871" indent="-223793" defTabSz="457111" eaLnBrk="0" fontAlgn="base" hangingPunct="0">
              <a:spcBef>
                <a:spcPct val="30000"/>
              </a:spcBef>
              <a:spcAft>
                <a:spcPct val="0"/>
              </a:spcAft>
              <a:defRPr sz="1200">
                <a:solidFill>
                  <a:schemeClr val="tx1"/>
                </a:solidFill>
                <a:latin typeface="Calibri" pitchFamily="34" charset="0"/>
              </a:defRPr>
            </a:lvl8pPr>
            <a:lvl9pPr marL="3867982" indent="-223793" defTabSz="457111"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36</a:t>
            </a:fld>
            <a:endParaRPr lang="en-CA" altLang="en-US" dirty="0"/>
          </a:p>
        </p:txBody>
      </p:sp>
    </p:spTree>
    <p:extLst>
      <p:ext uri="{BB962C8B-B14F-4D97-AF65-F5344CB8AC3E}">
        <p14:creationId xmlns:p14="http://schemas.microsoft.com/office/powerpoint/2010/main" val="405757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40</a:t>
            </a:fld>
            <a:endParaRPr lang="en-CA" altLang="en-US"/>
          </a:p>
        </p:txBody>
      </p:sp>
    </p:spTree>
    <p:extLst>
      <p:ext uri="{BB962C8B-B14F-4D97-AF65-F5344CB8AC3E}">
        <p14:creationId xmlns:p14="http://schemas.microsoft.com/office/powerpoint/2010/main" val="364925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B9265BE-754A-4D74-8ED1-661AB0DB76AE}" type="slidenum">
              <a:rPr lang="en-CA" altLang="en-US"/>
              <a:pPr>
                <a:spcBef>
                  <a:spcPct val="0"/>
                </a:spcBef>
              </a:pPr>
              <a:t>42</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EA9357CF-92DB-4894-A07F-E162F8AA56D5}" type="slidenum">
              <a:rPr lang="en-CA" altLang="en-US"/>
              <a:pPr>
                <a:spcBef>
                  <a:spcPct val="0"/>
                </a:spcBef>
              </a:pPr>
              <a:t>44</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0C3AD1E3-50B5-482C-9745-0DC033E7E8AF}" type="slidenum">
              <a:rPr lang="en-CA" altLang="en-US"/>
              <a:pPr>
                <a:spcBef>
                  <a:spcPct val="0"/>
                </a:spcBef>
              </a:pPr>
              <a:t>45</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5D51372E-BB05-46F0-B573-4BE54002687A}" type="slidenum">
              <a:rPr lang="en-CA" altLang="en-US"/>
              <a:pPr>
                <a:spcBef>
                  <a:spcPct val="0"/>
                </a:spcBef>
              </a:pPr>
              <a:t>46</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C11C23CF-2225-46CA-BFF9-959E168FF8E2}" type="slidenum">
              <a:rPr lang="en-CA" altLang="en-US"/>
              <a:pPr>
                <a:spcBef>
                  <a:spcPct val="0"/>
                </a:spcBef>
              </a:pPr>
              <a:t>47</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F74312A0-A2B8-436D-A1A6-2F082B3E3F2B}" type="slidenum">
              <a:rPr lang="en-CA" altLang="en-US"/>
              <a:pPr>
                <a:spcBef>
                  <a:spcPct val="0"/>
                </a:spcBef>
              </a:pPr>
              <a:t>48</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A8D249A3-EE26-4BDD-9398-7B2DFD7309BB}" type="slidenum">
              <a:rPr lang="en-CA" altLang="en-US"/>
              <a:pPr>
                <a:spcBef>
                  <a:spcPct val="0"/>
                </a:spcBef>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50</a:t>
            </a:fld>
            <a:endParaRPr lang="en-CA" altLang="en-US"/>
          </a:p>
        </p:txBody>
      </p:sp>
    </p:spTree>
    <p:extLst>
      <p:ext uri="{BB962C8B-B14F-4D97-AF65-F5344CB8AC3E}">
        <p14:creationId xmlns:p14="http://schemas.microsoft.com/office/powerpoint/2010/main" val="903959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51</a:t>
            </a:fld>
            <a:endParaRPr lang="en-CA" altLang="en-US"/>
          </a:p>
        </p:txBody>
      </p:sp>
    </p:spTree>
    <p:extLst>
      <p:ext uri="{BB962C8B-B14F-4D97-AF65-F5344CB8AC3E}">
        <p14:creationId xmlns:p14="http://schemas.microsoft.com/office/powerpoint/2010/main" val="81823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52</a:t>
            </a:fld>
            <a:endParaRPr lang="en-CA" altLang="en-US"/>
          </a:p>
        </p:txBody>
      </p:sp>
    </p:spTree>
    <p:extLst>
      <p:ext uri="{BB962C8B-B14F-4D97-AF65-F5344CB8AC3E}">
        <p14:creationId xmlns:p14="http://schemas.microsoft.com/office/powerpoint/2010/main" val="302913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54</a:t>
            </a:fld>
            <a:endParaRPr lang="en-CA" altLang="en-US"/>
          </a:p>
        </p:txBody>
      </p:sp>
    </p:spTree>
    <p:extLst>
      <p:ext uri="{BB962C8B-B14F-4D97-AF65-F5344CB8AC3E}">
        <p14:creationId xmlns:p14="http://schemas.microsoft.com/office/powerpoint/2010/main" val="2245029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55</a:t>
            </a:fld>
            <a:endParaRPr lang="en-CA" altLang="en-US"/>
          </a:p>
        </p:txBody>
      </p:sp>
    </p:spTree>
    <p:extLst>
      <p:ext uri="{BB962C8B-B14F-4D97-AF65-F5344CB8AC3E}">
        <p14:creationId xmlns:p14="http://schemas.microsoft.com/office/powerpoint/2010/main" val="142910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59ECAA4B-E7BB-4C85-AD1F-290D04F6DF4F}" type="slidenum">
              <a:rPr lang="en-US" altLang="en-US">
                <a:latin typeface="Arial" pitchFamily="34" charset="0"/>
              </a:rPr>
              <a:pPr>
                <a:spcBef>
                  <a:spcPct val="0"/>
                </a:spcBef>
              </a:pPr>
              <a:t>75</a:t>
            </a:fld>
            <a:endParaRPr lang="en-US" altLang="en-US">
              <a:latin typeface="Arial" pitchFamily="34" charset="0"/>
            </a:endParaRPr>
          </a:p>
        </p:txBody>
      </p:sp>
      <p:sp>
        <p:nvSpPr>
          <p:cNvPr id="77827"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27103" y="4387853"/>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F99E369A-C8D2-4B08-9B1C-657998B2A6F0}" type="slidenum">
              <a:rPr lang="en-CA" altLang="en-US"/>
              <a:pPr>
                <a:spcBef>
                  <a:spcPct val="0"/>
                </a:spcBef>
              </a:pPr>
              <a:t>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E5DCE3A8-50C9-4C74-887C-62A6EE2DCB6E}" type="slidenum">
              <a:rPr lang="en-CA" altLang="en-US"/>
              <a:pPr>
                <a:spcBef>
                  <a:spcPct val="0"/>
                </a:spcBef>
              </a:pPr>
              <a:t>5</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07A28FFB-50B1-4254-AB0F-442A8DF08918}" type="slidenum">
              <a:rPr lang="en-CA" altLang="en-US"/>
              <a:pPr>
                <a:spcBef>
                  <a:spcPct val="0"/>
                </a:spcBef>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09" indent="-285735">
              <a:spcBef>
                <a:spcPct val="30000"/>
              </a:spcBef>
              <a:defRPr sz="1200">
                <a:solidFill>
                  <a:schemeClr val="tx1"/>
                </a:solidFill>
                <a:latin typeface="Arial" panose="020B0604020202020204" pitchFamily="34" charset="0"/>
                <a:cs typeface="Arial" panose="020B0604020202020204" pitchFamily="34" charset="0"/>
              </a:defRPr>
            </a:lvl2pPr>
            <a:lvl3pPr marL="1142937" indent="-228588">
              <a:spcBef>
                <a:spcPct val="30000"/>
              </a:spcBef>
              <a:defRPr sz="1200">
                <a:solidFill>
                  <a:schemeClr val="tx1"/>
                </a:solidFill>
                <a:latin typeface="Arial" panose="020B0604020202020204" pitchFamily="34" charset="0"/>
                <a:cs typeface="Arial" panose="020B0604020202020204" pitchFamily="34" charset="0"/>
              </a:defRPr>
            </a:lvl3pPr>
            <a:lvl4pPr marL="1600112" indent="-228588">
              <a:spcBef>
                <a:spcPct val="30000"/>
              </a:spcBef>
              <a:defRPr sz="1200">
                <a:solidFill>
                  <a:schemeClr val="tx1"/>
                </a:solidFill>
                <a:latin typeface="Arial" panose="020B0604020202020204" pitchFamily="34" charset="0"/>
                <a:cs typeface="Arial" panose="020B0604020202020204" pitchFamily="34" charset="0"/>
              </a:defRPr>
            </a:lvl4pPr>
            <a:lvl5pPr marL="2057288" indent="-228588">
              <a:spcBef>
                <a:spcPct val="30000"/>
              </a:spcBef>
              <a:defRPr sz="1200">
                <a:solidFill>
                  <a:schemeClr val="tx1"/>
                </a:solidFill>
                <a:latin typeface="Arial" panose="020B0604020202020204" pitchFamily="34" charset="0"/>
                <a:cs typeface="Arial" panose="020B0604020202020204" pitchFamily="34" charset="0"/>
              </a:defRPr>
            </a:lvl5pPr>
            <a:lvl6pPr marL="2514462"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3"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3A1398-A902-4DD2-AC81-4D173BB606E5}" type="slidenum">
              <a:rPr lang="en-CA" altLang="en-US" smtClean="0"/>
              <a:pPr>
                <a:spcBef>
                  <a:spcPct val="0"/>
                </a:spcBef>
              </a:pPr>
              <a:t>8</a:t>
            </a:fld>
            <a:endParaRPr lang="en-CA"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09" indent="-285735">
              <a:spcBef>
                <a:spcPct val="30000"/>
              </a:spcBef>
              <a:defRPr sz="1200">
                <a:solidFill>
                  <a:schemeClr val="tx1"/>
                </a:solidFill>
                <a:latin typeface="Arial" panose="020B0604020202020204" pitchFamily="34" charset="0"/>
                <a:cs typeface="Arial" panose="020B0604020202020204" pitchFamily="34" charset="0"/>
              </a:defRPr>
            </a:lvl2pPr>
            <a:lvl3pPr marL="1142937" indent="-228588">
              <a:spcBef>
                <a:spcPct val="30000"/>
              </a:spcBef>
              <a:defRPr sz="1200">
                <a:solidFill>
                  <a:schemeClr val="tx1"/>
                </a:solidFill>
                <a:latin typeface="Arial" panose="020B0604020202020204" pitchFamily="34" charset="0"/>
                <a:cs typeface="Arial" panose="020B0604020202020204" pitchFamily="34" charset="0"/>
              </a:defRPr>
            </a:lvl3pPr>
            <a:lvl4pPr marL="1600112" indent="-228588">
              <a:spcBef>
                <a:spcPct val="30000"/>
              </a:spcBef>
              <a:defRPr sz="1200">
                <a:solidFill>
                  <a:schemeClr val="tx1"/>
                </a:solidFill>
                <a:latin typeface="Arial" panose="020B0604020202020204" pitchFamily="34" charset="0"/>
                <a:cs typeface="Arial" panose="020B0604020202020204" pitchFamily="34" charset="0"/>
              </a:defRPr>
            </a:lvl4pPr>
            <a:lvl5pPr marL="2057288" indent="-228588">
              <a:spcBef>
                <a:spcPct val="30000"/>
              </a:spcBef>
              <a:defRPr sz="1200">
                <a:solidFill>
                  <a:schemeClr val="tx1"/>
                </a:solidFill>
                <a:latin typeface="Arial" panose="020B0604020202020204" pitchFamily="34" charset="0"/>
                <a:cs typeface="Arial" panose="020B0604020202020204" pitchFamily="34" charset="0"/>
              </a:defRPr>
            </a:lvl5pPr>
            <a:lvl6pPr marL="2514462"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3"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41A17B-86E1-4E34-9EB3-1EBF8BC6A65F}" type="slidenum">
              <a:rPr lang="en-CA" altLang="en-US" smtClean="0"/>
              <a:pPr>
                <a:spcBef>
                  <a:spcPct val="0"/>
                </a:spcBef>
              </a:pPr>
              <a:t>12</a:t>
            </a:fld>
            <a:endParaRPr lang="en-CA"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09" indent="-285735">
              <a:spcBef>
                <a:spcPct val="30000"/>
              </a:spcBef>
              <a:defRPr sz="1200">
                <a:solidFill>
                  <a:schemeClr val="tx1"/>
                </a:solidFill>
                <a:latin typeface="Arial" panose="020B0604020202020204" pitchFamily="34" charset="0"/>
                <a:cs typeface="Arial" panose="020B0604020202020204" pitchFamily="34" charset="0"/>
              </a:defRPr>
            </a:lvl2pPr>
            <a:lvl3pPr marL="1142937" indent="-228588">
              <a:spcBef>
                <a:spcPct val="30000"/>
              </a:spcBef>
              <a:defRPr sz="1200">
                <a:solidFill>
                  <a:schemeClr val="tx1"/>
                </a:solidFill>
                <a:latin typeface="Arial" panose="020B0604020202020204" pitchFamily="34" charset="0"/>
                <a:cs typeface="Arial" panose="020B0604020202020204" pitchFamily="34" charset="0"/>
              </a:defRPr>
            </a:lvl3pPr>
            <a:lvl4pPr marL="1600112" indent="-228588">
              <a:spcBef>
                <a:spcPct val="30000"/>
              </a:spcBef>
              <a:defRPr sz="1200">
                <a:solidFill>
                  <a:schemeClr val="tx1"/>
                </a:solidFill>
                <a:latin typeface="Arial" panose="020B0604020202020204" pitchFamily="34" charset="0"/>
                <a:cs typeface="Arial" panose="020B0604020202020204" pitchFamily="34" charset="0"/>
              </a:defRPr>
            </a:lvl4pPr>
            <a:lvl5pPr marL="2057288" indent="-228588">
              <a:spcBef>
                <a:spcPct val="30000"/>
              </a:spcBef>
              <a:defRPr sz="1200">
                <a:solidFill>
                  <a:schemeClr val="tx1"/>
                </a:solidFill>
                <a:latin typeface="Arial" panose="020B0604020202020204" pitchFamily="34" charset="0"/>
                <a:cs typeface="Arial" panose="020B0604020202020204" pitchFamily="34" charset="0"/>
              </a:defRPr>
            </a:lvl5pPr>
            <a:lvl6pPr marL="2514462"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3"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7" indent="-2285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5377E6-75C3-4AA4-8F6D-5BF9DCB3B398}" type="slidenum">
              <a:rPr lang="en-CA" altLang="en-US" smtClean="0"/>
              <a:pPr>
                <a:spcBef>
                  <a:spcPct val="0"/>
                </a:spcBef>
              </a:pPr>
              <a:t>13</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res_template_NRCAN_A_cover_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1"/>
          <p:cNvSpPr>
            <a:spLocks noGrp="1"/>
          </p:cNvSpPr>
          <p:nvPr>
            <p:ph type="ctrTitle" hasCustomPrompt="1"/>
          </p:nvPr>
        </p:nvSpPr>
        <p:spPr>
          <a:xfrm>
            <a:off x="526225" y="1695982"/>
            <a:ext cx="5890035" cy="1470025"/>
          </a:xfrm>
        </p:spPr>
        <p:txBody>
          <a:bodyPr/>
          <a:lstStyle>
            <a:lvl1pPr algn="l">
              <a:defRPr>
                <a:solidFill>
                  <a:schemeClr val="accent1">
                    <a:lumMod val="50000"/>
                  </a:schemeClr>
                </a:solidFill>
              </a:defRPr>
            </a:lvl1pPr>
          </a:lstStyle>
          <a:p>
            <a:r>
              <a:rPr lang="en-CA" dirty="0" smtClean="0"/>
              <a:t>Title goes here</a:t>
            </a:r>
            <a:endParaRPr lang="en-US" dirty="0"/>
          </a:p>
        </p:txBody>
      </p:sp>
      <p:sp>
        <p:nvSpPr>
          <p:cNvPr id="3" name="Subtitle 2"/>
          <p:cNvSpPr>
            <a:spLocks noGrp="1"/>
          </p:cNvSpPr>
          <p:nvPr>
            <p:ph type="subTitle" idx="1" hasCustomPrompt="1"/>
          </p:nvPr>
        </p:nvSpPr>
        <p:spPr>
          <a:xfrm>
            <a:off x="526224" y="3301031"/>
            <a:ext cx="7772400" cy="1752600"/>
          </a:xfrm>
        </p:spPr>
        <p:txBody>
          <a:bodyPr/>
          <a:lstStyle>
            <a:lvl1pPr marL="0" indent="0" algn="l">
              <a:buNone/>
              <a:defRPr>
                <a:solidFill>
                  <a:schemeClr val="accent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Subtitle</a:t>
            </a:r>
            <a:endParaRPr lang="en-US" dirty="0"/>
          </a:p>
        </p:txBody>
      </p:sp>
    </p:spTree>
    <p:extLst>
      <p:ext uri="{BB962C8B-B14F-4D97-AF65-F5344CB8AC3E}">
        <p14:creationId xmlns:p14="http://schemas.microsoft.com/office/powerpoint/2010/main" val="23399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0D4D67D-6CD0-4F9C-AF73-23D04D3E675B}" type="slidenum">
              <a:rPr lang="en-CA" smtClean="0"/>
              <a:t>‹#›</a:t>
            </a:fld>
            <a:endParaRPr lang="en-CA"/>
          </a:p>
        </p:txBody>
      </p:sp>
    </p:spTree>
    <p:extLst>
      <p:ext uri="{BB962C8B-B14F-4D97-AF65-F5344CB8AC3E}">
        <p14:creationId xmlns:p14="http://schemas.microsoft.com/office/powerpoint/2010/main" val="32631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29B2E7-5EF5-478A-91E9-31F8B9711DA7}" type="slidenum">
              <a:rPr lang="en-US" altLang="en-US"/>
              <a:pPr>
                <a:defRPr/>
              </a:pPr>
              <a:t>‹#›</a:t>
            </a:fld>
            <a:endParaRPr lang="en-US" altLang="en-US"/>
          </a:p>
        </p:txBody>
      </p:sp>
    </p:spTree>
    <p:extLst>
      <p:ext uri="{BB962C8B-B14F-4D97-AF65-F5344CB8AC3E}">
        <p14:creationId xmlns:p14="http://schemas.microsoft.com/office/powerpoint/2010/main" val="375924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192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447800"/>
            <a:ext cx="8229600" cy="4876800"/>
          </a:xfrm>
        </p:spPr>
        <p:txBody>
          <a:bodyPr/>
          <a:lstStyle/>
          <a:p>
            <a:pPr lvl="0"/>
            <a:endParaRPr lang="en-CA" noProof="0" dirty="0" smtClean="0"/>
          </a:p>
        </p:txBody>
      </p:sp>
      <p:sp>
        <p:nvSpPr>
          <p:cNvPr id="4" name="Slide Number Placeholder 3"/>
          <p:cNvSpPr>
            <a:spLocks noGrp="1" noChangeArrowheads="1"/>
          </p:cNvSpPr>
          <p:nvPr>
            <p:ph type="sldNum" sz="quarter" idx="10"/>
          </p:nvPr>
        </p:nvSpPr>
        <p:spPr>
          <a:xfrm>
            <a:off x="8243888" y="0"/>
            <a:ext cx="900112"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2A21E440-03B8-49EF-9ED3-00F143AB75CE}" type="slidenum">
              <a:rPr lang="en-US" altLang="en-US"/>
              <a:pPr>
                <a:defRPr/>
              </a:pPr>
              <a:t>‹#›</a:t>
            </a:fld>
            <a:endParaRPr lang="en-US" altLang="en-US"/>
          </a:p>
        </p:txBody>
      </p:sp>
    </p:spTree>
    <p:extLst>
      <p:ext uri="{BB962C8B-B14F-4D97-AF65-F5344CB8AC3E}">
        <p14:creationId xmlns:p14="http://schemas.microsoft.com/office/powerpoint/2010/main" val="8774732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2"/>
          <p:cNvSpPr>
            <a:spLocks noGrp="1" noChangeArrowheads="1"/>
          </p:cNvSpPr>
          <p:nvPr>
            <p:ph type="sldNum" sz="quarter" idx="10"/>
          </p:nvPr>
        </p:nvSpPr>
        <p:spPr>
          <a:ln/>
        </p:spPr>
        <p:txBody>
          <a:bodyPr/>
          <a:lstStyle>
            <a:lvl1pPr>
              <a:defRPr/>
            </a:lvl1pPr>
          </a:lstStyle>
          <a:p>
            <a:pPr>
              <a:defRPr/>
            </a:pPr>
            <a:fld id="{35C8CD46-F6D8-49C8-BABE-00553CBC1D44}" type="slidenum">
              <a:rPr lang="en-CA" altLang="en-US"/>
              <a:pPr>
                <a:defRPr/>
              </a:pPr>
              <a:t>‹#›</a:t>
            </a:fld>
            <a:endParaRPr lang="en-CA" altLang="en-US"/>
          </a:p>
        </p:txBody>
      </p:sp>
    </p:spTree>
    <p:extLst>
      <p:ext uri="{BB962C8B-B14F-4D97-AF65-F5344CB8AC3E}">
        <p14:creationId xmlns:p14="http://schemas.microsoft.com/office/powerpoint/2010/main" val="396979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res_template_NRCAN_A_inside_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83824" y="92076"/>
            <a:ext cx="4686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D67D-6CD0-4F9C-AF73-23D04D3E675B}" type="slidenum">
              <a:rPr lang="en-CA" smtClean="0"/>
              <a:t>‹#›</a:t>
            </a:fld>
            <a:endParaRPr lang="en-CA"/>
          </a:p>
        </p:txBody>
      </p:sp>
      <p:sp>
        <p:nvSpPr>
          <p:cNvPr id="8" name="TextBox 7"/>
          <p:cNvSpPr txBox="1"/>
          <p:nvPr/>
        </p:nvSpPr>
        <p:spPr>
          <a:xfrm>
            <a:off x="166224" y="5780755"/>
            <a:ext cx="4973432" cy="338554"/>
          </a:xfrm>
          <a:prstGeom prst="rect">
            <a:avLst/>
          </a:prstGeom>
          <a:noFill/>
        </p:spPr>
        <p:txBody>
          <a:bodyPr wrap="square" rtlCol="0">
            <a:spAutoFit/>
          </a:bodyPr>
          <a:lstStyle/>
          <a:p>
            <a:r>
              <a:rPr lang="en-CA" sz="800" kern="1200" dirty="0" smtClean="0">
                <a:solidFill>
                  <a:schemeClr val="tx1"/>
                </a:solidFill>
                <a:effectLst/>
                <a:latin typeface="Arial"/>
                <a:ea typeface="+mn-ea"/>
                <a:cs typeface="Arial"/>
              </a:rPr>
              <a:t>© Her Majesty the Queen in Right of Canada, as represented by the Minister of Natural Resources, 2017</a:t>
            </a:r>
          </a:p>
          <a:p>
            <a:endParaRPr lang="en-US" sz="800" dirty="0">
              <a:latin typeface="Arial"/>
              <a:cs typeface="Arial"/>
            </a:endParaRPr>
          </a:p>
        </p:txBody>
      </p:sp>
    </p:spTree>
    <p:extLst>
      <p:ext uri="{BB962C8B-B14F-4D97-AF65-F5344CB8AC3E}">
        <p14:creationId xmlns:p14="http://schemas.microsoft.com/office/powerpoint/2010/main" val="243152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latinLnBrk="0" hangingPunct="1">
        <a:spcBef>
          <a:spcPct val="0"/>
        </a:spcBef>
        <a:buNone/>
        <a:defRPr sz="4000" b="1"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rcan.gc.ca/explosives/importation/1679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rcan.gc.ca/explosives/regulatory-partnership/173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ERDmms@NRCan.gc.c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mailto:ERDcentral@NRCan.gc.ca" TargetMode="External"/><Relationship Id="rId4" Type="http://schemas.openxmlformats.org/officeDocument/2006/relationships/hyperlink" Target="mailto:ERDpacific@NRCan.gc.c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760538"/>
            <a:ext cx="6876256" cy="2438400"/>
          </a:xfrm>
        </p:spPr>
        <p:txBody>
          <a:bodyPr>
            <a:normAutofit fontScale="90000"/>
          </a:bodyPr>
          <a:lstStyle/>
          <a:p>
            <a:pPr eaLnBrk="1" hangingPunct="1"/>
            <a:r>
              <a:rPr lang="en-US" altLang="en-US" sz="3000" dirty="0" smtClean="0"/>
              <a:t>Explosives Safety &amp; Security Branch (ESSB)</a:t>
            </a:r>
            <a:br>
              <a:rPr lang="en-US" altLang="en-US" sz="3000" dirty="0" smtClean="0"/>
            </a:br>
            <a:r>
              <a:rPr lang="en-US" altLang="en-US" sz="2800" dirty="0" smtClean="0"/>
              <a:t/>
            </a:r>
            <a:br>
              <a:rPr lang="en-US" altLang="en-US" sz="2800" dirty="0" smtClean="0"/>
            </a:br>
            <a:r>
              <a:rPr lang="en-US" altLang="en-US" sz="1500" dirty="0" smtClean="0"/>
              <a:t/>
            </a:r>
            <a:br>
              <a:rPr lang="en-US" altLang="en-US" sz="1500" dirty="0" smtClean="0"/>
            </a:br>
            <a:r>
              <a:rPr lang="en-US" altLang="en-US" sz="2800" dirty="0" smtClean="0"/>
              <a:t>ERD Update</a:t>
            </a:r>
            <a:r>
              <a:rPr lang="en-US" altLang="en-US" sz="1000" dirty="0" smtClean="0"/>
              <a:t/>
            </a:r>
            <a:br>
              <a:rPr lang="en-US" altLang="en-US" sz="1000" dirty="0" smtClean="0"/>
            </a:br>
            <a:endParaRPr lang="en-US" altLang="en-US" sz="2800" dirty="0" smtClean="0"/>
          </a:p>
        </p:txBody>
      </p:sp>
      <p:sp>
        <p:nvSpPr>
          <p:cNvPr id="6147" name="Rectangle 14"/>
          <p:cNvSpPr>
            <a:spLocks noGrp="1" noChangeArrowheads="1"/>
          </p:cNvSpPr>
          <p:nvPr>
            <p:ph type="subTitle" idx="1"/>
          </p:nvPr>
        </p:nvSpPr>
        <p:spPr>
          <a:xfrm>
            <a:off x="785813" y="4206875"/>
            <a:ext cx="7772400" cy="2405063"/>
          </a:xfrm>
        </p:spPr>
        <p:txBody>
          <a:bodyPr/>
          <a:lstStyle/>
          <a:p>
            <a:pPr eaLnBrk="1" hangingPunct="1">
              <a:defRPr/>
            </a:pPr>
            <a:r>
              <a:rPr lang="en-CA" altLang="en-US" sz="2000" dirty="0" smtClean="0"/>
              <a:t>Meeting with CEAEC</a:t>
            </a:r>
          </a:p>
          <a:p>
            <a:pPr eaLnBrk="1" hangingPunct="1">
              <a:defRPr/>
            </a:pPr>
            <a:r>
              <a:rPr lang="en-CA" altLang="en-US" sz="2000" dirty="0" smtClean="0"/>
              <a:t>Vancouver  –  April 2018</a:t>
            </a:r>
          </a:p>
        </p:txBody>
      </p:sp>
      <p:sp>
        <p:nvSpPr>
          <p:cNvPr id="14340"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14341"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
        <p:nvSpPr>
          <p:cNvPr id="14342" name="TextBox 1"/>
          <p:cNvSpPr txBox="1">
            <a:spLocks noChangeArrowheads="1"/>
          </p:cNvSpPr>
          <p:nvPr/>
        </p:nvSpPr>
        <p:spPr bwMode="auto">
          <a:xfrm>
            <a:off x="3635896" y="4946278"/>
            <a:ext cx="31448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 typeface="Wingdings" pitchFamily="2" charset="2"/>
              <a:buNone/>
            </a:pPr>
            <a:r>
              <a:rPr lang="en-CA" altLang="en-US" sz="1300" dirty="0">
                <a:latin typeface="Arial" pitchFamily="34" charset="0"/>
              </a:rPr>
              <a:t>	 </a:t>
            </a:r>
          </a:p>
          <a:p>
            <a:pPr eaLnBrk="1" hangingPunct="1">
              <a:spcBef>
                <a:spcPct val="0"/>
              </a:spcBef>
              <a:buClrTx/>
              <a:buFont typeface="Wingdings" pitchFamily="2" charset="2"/>
              <a:buNone/>
            </a:pPr>
            <a:r>
              <a:rPr lang="en-CA" altLang="en-US" sz="1300" dirty="0">
                <a:latin typeface="Arial" pitchFamily="34" charset="0"/>
              </a:rPr>
              <a:t>         Jean-Luc </a:t>
            </a:r>
            <a:r>
              <a:rPr lang="en-CA" altLang="en-US" sz="1300" dirty="0" smtClean="0">
                <a:latin typeface="Arial" pitchFamily="34" charset="0"/>
              </a:rPr>
              <a:t>Arpin	</a:t>
            </a:r>
            <a:r>
              <a:rPr lang="en-CA" altLang="en-US" sz="800" dirty="0" smtClean="0">
                <a:latin typeface="Arial" pitchFamily="34" charset="0"/>
              </a:rPr>
              <a:t>Director</a:t>
            </a:r>
            <a:r>
              <a:rPr lang="en-CA" altLang="en-US" sz="800" dirty="0">
                <a:latin typeface="Arial" pitchFamily="34" charset="0"/>
              </a:rPr>
              <a:t>, CIE   </a:t>
            </a:r>
          </a:p>
          <a:p>
            <a:pPr eaLnBrk="1" hangingPunct="1">
              <a:spcBef>
                <a:spcPct val="0"/>
              </a:spcBef>
              <a:buClrTx/>
              <a:buFont typeface="Wingdings" pitchFamily="2" charset="2"/>
              <a:buNone/>
            </a:pPr>
            <a:r>
              <a:rPr lang="en-CA" altLang="en-US" sz="1300" dirty="0">
                <a:latin typeface="Arial" pitchFamily="34" charset="0"/>
              </a:rPr>
              <a:t>         </a:t>
            </a:r>
            <a:r>
              <a:rPr lang="en-CA" altLang="en-US" sz="1300" dirty="0" smtClean="0">
                <a:latin typeface="Arial" pitchFamily="34" charset="0"/>
              </a:rPr>
              <a:t>Serge Dionne 	</a:t>
            </a:r>
            <a:r>
              <a:rPr lang="en-CA" altLang="en-US" sz="800" dirty="0" smtClean="0">
                <a:latin typeface="Arial" pitchFamily="34" charset="0"/>
              </a:rPr>
              <a:t>Manager, Specialists </a:t>
            </a:r>
            <a:endParaRPr lang="en-CA" altLang="en-US" sz="800" dirty="0">
              <a:latin typeface="Arial" pitchFamily="34" charset="0"/>
            </a:endParaRPr>
          </a:p>
          <a:p>
            <a:pPr eaLnBrk="1" hangingPunct="1">
              <a:spcBef>
                <a:spcPct val="0"/>
              </a:spcBef>
              <a:buClrTx/>
              <a:buFont typeface="Wingdings" pitchFamily="2" charset="2"/>
              <a:buNone/>
            </a:pPr>
            <a:r>
              <a:rPr lang="en-CA" altLang="en-US" sz="1300" dirty="0">
                <a:latin typeface="Arial" pitchFamily="34" charset="0"/>
              </a:rPr>
              <a:t>	 </a:t>
            </a:r>
            <a:endParaRPr lang="en-CA" altLang="en-US" sz="800" dirty="0">
              <a:latin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20700" y="0"/>
            <a:ext cx="8318500" cy="814388"/>
          </a:xfrm>
        </p:spPr>
        <p:txBody>
          <a:bodyPr/>
          <a:lstStyle/>
          <a:p>
            <a:r>
              <a:rPr lang="en-CA" altLang="en-US" sz="3200" smtClean="0"/>
              <a:t>Licence Management System (LMS)</a:t>
            </a:r>
            <a:endParaRPr lang="en-CA" altLang="en-US" sz="3200" b="1" smtClean="0"/>
          </a:p>
        </p:txBody>
      </p:sp>
      <p:sp>
        <p:nvSpPr>
          <p:cNvPr id="3" name="Content Placeholder 2"/>
          <p:cNvSpPr>
            <a:spLocks noGrp="1"/>
          </p:cNvSpPr>
          <p:nvPr>
            <p:ph idx="1"/>
          </p:nvPr>
        </p:nvSpPr>
        <p:spPr>
          <a:xfrm>
            <a:off x="501650" y="1282700"/>
            <a:ext cx="8483600" cy="4973638"/>
          </a:xfrm>
        </p:spPr>
        <p:txBody>
          <a:bodyPr/>
          <a:lstStyle/>
          <a:p>
            <a:pPr marL="265176" indent="-265176">
              <a:lnSpc>
                <a:spcPct val="80000"/>
              </a:lnSpc>
              <a:spcBef>
                <a:spcPts val="1320"/>
              </a:spcBef>
              <a:defRPr/>
            </a:pPr>
            <a:r>
              <a:rPr lang="en-CA" sz="2400" dirty="0">
                <a:solidFill>
                  <a:srgbClr val="000000"/>
                </a:solidFill>
              </a:rPr>
              <a:t>The LMS system supports all of </a:t>
            </a:r>
            <a:r>
              <a:rPr lang="en-CA" sz="2400" dirty="0" smtClean="0">
                <a:solidFill>
                  <a:srgbClr val="000000"/>
                </a:solidFill>
              </a:rPr>
              <a:t>ESSB’s </a:t>
            </a:r>
            <a:r>
              <a:rPr lang="en-CA" sz="2400" dirty="0">
                <a:solidFill>
                  <a:srgbClr val="000000"/>
                </a:solidFill>
              </a:rPr>
              <a:t>licensing, compliance, product authorization and </a:t>
            </a:r>
            <a:r>
              <a:rPr lang="en-CA" sz="2400" dirty="0" smtClean="0">
                <a:solidFill>
                  <a:srgbClr val="000000"/>
                </a:solidFill>
              </a:rPr>
              <a:t>functions:</a:t>
            </a:r>
            <a:endParaRPr lang="en-US" sz="2400" dirty="0" smtClean="0"/>
          </a:p>
          <a:p>
            <a:pPr marL="713232" indent="-274320">
              <a:lnSpc>
                <a:spcPct val="80000"/>
              </a:lnSpc>
              <a:spcBef>
                <a:spcPts val="840"/>
              </a:spcBef>
              <a:defRPr/>
            </a:pPr>
            <a:r>
              <a:rPr lang="en-CA" sz="2000" dirty="0">
                <a:solidFill>
                  <a:srgbClr val="000000"/>
                </a:solidFill>
                <a:ea typeface="Tahoma"/>
                <a:cs typeface="Tahoma"/>
              </a:rPr>
              <a:t>1863 active licences; </a:t>
            </a:r>
            <a:endParaRPr lang="en-US" sz="2000" dirty="0" smtClean="0"/>
          </a:p>
          <a:p>
            <a:pPr marL="713232" indent="-274320">
              <a:lnSpc>
                <a:spcPct val="80000"/>
              </a:lnSpc>
              <a:spcBef>
                <a:spcPts val="840"/>
              </a:spcBef>
              <a:defRPr/>
            </a:pPr>
            <a:r>
              <a:rPr lang="en-CA" sz="2000" dirty="0">
                <a:solidFill>
                  <a:srgbClr val="000000"/>
                </a:solidFill>
                <a:ea typeface="Tahoma"/>
                <a:cs typeface="Tahoma"/>
              </a:rPr>
              <a:t>900 annual renewals of licences (including new applications); </a:t>
            </a:r>
            <a:endParaRPr lang="en-US" sz="2000" dirty="0" smtClean="0"/>
          </a:p>
          <a:p>
            <a:pPr marL="713232" indent="-274320">
              <a:lnSpc>
                <a:spcPct val="80000"/>
              </a:lnSpc>
              <a:spcBef>
                <a:spcPts val="840"/>
              </a:spcBef>
              <a:defRPr/>
            </a:pPr>
            <a:r>
              <a:rPr lang="en-CA" sz="2000" dirty="0">
                <a:solidFill>
                  <a:srgbClr val="000000"/>
                </a:solidFill>
                <a:ea typeface="Tahoma"/>
                <a:cs typeface="Tahoma"/>
              </a:rPr>
              <a:t>900-1200 annual inspections carried out;</a:t>
            </a:r>
            <a:endParaRPr lang="en-US" sz="2000" dirty="0" smtClean="0"/>
          </a:p>
          <a:p>
            <a:pPr marL="713232" indent="-274320">
              <a:lnSpc>
                <a:spcPct val="80000"/>
              </a:lnSpc>
              <a:spcBef>
                <a:spcPts val="840"/>
              </a:spcBef>
              <a:defRPr/>
            </a:pPr>
            <a:r>
              <a:rPr lang="en-CA" sz="2000" dirty="0">
                <a:solidFill>
                  <a:srgbClr val="000000"/>
                </a:solidFill>
                <a:ea typeface="Tahoma"/>
                <a:cs typeface="Tahoma"/>
              </a:rPr>
              <a:t>100 lab tests for product authorizations;</a:t>
            </a:r>
            <a:endParaRPr lang="en-US" sz="2000" dirty="0" smtClean="0"/>
          </a:p>
          <a:p>
            <a:pPr marL="713232" indent="-274320">
              <a:lnSpc>
                <a:spcPct val="80000"/>
              </a:lnSpc>
              <a:spcBef>
                <a:spcPts val="840"/>
              </a:spcBef>
              <a:defRPr/>
            </a:pPr>
            <a:r>
              <a:rPr lang="en-CA" sz="2000" dirty="0">
                <a:solidFill>
                  <a:srgbClr val="000000"/>
                </a:solidFill>
                <a:ea typeface="Tahoma"/>
                <a:cs typeface="Tahoma"/>
              </a:rPr>
              <a:t>2,000 authorizations of new articles per year;</a:t>
            </a:r>
            <a:endParaRPr lang="en-US" sz="2000" dirty="0" smtClean="0"/>
          </a:p>
          <a:p>
            <a:pPr marL="713232" indent="-274320">
              <a:lnSpc>
                <a:spcPct val="80000"/>
              </a:lnSpc>
              <a:spcBef>
                <a:spcPts val="840"/>
              </a:spcBef>
              <a:defRPr/>
            </a:pPr>
            <a:r>
              <a:rPr lang="en-CA" sz="2000" dirty="0">
                <a:solidFill>
                  <a:srgbClr val="000000"/>
                </a:solidFill>
                <a:ea typeface="Tahoma"/>
                <a:cs typeface="Tahoma"/>
              </a:rPr>
              <a:t>350 annual importation permits and 200 general import permits that have been issued to 290 companies.  Each year ESSB receives about 50 requests for amendments on existing importation permits;</a:t>
            </a:r>
            <a:endParaRPr lang="en-US" sz="2000" dirty="0" smtClean="0"/>
          </a:p>
          <a:p>
            <a:pPr marL="713232" indent="-274320">
              <a:lnSpc>
                <a:spcPct val="80000"/>
              </a:lnSpc>
              <a:spcBef>
                <a:spcPts val="840"/>
              </a:spcBef>
              <a:defRPr/>
            </a:pPr>
            <a:r>
              <a:rPr lang="en-CA" sz="2000" dirty="0" smtClean="0">
                <a:solidFill>
                  <a:srgbClr val="000000"/>
                </a:solidFill>
                <a:ea typeface="Tahoma"/>
                <a:cs typeface="Tahoma"/>
              </a:rPr>
              <a:t>230 </a:t>
            </a:r>
            <a:r>
              <a:rPr lang="en-CA" sz="2000" dirty="0">
                <a:solidFill>
                  <a:srgbClr val="000000"/>
                </a:solidFill>
                <a:ea typeface="Tahoma"/>
                <a:cs typeface="Tahoma"/>
              </a:rPr>
              <a:t>active </a:t>
            </a:r>
            <a:r>
              <a:rPr lang="en-CA" sz="2000" dirty="0" smtClean="0">
                <a:solidFill>
                  <a:srgbClr val="000000"/>
                </a:solidFill>
                <a:ea typeface="Tahoma"/>
                <a:cs typeface="Tahoma"/>
              </a:rPr>
              <a:t>Mobile Process Units (MPUs) </a:t>
            </a:r>
            <a:r>
              <a:rPr lang="en-CA" sz="2000" dirty="0">
                <a:solidFill>
                  <a:srgbClr val="000000"/>
                </a:solidFill>
                <a:ea typeface="Tahoma"/>
                <a:cs typeface="Tahoma"/>
              </a:rPr>
              <a:t>with 15 new requests annually for </a:t>
            </a:r>
            <a:r>
              <a:rPr lang="en-CA" sz="2000" dirty="0" smtClean="0">
                <a:solidFill>
                  <a:srgbClr val="000000"/>
                </a:solidFill>
                <a:ea typeface="Tahoma"/>
                <a:cs typeface="Tahoma"/>
              </a:rPr>
              <a:t>MPU reviews, and</a:t>
            </a:r>
            <a:endParaRPr lang="en-US" sz="2000" dirty="0" smtClean="0"/>
          </a:p>
          <a:p>
            <a:pPr marL="713232" indent="-274320">
              <a:lnSpc>
                <a:spcPct val="80000"/>
              </a:lnSpc>
              <a:spcBef>
                <a:spcPts val="840"/>
              </a:spcBef>
              <a:defRPr/>
            </a:pPr>
            <a:r>
              <a:rPr lang="en-CA" sz="2000" dirty="0">
                <a:solidFill>
                  <a:srgbClr val="000000"/>
                </a:solidFill>
                <a:ea typeface="Tahoma"/>
                <a:cs typeface="Tahoma"/>
              </a:rPr>
              <a:t>12,455 active pyrotechnic certificates that are issued with 1000 new requests </a:t>
            </a:r>
            <a:r>
              <a:rPr lang="en-CA" sz="2000" dirty="0" smtClean="0">
                <a:solidFill>
                  <a:srgbClr val="000000"/>
                </a:solidFill>
                <a:ea typeface="Tahoma"/>
                <a:cs typeface="Tahoma"/>
              </a:rPr>
              <a:t>annually.</a:t>
            </a:r>
          </a:p>
          <a:p>
            <a:pPr marL="0" indent="0" eaLnBrk="1" hangingPunct="1">
              <a:buClr>
                <a:schemeClr val="accent6"/>
              </a:buClr>
              <a:buFont typeface="Wingdings" panose="05000000000000000000" pitchFamily="2" charset="2"/>
              <a:buNone/>
              <a:defRPr/>
            </a:pPr>
            <a:endParaRPr lang="en-CA" dirty="0" smtClean="0"/>
          </a:p>
        </p:txBody>
      </p:sp>
      <p:sp>
        <p:nvSpPr>
          <p:cNvPr id="9220"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55DBBF7-2370-43A9-8D47-511680688DC3}" type="slidenum">
              <a:rPr lang="en-CA" altLang="en-US" sz="1400" smtClean="0">
                <a:latin typeface="Arial" panose="020B0604020202020204" pitchFamily="34" charset="0"/>
              </a:rPr>
              <a:pPr>
                <a:spcBef>
                  <a:spcPct val="0"/>
                </a:spcBef>
                <a:buClrTx/>
                <a:buSzTx/>
                <a:buFontTx/>
                <a:buNone/>
              </a:pPr>
              <a:t>10</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2275" y="0"/>
            <a:ext cx="8318500" cy="1049338"/>
          </a:xfrm>
        </p:spPr>
        <p:txBody>
          <a:bodyPr>
            <a:normAutofit fontScale="90000"/>
          </a:bodyPr>
          <a:lstStyle/>
          <a:p>
            <a:r>
              <a:rPr lang="en-CA" altLang="en-US" sz="2400" smtClean="0"/>
              <a:t/>
            </a:r>
            <a:br>
              <a:rPr lang="en-CA" altLang="en-US" sz="2400" smtClean="0"/>
            </a:br>
            <a:r>
              <a:rPr lang="en-CA" altLang="en-US" sz="2400" smtClean="0"/>
              <a:t>New Electronic Licence Management System (eLMS)</a:t>
            </a:r>
            <a:br>
              <a:rPr lang="en-CA" altLang="en-US" sz="2400" smtClean="0"/>
            </a:br>
            <a:endParaRPr lang="en-CA" altLang="en-US" sz="2400" smtClean="0"/>
          </a:p>
        </p:txBody>
      </p:sp>
      <p:sp>
        <p:nvSpPr>
          <p:cNvPr id="3" name="Content Placeholder 2"/>
          <p:cNvSpPr>
            <a:spLocks noGrp="1"/>
          </p:cNvSpPr>
          <p:nvPr>
            <p:ph idx="1"/>
          </p:nvPr>
        </p:nvSpPr>
        <p:spPr>
          <a:xfrm>
            <a:off x="416337" y="836712"/>
            <a:ext cx="8483600" cy="5059363"/>
          </a:xfrm>
        </p:spPr>
        <p:txBody>
          <a:bodyPr>
            <a:normAutofit fontScale="70000" lnSpcReduction="20000"/>
          </a:bodyPr>
          <a:lstStyle/>
          <a:p>
            <a:pPr marL="0" indent="0">
              <a:lnSpc>
                <a:spcPct val="90000"/>
              </a:lnSpc>
              <a:buFont typeface="Wingdings" panose="05000000000000000000" pitchFamily="2" charset="2"/>
              <a:buNone/>
              <a:defRPr/>
            </a:pPr>
            <a:r>
              <a:rPr lang="en-CA" sz="2600" dirty="0" smtClean="0"/>
              <a:t>The </a:t>
            </a:r>
            <a:r>
              <a:rPr lang="en-CA" sz="2600" dirty="0"/>
              <a:t>modernization of the LMS system will provide significant benefits to explosives stakeholders.  An integrated, easy-to-use </a:t>
            </a:r>
            <a:r>
              <a:rPr lang="en-CA" sz="2600" dirty="0" smtClean="0"/>
              <a:t> s</a:t>
            </a:r>
            <a:r>
              <a:rPr lang="en-CA" altLang="en-US" sz="2600" dirty="0" smtClean="0"/>
              <a:t>ecure web application that </a:t>
            </a:r>
            <a:r>
              <a:rPr lang="en-CA" altLang="en-US" sz="2600" dirty="0"/>
              <a:t>will allow stakeholders to apply, renew and make adjustments to licences online.  </a:t>
            </a:r>
            <a:endParaRPr lang="en-CA" altLang="en-US" sz="2600" dirty="0" smtClean="0"/>
          </a:p>
          <a:p>
            <a:pPr marL="0" indent="0">
              <a:lnSpc>
                <a:spcPct val="90000"/>
              </a:lnSpc>
              <a:buFont typeface="Wingdings" panose="05000000000000000000" pitchFamily="2" charset="2"/>
              <a:buNone/>
              <a:defRPr/>
            </a:pPr>
            <a:r>
              <a:rPr lang="en-CA" altLang="en-US" sz="2600" dirty="0" smtClean="0"/>
              <a:t>Services </a:t>
            </a:r>
            <a:r>
              <a:rPr lang="en-CA" altLang="en-US" sz="2600" dirty="0"/>
              <a:t>include:</a:t>
            </a:r>
          </a:p>
          <a:p>
            <a:pPr lvl="1">
              <a:buFont typeface="Wingdings" pitchFamily="2" charset="2"/>
              <a:buChar char="§"/>
              <a:defRPr/>
            </a:pPr>
            <a:r>
              <a:rPr lang="en-CA" altLang="en-US" dirty="0" smtClean="0">
                <a:latin typeface="+mn-lt"/>
              </a:rPr>
              <a:t>licences </a:t>
            </a:r>
            <a:r>
              <a:rPr lang="en-CA" altLang="en-US" dirty="0">
                <a:latin typeface="+mn-lt"/>
              </a:rPr>
              <a:t>and certificates for manufacturing explosives – includes receiving and responding to new requests, amendments, renewals and fee payment;</a:t>
            </a:r>
          </a:p>
          <a:p>
            <a:pPr lvl="1">
              <a:buFont typeface="Wingdings" pitchFamily="2" charset="2"/>
              <a:buChar char="§"/>
              <a:defRPr/>
            </a:pPr>
            <a:r>
              <a:rPr lang="en-CA" altLang="en-US" dirty="0">
                <a:latin typeface="+mn-lt"/>
              </a:rPr>
              <a:t>explosives storage licences (magazines) – includes receiving and responding to new requests, change of location, renewals and fee payment;</a:t>
            </a:r>
          </a:p>
          <a:p>
            <a:pPr lvl="1">
              <a:buFont typeface="Wingdings" pitchFamily="2" charset="2"/>
              <a:buChar char="§"/>
              <a:defRPr/>
            </a:pPr>
            <a:r>
              <a:rPr lang="en-CA" altLang="en-US" dirty="0">
                <a:latin typeface="+mn-lt"/>
              </a:rPr>
              <a:t>processing of </a:t>
            </a:r>
            <a:r>
              <a:rPr lang="en-CA" altLang="en-US" dirty="0" smtClean="0">
                <a:latin typeface="+mn-lt"/>
              </a:rPr>
              <a:t>MPU reviews prior to licensing </a:t>
            </a:r>
            <a:r>
              <a:rPr lang="en-CA" altLang="en-US" dirty="0">
                <a:latin typeface="+mn-lt"/>
              </a:rPr>
              <a:t>– includes receiving and responding to new requests and change of location;</a:t>
            </a:r>
          </a:p>
          <a:p>
            <a:pPr lvl="1">
              <a:buFont typeface="Wingdings" pitchFamily="2" charset="2"/>
              <a:buChar char="§"/>
              <a:defRPr/>
            </a:pPr>
            <a:r>
              <a:rPr lang="en-CA" altLang="en-US" dirty="0">
                <a:latin typeface="+mn-lt"/>
              </a:rPr>
              <a:t>fireworks supervisor and pyrotechnic certification – includes application, certification, renewal course scheduling and fee payment;</a:t>
            </a:r>
          </a:p>
          <a:p>
            <a:pPr lvl="1">
              <a:buFont typeface="Wingdings" pitchFamily="2" charset="2"/>
              <a:buChar char="§"/>
              <a:defRPr/>
            </a:pPr>
            <a:r>
              <a:rPr lang="en-CA" altLang="en-US" dirty="0">
                <a:latin typeface="+mn-lt"/>
              </a:rPr>
              <a:t>i</a:t>
            </a:r>
            <a:r>
              <a:rPr lang="en-CA" altLang="en-US" dirty="0" smtClean="0">
                <a:latin typeface="+mn-lt"/>
              </a:rPr>
              <a:t>mport, export, in-transit and authorizations </a:t>
            </a:r>
            <a:r>
              <a:rPr lang="en-CA" altLang="en-US" dirty="0">
                <a:latin typeface="+mn-lt"/>
              </a:rPr>
              <a:t>includes receiving and responding to new requests, amendments, renewals and fee payment</a:t>
            </a:r>
            <a:r>
              <a:rPr lang="en-CA" altLang="en-US" dirty="0" smtClean="0">
                <a:latin typeface="+mn-lt"/>
              </a:rPr>
              <a:t>;</a:t>
            </a:r>
            <a:endParaRPr lang="en-CA" altLang="en-US" dirty="0">
              <a:latin typeface="+mn-lt"/>
            </a:endParaRPr>
          </a:p>
          <a:p>
            <a:pPr lvl="1">
              <a:buFont typeface="Wingdings" pitchFamily="2" charset="2"/>
              <a:buChar char="§"/>
              <a:defRPr/>
            </a:pPr>
            <a:r>
              <a:rPr lang="en-CA" altLang="en-US" dirty="0">
                <a:latin typeface="+mn-lt"/>
              </a:rPr>
              <a:t>s</a:t>
            </a:r>
            <a:r>
              <a:rPr lang="en-CA" altLang="en-US" dirty="0" smtClean="0">
                <a:latin typeface="+mn-lt"/>
              </a:rPr>
              <a:t>ecurity screening for individuals; and,</a:t>
            </a:r>
          </a:p>
          <a:p>
            <a:pPr lvl="1">
              <a:buFont typeface="Wingdings" pitchFamily="2" charset="2"/>
              <a:buChar char="§"/>
              <a:defRPr/>
            </a:pPr>
            <a:r>
              <a:rPr lang="en-CA" altLang="en-US" dirty="0" smtClean="0">
                <a:latin typeface="+mn-lt"/>
              </a:rPr>
              <a:t>24/7 access.</a:t>
            </a:r>
            <a:endParaRPr lang="en-CA" altLang="en-US" dirty="0">
              <a:latin typeface="+mn-lt"/>
            </a:endParaRPr>
          </a:p>
        </p:txBody>
      </p:sp>
      <p:sp>
        <p:nvSpPr>
          <p:cNvPr id="1024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C6477AF-A44E-4BEE-A68A-4B5052F0D9F6}" type="slidenum">
              <a:rPr lang="en-CA" altLang="en-US" sz="1400" smtClean="0">
                <a:latin typeface="Arial" panose="020B0604020202020204" pitchFamily="34" charset="0"/>
              </a:rPr>
              <a:pPr>
                <a:spcBef>
                  <a:spcPct val="0"/>
                </a:spcBef>
                <a:buClrTx/>
                <a:buSzTx/>
                <a:buFontTx/>
                <a:buNone/>
              </a:pPr>
              <a:t>11</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1175" y="95250"/>
            <a:ext cx="8318500" cy="730250"/>
          </a:xfrm>
        </p:spPr>
        <p:txBody>
          <a:bodyPr/>
          <a:lstStyle/>
          <a:p>
            <a:r>
              <a:rPr lang="en-CA" altLang="en-US" sz="3200" smtClean="0"/>
              <a:t>eLMS/SWI Release Schedule</a:t>
            </a:r>
            <a:endParaRPr lang="en-CA" altLang="en-US" sz="3200" b="1" smtClean="0"/>
          </a:p>
        </p:txBody>
      </p:sp>
      <p:sp>
        <p:nvSpPr>
          <p:cNvPr id="11267"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smtClean="0">
              <a:cs typeface="Tahoma" panose="020B0604030504040204" pitchFamily="34" charset="0"/>
            </a:endParaRPr>
          </a:p>
          <a:p>
            <a:endParaRPr lang="en-CA" altLang="en-US" smtClean="0">
              <a:cs typeface="Tahoma" panose="020B0604030504040204" pitchFamily="34" charset="0"/>
            </a:endParaRPr>
          </a:p>
          <a:p>
            <a:endParaRPr lang="en-CA" altLang="en-US" smtClean="0"/>
          </a:p>
        </p:txBody>
      </p:sp>
      <p:sp>
        <p:nvSpPr>
          <p:cNvPr id="11268"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71BFCFD-5360-4A45-A24C-10DC6EB427E9}" type="slidenum">
              <a:rPr lang="en-CA" altLang="en-US" sz="1400" smtClean="0">
                <a:latin typeface="Arial" panose="020B0604020202020204" pitchFamily="34" charset="0"/>
              </a:rPr>
              <a:pPr>
                <a:spcBef>
                  <a:spcPct val="0"/>
                </a:spcBef>
                <a:buClrTx/>
                <a:buSzTx/>
                <a:buFontTx/>
                <a:buNone/>
              </a:pPr>
              <a:t>12</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19991204"/>
              </p:ext>
            </p:extLst>
          </p:nvPr>
        </p:nvGraphicFramePr>
        <p:xfrm>
          <a:off x="1211263" y="1562319"/>
          <a:ext cx="7002462" cy="4384675"/>
        </p:xfrm>
        <a:graphic>
          <a:graphicData uri="http://schemas.openxmlformats.org/drawingml/2006/table">
            <a:tbl>
              <a:tblPr firstRow="1" firstCol="1" bandRow="1">
                <a:tableStyleId>{5C22544A-7EE6-4342-B048-85BDC9FD1C3A}</a:tableStyleId>
              </a:tblPr>
              <a:tblGrid>
                <a:gridCol w="3700716">
                  <a:extLst>
                    <a:ext uri="{9D8B030D-6E8A-4147-A177-3AD203B41FA5}">
                      <a16:colId xmlns:a16="http://schemas.microsoft.com/office/drawing/2014/main" val="20000"/>
                    </a:ext>
                  </a:extLst>
                </a:gridCol>
                <a:gridCol w="3301746">
                  <a:extLst>
                    <a:ext uri="{9D8B030D-6E8A-4147-A177-3AD203B41FA5}">
                      <a16:colId xmlns:a16="http://schemas.microsoft.com/office/drawing/2014/main" val="20001"/>
                    </a:ext>
                  </a:extLst>
                </a:gridCol>
              </a:tblGrid>
              <a:tr h="638230">
                <a:tc>
                  <a:txBody>
                    <a:bodyPr/>
                    <a:lstStyle/>
                    <a:p>
                      <a:pPr marL="0" marR="0" algn="ctr">
                        <a:spcBef>
                          <a:spcPts val="0"/>
                        </a:spcBef>
                        <a:spcAft>
                          <a:spcPts val="0"/>
                        </a:spcAft>
                      </a:pPr>
                      <a:endParaRPr lang="en-CA" sz="1800" dirty="0" smtClean="0">
                        <a:effectLst/>
                        <a:latin typeface="Calibri"/>
                        <a:ea typeface="Times New Roman"/>
                        <a:cs typeface="Times New Roman"/>
                      </a:endParaRPr>
                    </a:p>
                    <a:p>
                      <a:pPr marL="0" marR="0" algn="ctr">
                        <a:spcBef>
                          <a:spcPts val="0"/>
                        </a:spcBef>
                        <a:spcAft>
                          <a:spcPts val="0"/>
                        </a:spcAft>
                      </a:pPr>
                      <a:r>
                        <a:rPr lang="en-CA" sz="1800" dirty="0" smtClean="0">
                          <a:effectLst/>
                          <a:latin typeface="Calibri"/>
                          <a:ea typeface="Times New Roman"/>
                          <a:cs typeface="Times New Roman"/>
                        </a:rPr>
                        <a:t>eLMS Release 1</a:t>
                      </a:r>
                      <a:endParaRPr lang="en-US" sz="1800" dirty="0">
                        <a:effectLst/>
                        <a:latin typeface="Calibri"/>
                        <a:ea typeface="Times New Roman"/>
                        <a:cs typeface="Times New Roman"/>
                      </a:endParaRPr>
                    </a:p>
                  </a:txBody>
                  <a:tcPr marL="68600" marR="68600" marT="0" marB="0">
                    <a:solidFill>
                      <a:srgbClr val="367BF6"/>
                    </a:solidFill>
                  </a:tcPr>
                </a:tc>
                <a:tc>
                  <a:txBody>
                    <a:bodyPr/>
                    <a:lstStyle/>
                    <a:p>
                      <a:pPr marL="0" marR="0" algn="ctr">
                        <a:spcBef>
                          <a:spcPts val="0"/>
                        </a:spcBef>
                        <a:spcAft>
                          <a:spcPts val="0"/>
                        </a:spcAft>
                      </a:pPr>
                      <a:r>
                        <a:rPr lang="en-US" sz="1800" baseline="0" dirty="0" smtClean="0">
                          <a:effectLst/>
                        </a:rPr>
                        <a:t>Single Window Initiative Explosives </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val="10000"/>
                  </a:ext>
                </a:extLst>
              </a:tr>
              <a:tr h="2558069">
                <a:tc>
                  <a:txBody>
                    <a:bodyPr/>
                    <a:lstStyle/>
                    <a:p>
                      <a:pPr marL="342900" marR="0" lvl="0" indent="-342900" algn="l">
                        <a:spcBef>
                          <a:spcPts val="0"/>
                        </a:spcBef>
                        <a:spcAft>
                          <a:spcPts val="0"/>
                        </a:spcAft>
                        <a:buFont typeface="Symbol"/>
                        <a:buChar char=""/>
                      </a:pPr>
                      <a:endParaRPr lang="en-US" sz="1800" dirty="0" smtClean="0">
                        <a:effectLst/>
                        <a:latin typeface="+mn-lt"/>
                      </a:endParaRPr>
                    </a:p>
                    <a:p>
                      <a:pPr marL="342900" marR="0" lvl="0" indent="-342900" algn="l">
                        <a:spcBef>
                          <a:spcPts val="0"/>
                        </a:spcBef>
                        <a:spcAft>
                          <a:spcPts val="0"/>
                        </a:spcAft>
                        <a:buFont typeface="Symbol"/>
                        <a:buChar char=""/>
                      </a:pPr>
                      <a:r>
                        <a:rPr lang="en-US" sz="1800" dirty="0" smtClean="0">
                          <a:effectLst/>
                          <a:latin typeface="+mn-lt"/>
                        </a:rPr>
                        <a:t>Import permit</a:t>
                      </a:r>
                      <a:r>
                        <a:rPr lang="en-US" sz="1800" baseline="0" dirty="0" smtClean="0">
                          <a:effectLst/>
                          <a:latin typeface="+mn-lt"/>
                        </a:rPr>
                        <a:t> &amp; </a:t>
                      </a:r>
                      <a:r>
                        <a:rPr lang="en-US" sz="1800" dirty="0" smtClean="0">
                          <a:effectLst/>
                          <a:latin typeface="+mn-lt"/>
                        </a:rPr>
                        <a:t>Product authorization functionality</a:t>
                      </a:r>
                    </a:p>
                    <a:p>
                      <a:pPr marL="0" marR="0" lvl="0" indent="0" algn="l">
                        <a:spcBef>
                          <a:spcPts val="0"/>
                        </a:spcBef>
                        <a:spcAft>
                          <a:spcPts val="0"/>
                        </a:spcAft>
                        <a:buFont typeface="Symbol"/>
                        <a:buNone/>
                      </a:pPr>
                      <a:r>
                        <a:rPr lang="en-US" sz="1800" dirty="0" smtClean="0">
                          <a:effectLst/>
                          <a:latin typeface="+mn-lt"/>
                        </a:rPr>
                        <a:t> </a:t>
                      </a:r>
                    </a:p>
                    <a:p>
                      <a:pPr marL="342900" marR="0" lvl="0" indent="-342900" algn="l">
                        <a:spcBef>
                          <a:spcPts val="0"/>
                        </a:spcBef>
                        <a:spcAft>
                          <a:spcPts val="0"/>
                        </a:spcAft>
                        <a:buFont typeface="Symbol"/>
                        <a:buChar char=""/>
                      </a:pPr>
                      <a:r>
                        <a:rPr lang="en-US" sz="1800" dirty="0" smtClean="0">
                          <a:effectLst/>
                          <a:latin typeface="+mn-lt"/>
                        </a:rPr>
                        <a:t>NRCan registration</a:t>
                      </a:r>
                    </a:p>
                    <a:p>
                      <a:pPr marL="342900" marR="0" lvl="0" indent="-342900" algn="l">
                        <a:spcBef>
                          <a:spcPts val="0"/>
                        </a:spcBef>
                        <a:spcAft>
                          <a:spcPts val="0"/>
                        </a:spcAft>
                        <a:buFont typeface="Symbol"/>
                        <a:buChar char=""/>
                      </a:pPr>
                      <a:r>
                        <a:rPr lang="en-US" sz="1800" dirty="0" smtClean="0">
                          <a:effectLst/>
                          <a:latin typeface="+mn-lt"/>
                        </a:rPr>
                        <a:t>e-Services (eLMS) enrollment</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effectLst/>
                          <a:latin typeface="+mn-lt"/>
                        </a:rPr>
                        <a:t>Cyber Authentication</a:t>
                      </a:r>
                    </a:p>
                    <a:p>
                      <a:pPr marL="342900" marR="0" lvl="0" indent="-342900" algn="l">
                        <a:spcBef>
                          <a:spcPts val="0"/>
                        </a:spcBef>
                        <a:spcAft>
                          <a:spcPts val="0"/>
                        </a:spcAft>
                        <a:buFont typeface="Symbol"/>
                        <a:buChar char=""/>
                      </a:pPr>
                      <a:r>
                        <a:rPr lang="en-US" sz="1800" dirty="0" smtClean="0">
                          <a:effectLst/>
                          <a:latin typeface="+mn-lt"/>
                          <a:ea typeface="Times New Roman"/>
                          <a:cs typeface="Times New Roman"/>
                        </a:rPr>
                        <a:t>Receiver General Buy</a:t>
                      </a:r>
                      <a:r>
                        <a:rPr lang="en-US" sz="1800" baseline="0" dirty="0" smtClean="0">
                          <a:effectLst/>
                          <a:latin typeface="+mn-lt"/>
                          <a:ea typeface="Times New Roman"/>
                          <a:cs typeface="Times New Roman"/>
                        </a:rPr>
                        <a:t> Button </a:t>
                      </a:r>
                      <a:endParaRPr lang="en-US" sz="1800" dirty="0">
                        <a:effectLst/>
                        <a:latin typeface="+mn-lt"/>
                        <a:ea typeface="Times New Roman"/>
                        <a:cs typeface="Times New Roman"/>
                      </a:endParaRPr>
                    </a:p>
                  </a:txBody>
                  <a:tcPr marL="68600" marR="68600" marT="0" marB="0">
                    <a:solidFill>
                      <a:srgbClr val="367BF6"/>
                    </a:solidFill>
                  </a:tcPr>
                </a:tc>
                <a:tc>
                  <a:txBody>
                    <a:bodyPr/>
                    <a:lstStyle/>
                    <a:p>
                      <a:pPr marL="342900" marR="0" lvl="0" indent="-342900">
                        <a:spcBef>
                          <a:spcPts val="0"/>
                        </a:spcBef>
                        <a:spcAft>
                          <a:spcPts val="0"/>
                        </a:spcAft>
                        <a:buFont typeface="Symbol"/>
                        <a:buChar char=""/>
                      </a:pPr>
                      <a:endParaRPr lang="en-US" sz="1800" b="1" i="0" dirty="0" smtClean="0">
                        <a:solidFill>
                          <a:schemeClr val="bg1"/>
                        </a:solidFill>
                        <a:effectLst/>
                        <a:latin typeface="Calibri"/>
                        <a:ea typeface="Times New Roman"/>
                        <a:cs typeface="Times New Roman"/>
                      </a:endParaRPr>
                    </a:p>
                    <a:p>
                      <a:pPr marL="342900" marR="0" lvl="0" indent="-342900">
                        <a:spcBef>
                          <a:spcPts val="0"/>
                        </a:spcBef>
                        <a:spcAft>
                          <a:spcPts val="0"/>
                        </a:spcAft>
                        <a:buFont typeface="Symbol"/>
                        <a:buChar char=""/>
                      </a:pPr>
                      <a:r>
                        <a:rPr lang="en-US" sz="1800" b="1" i="0" dirty="0" smtClean="0">
                          <a:solidFill>
                            <a:schemeClr val="bg1"/>
                          </a:solidFill>
                          <a:effectLst/>
                          <a:latin typeface="Calibri"/>
                          <a:ea typeface="Times New Roman"/>
                          <a:cs typeface="Times New Roman"/>
                        </a:rPr>
                        <a:t>On-line</a:t>
                      </a:r>
                      <a:r>
                        <a:rPr lang="en-US" sz="1800" b="1" i="0" baseline="0" dirty="0" smtClean="0">
                          <a:solidFill>
                            <a:schemeClr val="bg1"/>
                          </a:solidFill>
                          <a:effectLst/>
                          <a:latin typeface="Calibri"/>
                          <a:ea typeface="Times New Roman"/>
                          <a:cs typeface="Times New Roman"/>
                        </a:rPr>
                        <a:t> </a:t>
                      </a:r>
                      <a:r>
                        <a:rPr lang="en-US" sz="1800" b="1" i="0" dirty="0" smtClean="0">
                          <a:solidFill>
                            <a:schemeClr val="bg1"/>
                          </a:solidFill>
                          <a:effectLst/>
                          <a:latin typeface="Calibri"/>
                          <a:ea typeface="Times New Roman"/>
                          <a:cs typeface="Times New Roman"/>
                        </a:rPr>
                        <a:t>Integrated Importation</a:t>
                      </a:r>
                      <a:r>
                        <a:rPr lang="en-US" sz="1800" b="1" i="0" baseline="0" dirty="0" smtClean="0">
                          <a:solidFill>
                            <a:schemeClr val="bg1"/>
                          </a:solidFill>
                          <a:effectLst/>
                          <a:latin typeface="Calibri"/>
                          <a:ea typeface="Times New Roman"/>
                          <a:cs typeface="Times New Roman"/>
                        </a:rPr>
                        <a:t> Declaration (IID)</a:t>
                      </a:r>
                    </a:p>
                    <a:p>
                      <a:pPr marL="800100" marR="0" lvl="1"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Requires certification with CBSA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Pre-clearance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IID is validated electronically against Permit Data </a:t>
                      </a:r>
                    </a:p>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1"/>
                  </a:ext>
                </a:extLst>
              </a:tr>
              <a:tr h="594188">
                <a:tc gridSpan="2">
                  <a:txBody>
                    <a:bodyPr/>
                    <a:lstStyle/>
                    <a:p>
                      <a:pPr marL="0" marR="0" lvl="0" indent="0" algn="ctr">
                        <a:spcBef>
                          <a:spcPts val="0"/>
                        </a:spcBef>
                        <a:spcAft>
                          <a:spcPts val="0"/>
                        </a:spcAft>
                        <a:buFont typeface="Symbol"/>
                        <a:buNone/>
                      </a:pPr>
                      <a:endParaRPr lang="en-US" sz="1800" baseline="0" dirty="0" smtClean="0">
                        <a:effectLst/>
                        <a:latin typeface="+mn-lt"/>
                        <a:ea typeface="Times New Roman"/>
                        <a:cs typeface="Times New Roman"/>
                      </a:endParaRPr>
                    </a:p>
                    <a:p>
                      <a:pPr marL="0" marR="0" lvl="0" indent="0" algn="ctr">
                        <a:spcBef>
                          <a:spcPts val="0"/>
                        </a:spcBef>
                        <a:spcAft>
                          <a:spcPts val="0"/>
                        </a:spcAft>
                        <a:buFont typeface="Symbol"/>
                        <a:buNone/>
                      </a:pPr>
                      <a:r>
                        <a:rPr lang="en-US" sz="1800" baseline="0" dirty="0" smtClean="0">
                          <a:effectLst/>
                          <a:latin typeface="+mn-lt"/>
                          <a:ea typeface="Times New Roman"/>
                          <a:cs typeface="Times New Roman"/>
                        </a:rPr>
                        <a:t>eLMS Release 2</a:t>
                      </a:r>
                      <a:endParaRPr lang="en-US" sz="1800" dirty="0">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6A9AFA"/>
                    </a:solidFill>
                  </a:tcPr>
                </a:tc>
                <a:extLst>
                  <a:ext uri="{0D108BD9-81ED-4DB2-BD59-A6C34878D82A}">
                    <a16:rowId xmlns:a16="http://schemas.microsoft.com/office/drawing/2014/main" val="10002"/>
                  </a:ext>
                </a:extLst>
              </a:tr>
              <a:tr h="594188">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effectLst/>
                          <a:latin typeface="+mn-lt"/>
                          <a:ea typeface="Times New Roman"/>
                          <a:cs typeface="Times New Roman"/>
                        </a:rPr>
                        <a:t>Annual Maintenance Fee </a:t>
                      </a:r>
                      <a:endParaRPr lang="en-US" sz="1800" dirty="0" smtClean="0">
                        <a:effectLst/>
                        <a:latin typeface="+mn-lt"/>
                        <a:ea typeface="Times New Roman"/>
                        <a:cs typeface="Times New Roman"/>
                      </a:endParaRPr>
                    </a:p>
                    <a:p>
                      <a:pPr marL="285750" marR="0" lvl="0" indent="-285750" algn="ctr">
                        <a:spcBef>
                          <a:spcPts val="0"/>
                        </a:spcBef>
                        <a:spcAft>
                          <a:spcPts val="0"/>
                        </a:spcAft>
                        <a:buFont typeface="Arial" panose="020B0604020202020204" pitchFamily="34" charset="0"/>
                        <a:buChar char="•"/>
                      </a:pPr>
                      <a:endParaRPr lang="en-US" sz="1800" dirty="0">
                        <a:effectLst/>
                        <a:latin typeface="+mn-lt"/>
                        <a:ea typeface="Times New Roman"/>
                        <a:cs typeface="Times New Roman"/>
                      </a:endParaRPr>
                    </a:p>
                  </a:txBody>
                  <a:tcPr marL="68600" marR="68600" marT="0" marB="0">
                    <a:solidFill>
                      <a:srgbClr val="367BF6"/>
                    </a:solidFill>
                  </a:tcPr>
                </a:tc>
                <a:tc hMerge="1">
                  <a:txBody>
                    <a:bodyPr/>
                    <a:lstStyle/>
                    <a:p>
                      <a:endParaRPr lang="en-CA"/>
                    </a:p>
                  </a:txBody>
                  <a:tcPr/>
                </a:tc>
                <a:extLst>
                  <a:ext uri="{0D108BD9-81ED-4DB2-BD59-A6C34878D82A}">
                    <a16:rowId xmlns:a16="http://schemas.microsoft.com/office/drawing/2014/main" val="1558002339"/>
                  </a:ext>
                </a:extLst>
              </a:tr>
            </a:tbl>
          </a:graphicData>
        </a:graphic>
      </p:graphicFrame>
      <p:sp>
        <p:nvSpPr>
          <p:cNvPr id="11284" name="TextBox 1"/>
          <p:cNvSpPr txBox="1">
            <a:spLocks noChangeArrowheads="1"/>
          </p:cNvSpPr>
          <p:nvPr/>
        </p:nvSpPr>
        <p:spPr bwMode="auto">
          <a:xfrm>
            <a:off x="1211263" y="1227138"/>
            <a:ext cx="403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a:latin typeface="Tahoma" panose="020B0604030504040204" pitchFamily="34" charset="0"/>
              </a:rPr>
              <a:t>New Functionality In Production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1175" y="95250"/>
            <a:ext cx="8318500" cy="730250"/>
          </a:xfrm>
        </p:spPr>
        <p:txBody>
          <a:bodyPr/>
          <a:lstStyle/>
          <a:p>
            <a:r>
              <a:rPr lang="en-CA" altLang="en-US" sz="3200" smtClean="0"/>
              <a:t>eLMS Release Schedule</a:t>
            </a:r>
            <a:endParaRPr lang="en-CA" altLang="en-US" sz="3200" b="1" smtClean="0"/>
          </a:p>
        </p:txBody>
      </p:sp>
      <p:sp>
        <p:nvSpPr>
          <p:cNvPr id="13315"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smtClean="0">
              <a:cs typeface="Tahoma" panose="020B0604030504040204" pitchFamily="34" charset="0"/>
            </a:endParaRPr>
          </a:p>
          <a:p>
            <a:endParaRPr lang="en-CA" altLang="en-US" smtClean="0">
              <a:cs typeface="Tahoma" panose="020B0604030504040204" pitchFamily="34" charset="0"/>
            </a:endParaRPr>
          </a:p>
          <a:p>
            <a:endParaRPr lang="en-CA" altLang="en-US" smtClean="0"/>
          </a:p>
        </p:txBody>
      </p:sp>
      <p:sp>
        <p:nvSpPr>
          <p:cNvPr id="13316"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4D2B63A-BB26-40F7-B452-04A42FD9742E}" type="slidenum">
              <a:rPr lang="en-CA" altLang="en-US" sz="1400" smtClean="0">
                <a:latin typeface="Arial" panose="020B0604020202020204" pitchFamily="34" charset="0"/>
              </a:rPr>
              <a:pPr>
                <a:spcBef>
                  <a:spcPct val="0"/>
                </a:spcBef>
                <a:buClrTx/>
                <a:buSzTx/>
                <a:buFontTx/>
                <a:buNone/>
              </a:pPr>
              <a:t>13</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2608822"/>
              </p:ext>
            </p:extLst>
          </p:nvPr>
        </p:nvGraphicFramePr>
        <p:xfrm>
          <a:off x="1325563" y="1968500"/>
          <a:ext cx="6523037" cy="3835401"/>
        </p:xfrm>
        <a:graphic>
          <a:graphicData uri="http://schemas.openxmlformats.org/drawingml/2006/table">
            <a:tbl>
              <a:tblPr firstRow="1" firstCol="1" bandRow="1">
                <a:tableStyleId>{5C22544A-7EE6-4342-B048-85BDC9FD1C3A}</a:tableStyleId>
              </a:tblPr>
              <a:tblGrid>
                <a:gridCol w="3447346">
                  <a:extLst>
                    <a:ext uri="{9D8B030D-6E8A-4147-A177-3AD203B41FA5}">
                      <a16:colId xmlns:a16="http://schemas.microsoft.com/office/drawing/2014/main" val="20000"/>
                    </a:ext>
                  </a:extLst>
                </a:gridCol>
                <a:gridCol w="3075691">
                  <a:extLst>
                    <a:ext uri="{9D8B030D-6E8A-4147-A177-3AD203B41FA5}">
                      <a16:colId xmlns:a16="http://schemas.microsoft.com/office/drawing/2014/main" val="20001"/>
                    </a:ext>
                  </a:extLst>
                </a:gridCol>
              </a:tblGrid>
              <a:tr h="643005">
                <a:tc>
                  <a:txBody>
                    <a:bodyPr/>
                    <a:lstStyle/>
                    <a:p>
                      <a:pPr marL="0" marR="0" algn="ctr">
                        <a:spcBef>
                          <a:spcPts val="0"/>
                        </a:spcBef>
                        <a:spcAft>
                          <a:spcPts val="0"/>
                        </a:spcAft>
                      </a:pPr>
                      <a:r>
                        <a:rPr lang="en-US" sz="1800" dirty="0" smtClean="0">
                          <a:effectLst/>
                        </a:rPr>
                        <a:t>Release 3</a:t>
                      </a:r>
                    </a:p>
                    <a:p>
                      <a:pPr marL="0" marR="0" algn="ctr">
                        <a:spcBef>
                          <a:spcPts val="0"/>
                        </a:spcBef>
                        <a:spcAft>
                          <a:spcPts val="0"/>
                        </a:spcAft>
                      </a:pPr>
                      <a:r>
                        <a:rPr lang="en-US" sz="1800" baseline="0" dirty="0" smtClean="0">
                          <a:effectLst/>
                        </a:rPr>
                        <a:t>Early Fall 2017</a:t>
                      </a:r>
                      <a:endParaRPr lang="en-US" sz="1800" dirty="0" smtClean="0">
                        <a:effectLst/>
                      </a:endParaRPr>
                    </a:p>
                  </a:txBody>
                  <a:tcPr marL="68600" marR="68600" marT="0" marB="0">
                    <a:solidFill>
                      <a:srgbClr val="367BF6"/>
                    </a:solidFill>
                  </a:tcPr>
                </a:tc>
                <a:tc>
                  <a:txBody>
                    <a:bodyPr/>
                    <a:lstStyle/>
                    <a:p>
                      <a:pPr marL="0" marR="0" algn="ctr">
                        <a:spcBef>
                          <a:spcPts val="0"/>
                        </a:spcBef>
                        <a:spcAft>
                          <a:spcPts val="0"/>
                        </a:spcAft>
                      </a:pPr>
                      <a:r>
                        <a:rPr lang="en-US" sz="1800" dirty="0" smtClean="0">
                          <a:effectLst/>
                        </a:rPr>
                        <a:t>Release 4</a:t>
                      </a:r>
                    </a:p>
                    <a:p>
                      <a:pPr marL="0" marR="0" algn="ctr">
                        <a:spcBef>
                          <a:spcPts val="0"/>
                        </a:spcBef>
                        <a:spcAft>
                          <a:spcPts val="0"/>
                        </a:spcAft>
                      </a:pPr>
                      <a:r>
                        <a:rPr lang="en-US" sz="1800" baseline="0" dirty="0" smtClean="0">
                          <a:effectLst/>
                        </a:rPr>
                        <a:t>January 2018</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val="10000"/>
                  </a:ext>
                </a:extLst>
              </a:tr>
              <a:tr h="1607513">
                <a:tc>
                  <a:txBody>
                    <a:bodyPr/>
                    <a:lstStyle/>
                    <a:p>
                      <a:pPr marL="285750" indent="-285750">
                        <a:buFont typeface="Arial" panose="020B0604020202020204" pitchFamily="34" charset="0"/>
                        <a:buChar char="•"/>
                      </a:pPr>
                      <a:r>
                        <a:rPr lang="en-CA" sz="1800" b="1" dirty="0" smtClean="0">
                          <a:solidFill>
                            <a:schemeClr val="bg1"/>
                          </a:solidFill>
                          <a:latin typeface="+mn-lt"/>
                        </a:rPr>
                        <a:t>Export</a:t>
                      </a:r>
                    </a:p>
                    <a:p>
                      <a:pPr marL="285750" indent="-285750">
                        <a:buFont typeface="Arial" panose="020B0604020202020204" pitchFamily="34" charset="0"/>
                        <a:buChar char="•"/>
                      </a:pPr>
                      <a:r>
                        <a:rPr lang="en-CA" sz="1800" b="1" dirty="0" smtClean="0">
                          <a:solidFill>
                            <a:schemeClr val="bg1"/>
                          </a:solidFill>
                          <a:latin typeface="+mn-lt"/>
                        </a:rPr>
                        <a:t>In-Transit</a:t>
                      </a:r>
                    </a:p>
                    <a:p>
                      <a:pPr marL="285750" indent="-285750">
                        <a:buFont typeface="Arial" panose="020B0604020202020204" pitchFamily="34" charset="0"/>
                        <a:buChar char="•"/>
                      </a:pPr>
                      <a:r>
                        <a:rPr lang="en-CA" sz="1800" b="1" dirty="0" smtClean="0">
                          <a:solidFill>
                            <a:schemeClr val="bg1"/>
                          </a:solidFill>
                          <a:latin typeface="+mn-lt"/>
                        </a:rPr>
                        <a:t>Security Screening</a:t>
                      </a:r>
                    </a:p>
                  </a:txBody>
                  <a:tcPr marL="68600" marR="68600" marT="0" marB="0">
                    <a:solidFill>
                      <a:srgbClr val="367BF6"/>
                    </a:solidFill>
                  </a:tcPr>
                </a:tc>
                <a:tc>
                  <a:txBody>
                    <a:bodyPr/>
                    <a:lstStyle/>
                    <a:p>
                      <a:pPr marL="285750" indent="-285750">
                        <a:buFont typeface="Arial" panose="020B0604020202020204" pitchFamily="34" charset="0"/>
                        <a:buChar char="•"/>
                      </a:pPr>
                      <a:r>
                        <a:rPr lang="en-CA" sz="1800" b="1" dirty="0" smtClean="0">
                          <a:solidFill>
                            <a:schemeClr val="bg1"/>
                          </a:solidFill>
                          <a:latin typeface="+mn-lt"/>
                        </a:rPr>
                        <a:t>Fireworks</a:t>
                      </a:r>
                    </a:p>
                    <a:p>
                      <a:pPr marL="285750" indent="-285750">
                        <a:buFont typeface="Arial" panose="020B0604020202020204" pitchFamily="34" charset="0"/>
                        <a:buChar char="•"/>
                      </a:pPr>
                      <a:r>
                        <a:rPr lang="en-CA" sz="1800" b="1" dirty="0" smtClean="0">
                          <a:solidFill>
                            <a:schemeClr val="bg1"/>
                          </a:solidFill>
                          <a:latin typeface="+mn-lt"/>
                        </a:rPr>
                        <a:t>Restricted Components</a:t>
                      </a:r>
                    </a:p>
                    <a:p>
                      <a:pPr marL="285750" indent="-285750">
                        <a:buFont typeface="Arial" panose="020B0604020202020204" pitchFamily="34" charset="0"/>
                        <a:buChar char="•"/>
                      </a:pPr>
                      <a:r>
                        <a:rPr lang="en-CA" sz="1800" b="1" dirty="0" smtClean="0">
                          <a:solidFill>
                            <a:schemeClr val="bg1"/>
                          </a:solidFill>
                          <a:latin typeface="+mn-lt"/>
                        </a:rPr>
                        <a:t>Mobile Processing Units</a:t>
                      </a:r>
                    </a:p>
                    <a:p>
                      <a:pPr marL="285750" indent="-285750">
                        <a:buFont typeface="Arial" panose="020B0604020202020204" pitchFamily="34" charset="0"/>
                        <a:buChar char="•"/>
                      </a:pPr>
                      <a:r>
                        <a:rPr lang="en-CA" sz="1800" b="1" dirty="0" smtClean="0">
                          <a:solidFill>
                            <a:schemeClr val="bg1"/>
                          </a:solidFill>
                          <a:latin typeface="+mn-lt"/>
                        </a:rPr>
                        <a:t>Manufacturing </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1"/>
                  </a:ext>
                </a:extLst>
              </a:tr>
              <a:tr h="643005">
                <a:tc gridSpan="2">
                  <a:txBody>
                    <a:bodyPr/>
                    <a:lstStyle/>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Release 5</a:t>
                      </a:r>
                    </a:p>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March</a:t>
                      </a:r>
                      <a:r>
                        <a:rPr lang="en-US" sz="1800" b="1" i="0" baseline="0" dirty="0" smtClean="0">
                          <a:solidFill>
                            <a:schemeClr val="bg1"/>
                          </a:solidFill>
                          <a:effectLst/>
                          <a:latin typeface="+mn-lt"/>
                          <a:ea typeface="Times New Roman"/>
                          <a:cs typeface="Times New Roman"/>
                        </a:rPr>
                        <a:t> 2018</a:t>
                      </a:r>
                      <a:endParaRPr lang="en-US" sz="1800" b="1" i="0" dirty="0" smtClean="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0" marR="0" lvl="0" indent="0" algn="ctr">
                        <a:spcBef>
                          <a:spcPts val="0"/>
                        </a:spcBef>
                        <a:spcAft>
                          <a:spcPts val="0"/>
                        </a:spcAft>
                        <a:buFont typeface="Symbol"/>
                        <a:buNone/>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2"/>
                  </a:ext>
                </a:extLst>
              </a:tr>
              <a:tr h="941878">
                <a:tc gridSpan="2">
                  <a:txBody>
                    <a:bodyPr/>
                    <a:lstStyle/>
                    <a:p>
                      <a:pPr marL="285750" indent="-285750">
                        <a:buFont typeface="Arial" panose="020B0604020202020204" pitchFamily="34" charset="0"/>
                        <a:buChar char="•"/>
                      </a:pPr>
                      <a:r>
                        <a:rPr lang="en-CA" sz="1800" b="1" dirty="0" smtClean="0">
                          <a:solidFill>
                            <a:schemeClr val="bg1"/>
                          </a:solidFill>
                          <a:latin typeface="+mn-lt"/>
                        </a:rPr>
                        <a:t>Magazines</a:t>
                      </a:r>
                    </a:p>
                    <a:p>
                      <a:pPr marL="285750" indent="-285750">
                        <a:buFont typeface="Arial" panose="020B0604020202020204" pitchFamily="34" charset="0"/>
                        <a:buChar char="•"/>
                      </a:pPr>
                      <a:r>
                        <a:rPr lang="en-CA" sz="1800" b="1" dirty="0" smtClean="0">
                          <a:solidFill>
                            <a:schemeClr val="bg1"/>
                          </a:solidFill>
                          <a:latin typeface="+mn-lt"/>
                        </a:rPr>
                        <a:t>Annual Reporting</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3"/>
                  </a:ext>
                </a:extLst>
              </a:tr>
            </a:tbl>
          </a:graphicData>
        </a:graphic>
      </p:graphicFrame>
      <p:sp>
        <p:nvSpPr>
          <p:cNvPr id="13332" name="TextBox 1"/>
          <p:cNvSpPr txBox="1">
            <a:spLocks noChangeArrowheads="1"/>
          </p:cNvSpPr>
          <p:nvPr/>
        </p:nvSpPr>
        <p:spPr bwMode="auto">
          <a:xfrm>
            <a:off x="1282700" y="1203325"/>
            <a:ext cx="364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a:latin typeface="Tahoma" panose="020B0604030504040204" pitchFamily="34" charset="0"/>
              </a:rPr>
              <a:t>Scheduled eLMS Releases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788"/>
            <a:ext cx="8318500" cy="768350"/>
          </a:xfrm>
        </p:spPr>
        <p:txBody>
          <a:bodyPr/>
          <a:lstStyle/>
          <a:p>
            <a:r>
              <a:rPr lang="en-CA" altLang="en-US" sz="3200" dirty="0" err="1" smtClean="0"/>
              <a:t>eLMS</a:t>
            </a:r>
            <a:r>
              <a:rPr lang="en-CA" altLang="en-US" sz="3200" dirty="0" smtClean="0"/>
              <a:t> Enrollment Process</a:t>
            </a:r>
            <a:endParaRPr lang="en-CA" altLang="en-US" sz="3200" b="1" dirty="0" smtClean="0"/>
          </a:p>
        </p:txBody>
      </p:sp>
      <p:sp>
        <p:nvSpPr>
          <p:cNvPr id="15363" name="Content Placeholder 2"/>
          <p:cNvSpPr>
            <a:spLocks noGrp="1"/>
          </p:cNvSpPr>
          <p:nvPr>
            <p:ph idx="1"/>
          </p:nvPr>
        </p:nvSpPr>
        <p:spPr>
          <a:xfrm>
            <a:off x="457200" y="1030288"/>
            <a:ext cx="8483600" cy="4978400"/>
          </a:xfrm>
        </p:spPr>
        <p:txBody>
          <a:bodyPr/>
          <a:lstStyle/>
          <a:p>
            <a:r>
              <a:rPr lang="en-CA" altLang="en-US" sz="2800" dirty="0" smtClean="0"/>
              <a:t>Users will require either a Government of Canada </a:t>
            </a:r>
            <a:r>
              <a:rPr lang="en-CA" altLang="en-US" sz="2800" dirty="0" err="1" smtClean="0"/>
              <a:t>GCKey</a:t>
            </a:r>
            <a:r>
              <a:rPr lang="en-CA" altLang="en-US" sz="2800" dirty="0" smtClean="0"/>
              <a:t> or a Partner User Id and password</a:t>
            </a:r>
          </a:p>
          <a:p>
            <a:r>
              <a:rPr lang="en-CA" altLang="en-US" sz="2800" dirty="0" smtClean="0"/>
              <a:t>Registration will include a </a:t>
            </a:r>
            <a:r>
              <a:rPr lang="en-US" altLang="en-US" sz="2800" dirty="0" smtClean="0"/>
              <a:t>‘Request for Enrollment’ to enroll as either a company or an individual and a confirmation of applicant’s email address for email verification</a:t>
            </a:r>
          </a:p>
          <a:p>
            <a:r>
              <a:rPr lang="en-CA" altLang="en-US" sz="2800" dirty="0" smtClean="0"/>
              <a:t>Once an enrollment request is approved, applicants will receive an Enrollment Letter in the mail that provides the User Access Code needed to  complete the enrollment process</a:t>
            </a:r>
          </a:p>
          <a:p>
            <a:endParaRPr lang="en-CA" altLang="en-US" dirty="0" smtClean="0"/>
          </a:p>
        </p:txBody>
      </p:sp>
      <p:sp>
        <p:nvSpPr>
          <p:cNvPr id="1536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7751FFF-EB30-457D-906E-E33CD421664E}" type="slidenum">
              <a:rPr lang="en-CA" altLang="en-US" sz="1400" smtClean="0">
                <a:latin typeface="Arial" panose="020B0604020202020204" pitchFamily="34" charset="0"/>
              </a:rPr>
              <a:pPr>
                <a:spcBef>
                  <a:spcPct val="0"/>
                </a:spcBef>
                <a:buClrTx/>
                <a:buSzTx/>
                <a:buFontTx/>
                <a:buNone/>
              </a:pPr>
              <a:t>14</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3689" y="1628800"/>
            <a:ext cx="8318500" cy="2370138"/>
          </a:xfrm>
        </p:spPr>
        <p:txBody>
          <a:bodyPr/>
          <a:lstStyle/>
          <a:p>
            <a:pPr algn="ctr"/>
            <a:r>
              <a:rPr lang="en-CA" altLang="en-US" sz="3600" dirty="0" err="1" smtClean="0"/>
              <a:t>eLMS</a:t>
            </a:r>
            <a:r>
              <a:rPr lang="en-CA" altLang="en-US" sz="3600" dirty="0" smtClean="0"/>
              <a:t>  Sample Screen Shots</a:t>
            </a:r>
            <a:endParaRPr lang="en-US" altLang="en-US" sz="3600" dirty="0" smtClean="0"/>
          </a:p>
        </p:txBody>
      </p:sp>
      <p:sp>
        <p:nvSpPr>
          <p:cNvPr id="16387" name="Slide Number Placeholder 3"/>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36F21F2-0FBA-4349-9981-3D2EE0B83EC4}" type="slidenum">
              <a:rPr lang="en-CA" altLang="en-US" sz="1400" smtClean="0">
                <a:latin typeface="Arial" panose="020B0604020202020204" pitchFamily="34" charset="0"/>
              </a:rPr>
              <a:pPr>
                <a:spcBef>
                  <a:spcPct val="0"/>
                </a:spcBef>
                <a:buClrTx/>
                <a:buSzTx/>
                <a:buFontTx/>
                <a:buNone/>
              </a:pPr>
              <a:t>15</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member types</a:t>
            </a:r>
            <a:endParaRPr lang="en-CA" dirty="0"/>
          </a:p>
        </p:txBody>
      </p:sp>
      <p:pic>
        <p:nvPicPr>
          <p:cNvPr id="5" name="Content Placeholder 4"/>
          <p:cNvPicPr>
            <a:picLocks noGrp="1"/>
          </p:cNvPicPr>
          <p:nvPr>
            <p:ph sz="half" idx="1"/>
          </p:nvPr>
        </p:nvPicPr>
        <p:blipFill rotWithShape="1">
          <a:blip r:embed="rId2"/>
          <a:srcRect b="4167"/>
          <a:stretch/>
        </p:blipFill>
        <p:spPr>
          <a:xfrm>
            <a:off x="440346" y="1628800"/>
            <a:ext cx="4207854" cy="3312368"/>
          </a:xfrm>
          <a:prstGeom prst="rect">
            <a:avLst/>
          </a:prstGeom>
        </p:spPr>
      </p:pic>
      <p:sp>
        <p:nvSpPr>
          <p:cNvPr id="6" name="Content Placeholder 5"/>
          <p:cNvSpPr>
            <a:spLocks noGrp="1"/>
          </p:cNvSpPr>
          <p:nvPr>
            <p:ph sz="half" idx="2"/>
          </p:nvPr>
        </p:nvSpPr>
        <p:spPr/>
        <p:txBody>
          <a:bodyPr/>
          <a:lstStyle/>
          <a:p>
            <a:r>
              <a:rPr lang="en-CA" dirty="0" smtClean="0"/>
              <a:t>Member types have unique permissions</a:t>
            </a:r>
          </a:p>
          <a:p>
            <a:r>
              <a:rPr lang="en-CA" dirty="0" smtClean="0"/>
              <a:t>All levels are managed by Authorized Contact</a:t>
            </a:r>
          </a:p>
          <a:p>
            <a:r>
              <a:rPr lang="en-CA" dirty="0" smtClean="0"/>
              <a:t>Screen shot of overview</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16</a:t>
            </a:fld>
            <a:endParaRPr lang="en-CA"/>
          </a:p>
        </p:txBody>
      </p:sp>
    </p:spTree>
    <p:extLst>
      <p:ext uri="{BB962C8B-B14F-4D97-AF65-F5344CB8AC3E}">
        <p14:creationId xmlns:p14="http://schemas.microsoft.com/office/powerpoint/2010/main" val="108184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user flow chart</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63513204"/>
              </p:ext>
            </p:extLst>
          </p:nvPr>
        </p:nvGraphicFramePr>
        <p:xfrm>
          <a:off x="461053" y="1484784"/>
          <a:ext cx="8435280" cy="42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0D4D67D-6CD0-4F9C-AF73-23D04D3E675B}" type="slidenum">
              <a:rPr lang="en-CA" smtClean="0"/>
              <a:t>17</a:t>
            </a:fld>
            <a:endParaRPr lang="en-CA"/>
          </a:p>
        </p:txBody>
      </p:sp>
    </p:spTree>
    <p:extLst>
      <p:ext uri="{BB962C8B-B14F-4D97-AF65-F5344CB8AC3E}">
        <p14:creationId xmlns:p14="http://schemas.microsoft.com/office/powerpoint/2010/main" val="92979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user profiles </a:t>
            </a:r>
            <a:r>
              <a:rPr lang="en-CA" dirty="0" err="1" smtClean="0"/>
              <a:t>con’t</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18</a:t>
            </a:fld>
            <a:endParaRPr lang="en-C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2135777"/>
              </p:ext>
            </p:extLst>
          </p:nvPr>
        </p:nvGraphicFramePr>
        <p:xfrm>
          <a:off x="476273" y="1556792"/>
          <a:ext cx="8126624"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87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users cont’d</a:t>
            </a:r>
            <a:endParaRPr lang="en-CA" dirty="0"/>
          </a:p>
        </p:txBody>
      </p:sp>
      <p:sp>
        <p:nvSpPr>
          <p:cNvPr id="3" name="Content Placeholder 2"/>
          <p:cNvSpPr>
            <a:spLocks noGrp="1"/>
          </p:cNvSpPr>
          <p:nvPr>
            <p:ph idx="1"/>
          </p:nvPr>
        </p:nvSpPr>
        <p:spPr/>
        <p:txBody>
          <a:bodyPr>
            <a:normAutofit fontScale="70000" lnSpcReduction="20000"/>
          </a:bodyPr>
          <a:lstStyle/>
          <a:p>
            <a:r>
              <a:rPr lang="en-CA" b="1" u="sng" dirty="0"/>
              <a:t>User/Vendor Licence </a:t>
            </a:r>
            <a:r>
              <a:rPr lang="en-CA" b="1" u="sng" dirty="0" smtClean="0"/>
              <a:t>Validation</a:t>
            </a:r>
            <a:endParaRPr lang="en-CA" dirty="0"/>
          </a:p>
          <a:p>
            <a:r>
              <a:rPr lang="en-CA" dirty="0"/>
              <a:t>All licences are assigned to one Authorized Contact regardless of who it was attached to in the old system.  It will then be up to this authorized contact (if online) to properly assign company contacts, members, etc. to the licence.</a:t>
            </a:r>
          </a:p>
          <a:p>
            <a:r>
              <a:rPr lang="en-CA" dirty="0"/>
              <a:t>All Licences are placed under one company name (even if there are multiple spellings – Ltd vs Ltd.). If a company has other licences/permits/certificates/etc. and is already in the </a:t>
            </a:r>
            <a:r>
              <a:rPr lang="en-CA" dirty="0" err="1"/>
              <a:t>eLMS</a:t>
            </a:r>
            <a:r>
              <a:rPr lang="en-CA" dirty="0"/>
              <a:t>, they are attached to that company.</a:t>
            </a:r>
          </a:p>
          <a:p>
            <a:r>
              <a:rPr lang="en-CA" dirty="0"/>
              <a:t>Contact information has been put into the </a:t>
            </a:r>
            <a:r>
              <a:rPr lang="en-CA" dirty="0" err="1"/>
              <a:t>eLMS</a:t>
            </a:r>
            <a:r>
              <a:rPr lang="en-CA" dirty="0"/>
              <a:t> but may not be accurate as it may have been incorrect in the old system.  Contact information cannot be edited and any new contacts must be added as members using the “Manage Member” tab. </a:t>
            </a:r>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19</a:t>
            </a:fld>
            <a:endParaRPr lang="en-CA"/>
          </a:p>
        </p:txBody>
      </p:sp>
    </p:spTree>
    <p:extLst>
      <p:ext uri="{BB962C8B-B14F-4D97-AF65-F5344CB8AC3E}">
        <p14:creationId xmlns:p14="http://schemas.microsoft.com/office/powerpoint/2010/main" val="400235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188912" y="692696"/>
            <a:ext cx="8750300" cy="5175250"/>
          </a:xfrm>
        </p:spPr>
        <p:txBody>
          <a:bodyPr>
            <a:normAutofit fontScale="92500" lnSpcReduction="10000"/>
          </a:bodyPr>
          <a:lstStyle/>
          <a:p>
            <a:pPr marL="0" lvl="1" indent="0" eaLnBrk="1" hangingPunct="1">
              <a:buFont typeface="Wingdings" charset="2"/>
              <a:buNone/>
              <a:tabLst>
                <a:tab pos="7358063" algn="l"/>
              </a:tabLst>
              <a:defRPr/>
            </a:pPr>
            <a:endParaRPr lang="en-CA" altLang="en-US" sz="500" b="1" dirty="0" smtClean="0">
              <a:solidFill>
                <a:srgbClr val="0000FF"/>
              </a:solidFill>
              <a:latin typeface="Arial" pitchFamily="34" charset="0"/>
              <a:cs typeface="Arial" pitchFamily="34" charset="0"/>
            </a:endParaRPr>
          </a:p>
          <a:p>
            <a:pPr marL="0" lvl="1" indent="0" eaLnBrk="1" hangingPunct="1">
              <a:buFont typeface="Wingdings" charset="2"/>
              <a:buNone/>
              <a:defRPr/>
            </a:pPr>
            <a:r>
              <a:rPr lang="en-CA" altLang="en-US" b="1" dirty="0" smtClean="0">
                <a:solidFill>
                  <a:srgbClr val="0000FF"/>
                </a:solidFill>
                <a:latin typeface="Arial" pitchFamily="34" charset="0"/>
                <a:cs typeface="Arial" pitchFamily="34" charset="0"/>
              </a:rPr>
              <a:t>ERD Personnel / On-going initiatives				</a:t>
            </a:r>
            <a:r>
              <a:rPr lang="en-CA" altLang="en-US" sz="2000" b="1" u="sng" dirty="0" smtClean="0">
                <a:solidFill>
                  <a:srgbClr val="D60093"/>
                </a:solidFill>
                <a:latin typeface="Arial" pitchFamily="34" charset="0"/>
                <a:cs typeface="Arial" pitchFamily="34" charset="0"/>
              </a:rPr>
              <a:t>J-L Arpin</a:t>
            </a:r>
            <a:endParaRPr lang="en-CA" altLang="en-US" sz="2000" u="sng" dirty="0">
              <a:solidFill>
                <a:srgbClr val="D60093"/>
              </a:solidFill>
              <a:latin typeface="Arial" pitchFamily="34" charset="0"/>
              <a:cs typeface="Arial" pitchFamily="34" charset="0"/>
            </a:endParaRPr>
          </a:p>
          <a:p>
            <a:pPr lvl="1" eaLnBrk="1" hangingPunct="1">
              <a:defRPr/>
            </a:pPr>
            <a:endParaRPr lang="en-CA" altLang="en-US" sz="500" b="1" dirty="0">
              <a:latin typeface="Arial" pitchFamily="34" charset="0"/>
              <a:cs typeface="Arial" pitchFamily="34" charset="0"/>
            </a:endParaRPr>
          </a:p>
          <a:p>
            <a:pPr lvl="1" eaLnBrk="1" hangingPunct="1">
              <a:defRPr/>
            </a:pPr>
            <a:r>
              <a:rPr lang="en-US" altLang="en-US" sz="1800" b="1" dirty="0" smtClean="0">
                <a:latin typeface="Arial" pitchFamily="34" charset="0"/>
                <a:cs typeface="Arial" pitchFamily="34" charset="0"/>
              </a:rPr>
              <a:t>Organization Charts / Personnel</a:t>
            </a:r>
            <a:endParaRPr lang="en-CA" altLang="en-US" sz="1800" b="1" dirty="0" smtClean="0">
              <a:latin typeface="Arial" pitchFamily="34" charset="0"/>
              <a:cs typeface="Arial" pitchFamily="34" charset="0"/>
            </a:endParaRPr>
          </a:p>
          <a:p>
            <a:pPr lvl="1" eaLnBrk="1" hangingPunct="1">
              <a:defRPr/>
            </a:pPr>
            <a:r>
              <a:rPr lang="en-CA" altLang="en-US" sz="1800" b="1" dirty="0" smtClean="0">
                <a:latin typeface="Arial" pitchFamily="34" charset="0"/>
                <a:cs typeface="Arial" pitchFamily="34" charset="0"/>
              </a:rPr>
              <a:t>New </a:t>
            </a:r>
            <a:r>
              <a:rPr lang="en-CA" altLang="en-US" sz="1800" b="1" dirty="0">
                <a:latin typeface="Arial" pitchFamily="34" charset="0"/>
                <a:cs typeface="Arial" pitchFamily="34" charset="0"/>
              </a:rPr>
              <a:t>Licence Management System (LMS) – Current </a:t>
            </a:r>
            <a:r>
              <a:rPr lang="en-CA" altLang="en-US" sz="1800" b="1" dirty="0" smtClean="0">
                <a:latin typeface="Arial" pitchFamily="34" charset="0"/>
                <a:cs typeface="Arial" pitchFamily="34" charset="0"/>
              </a:rPr>
              <a:t>Status </a:t>
            </a:r>
            <a:endParaRPr lang="en-CA" altLang="en-US" sz="1800" b="1" dirty="0">
              <a:solidFill>
                <a:srgbClr val="FF0000"/>
              </a:solidFill>
              <a:latin typeface="Arial" pitchFamily="34" charset="0"/>
              <a:cs typeface="Arial" pitchFamily="34" charset="0"/>
            </a:endParaRPr>
          </a:p>
          <a:p>
            <a:pPr lvl="1" eaLnBrk="1" hangingPunct="1">
              <a:defRPr/>
            </a:pPr>
            <a:r>
              <a:rPr lang="en-CA" altLang="en-US" sz="1800" b="1" i="1" dirty="0" smtClean="0">
                <a:latin typeface="Arial" pitchFamily="34" charset="0"/>
                <a:cs typeface="Arial" pitchFamily="34" charset="0"/>
              </a:rPr>
              <a:t>Explosives </a:t>
            </a:r>
            <a:r>
              <a:rPr lang="en-CA" altLang="en-US" sz="1800" b="1" i="1" dirty="0">
                <a:latin typeface="Arial" pitchFamily="34" charset="0"/>
                <a:cs typeface="Arial" pitchFamily="34" charset="0"/>
              </a:rPr>
              <a:t>Regulations, 2013 </a:t>
            </a:r>
            <a:r>
              <a:rPr lang="en-CA" altLang="en-US" sz="1800" b="1" dirty="0">
                <a:latin typeface="Arial" pitchFamily="34" charset="0"/>
                <a:cs typeface="Arial" pitchFamily="34" charset="0"/>
              </a:rPr>
              <a:t>/ </a:t>
            </a:r>
            <a:r>
              <a:rPr lang="en-CA" altLang="en-US" sz="1800" b="1" dirty="0" smtClean="0">
                <a:latin typeface="Arial" pitchFamily="34" charset="0"/>
                <a:cs typeface="Arial" pitchFamily="34" charset="0"/>
              </a:rPr>
              <a:t>Amendment 2</a:t>
            </a:r>
            <a:endParaRPr lang="en-US" altLang="en-US" sz="1800" b="1" dirty="0" smtClean="0">
              <a:latin typeface="Arial" pitchFamily="34" charset="0"/>
              <a:cs typeface="Arial" pitchFamily="34" charset="0"/>
            </a:endParaRPr>
          </a:p>
          <a:p>
            <a:pPr lvl="1" eaLnBrk="1" hangingPunct="1">
              <a:defRPr/>
            </a:pPr>
            <a:r>
              <a:rPr lang="en-US" altLang="en-US" sz="1800" b="1" i="1" dirty="0" smtClean="0">
                <a:latin typeface="Arial" pitchFamily="34" charset="0"/>
                <a:cs typeface="Arial" pitchFamily="34" charset="0"/>
              </a:rPr>
              <a:t>Explosives Regulations, 2013 </a:t>
            </a:r>
            <a:r>
              <a:rPr lang="en-US" altLang="en-US" sz="1800" b="1" dirty="0" smtClean="0">
                <a:latin typeface="Arial" pitchFamily="34" charset="0"/>
                <a:cs typeface="Arial" pitchFamily="34" charset="0"/>
              </a:rPr>
              <a:t>/ Amendment 3</a:t>
            </a:r>
            <a:endParaRPr lang="en-CA" altLang="en-US" sz="1800" b="1" dirty="0">
              <a:latin typeface="Arial" pitchFamily="34" charset="0"/>
              <a:cs typeface="Arial" pitchFamily="34" charset="0"/>
            </a:endParaRPr>
          </a:p>
          <a:p>
            <a:pPr marL="457200" lvl="1" indent="0" eaLnBrk="1" hangingPunct="1">
              <a:buFont typeface="Wingdings" charset="2"/>
              <a:buNone/>
              <a:defRPr/>
            </a:pPr>
            <a:endParaRPr lang="en-CA" altLang="en-US" sz="1800" b="1" dirty="0">
              <a:solidFill>
                <a:srgbClr val="FF0000"/>
              </a:solidFill>
              <a:latin typeface="Arial" pitchFamily="34" charset="0"/>
              <a:cs typeface="Arial" pitchFamily="34" charset="0"/>
            </a:endParaRPr>
          </a:p>
          <a:p>
            <a:pPr marL="0" lvl="1" indent="0" eaLnBrk="1" hangingPunct="1">
              <a:buFont typeface="Wingdings" charset="2"/>
              <a:buNone/>
              <a:tabLst>
                <a:tab pos="7358063" algn="l"/>
              </a:tabLst>
              <a:defRPr/>
            </a:pPr>
            <a:r>
              <a:rPr lang="en-CA" altLang="en-US" b="1" dirty="0" smtClean="0">
                <a:solidFill>
                  <a:srgbClr val="0000FF"/>
                </a:solidFill>
                <a:latin typeface="Arial" pitchFamily="34" charset="0"/>
                <a:cs typeface="Arial" pitchFamily="34" charset="0"/>
              </a:rPr>
              <a:t>General Update (Licensing &amp; Inspections)	</a:t>
            </a:r>
            <a:r>
              <a:rPr lang="en-CA" altLang="en-US" sz="2000" b="1" u="sng" dirty="0" smtClean="0">
                <a:solidFill>
                  <a:srgbClr val="D60093"/>
                </a:solidFill>
                <a:latin typeface="Arial" pitchFamily="34" charset="0"/>
                <a:cs typeface="Arial" pitchFamily="34" charset="0"/>
              </a:rPr>
              <a:t>J-L Arpin</a:t>
            </a:r>
            <a:endParaRPr lang="en-CA" altLang="en-US" sz="500" b="1" dirty="0" smtClean="0">
              <a:latin typeface="Arial" pitchFamily="34" charset="0"/>
              <a:cs typeface="Arial" pitchFamily="34" charset="0"/>
            </a:endParaRPr>
          </a:p>
          <a:p>
            <a:pPr lvl="1" eaLnBrk="1" hangingPunct="1">
              <a:defRPr/>
            </a:pPr>
            <a:r>
              <a:rPr lang="en-CA" altLang="en-US" sz="1800" b="1" dirty="0" smtClean="0">
                <a:latin typeface="Arial" pitchFamily="34" charset="0"/>
                <a:cs typeface="Arial" pitchFamily="34" charset="0"/>
              </a:rPr>
              <a:t>Activity Statistics / Licences Breakdown</a:t>
            </a:r>
          </a:p>
          <a:p>
            <a:pPr lvl="1" eaLnBrk="1" hangingPunct="1">
              <a:defRPr/>
            </a:pPr>
            <a:r>
              <a:rPr lang="en-CA" altLang="en-US" sz="1800" b="1" dirty="0" smtClean="0">
                <a:latin typeface="Arial" pitchFamily="34" charset="0"/>
                <a:cs typeface="Arial" pitchFamily="34" charset="0"/>
              </a:rPr>
              <a:t>Accidents / Incidents</a:t>
            </a:r>
          </a:p>
          <a:p>
            <a:pPr marL="457200" lvl="1" indent="0" eaLnBrk="1" hangingPunct="1">
              <a:buNone/>
              <a:defRPr/>
            </a:pPr>
            <a:endParaRPr lang="en-CA" altLang="en-US" sz="1800" b="1" dirty="0" smtClean="0">
              <a:latin typeface="Arial" pitchFamily="34" charset="0"/>
              <a:cs typeface="Arial" pitchFamily="34" charset="0"/>
            </a:endParaRPr>
          </a:p>
          <a:p>
            <a:pPr marL="0" lvl="1" indent="0">
              <a:buNone/>
              <a:tabLst>
                <a:tab pos="7358063" algn="l"/>
              </a:tabLst>
              <a:defRPr/>
            </a:pPr>
            <a:r>
              <a:rPr lang="en-CA" altLang="en-US" b="1" dirty="0" smtClean="0">
                <a:solidFill>
                  <a:srgbClr val="0000FF"/>
                </a:solidFill>
                <a:latin typeface="Arial" pitchFamily="34" charset="0"/>
                <a:cs typeface="Arial" pitchFamily="34" charset="0"/>
              </a:rPr>
              <a:t>Standards and Guidelines	</a:t>
            </a:r>
            <a:r>
              <a:rPr lang="en-CA" altLang="en-US" sz="2000" b="1" u="sng" dirty="0" smtClean="0">
                <a:solidFill>
                  <a:srgbClr val="D60093"/>
                </a:solidFill>
                <a:latin typeface="Arial" pitchFamily="34" charset="0"/>
                <a:cs typeface="Arial" pitchFamily="34" charset="0"/>
              </a:rPr>
              <a:t>S. Dionne</a:t>
            </a:r>
            <a:endParaRPr lang="en-CA" altLang="en-US" sz="500" b="1" dirty="0">
              <a:latin typeface="Arial" pitchFamily="34" charset="0"/>
              <a:cs typeface="Arial" pitchFamily="34" charset="0"/>
            </a:endParaRPr>
          </a:p>
          <a:p>
            <a:pPr lvl="1">
              <a:defRPr/>
            </a:pPr>
            <a:r>
              <a:rPr lang="en-CA" altLang="en-US" sz="1800" b="1" dirty="0" smtClean="0">
                <a:latin typeface="Arial" pitchFamily="34" charset="0"/>
                <a:cs typeface="Arial" pitchFamily="34" charset="0"/>
              </a:rPr>
              <a:t>Bulk Guidelines</a:t>
            </a:r>
            <a:endParaRPr lang="en-CA" altLang="en-US" sz="1800" b="1" dirty="0">
              <a:latin typeface="Arial" pitchFamily="34" charset="0"/>
              <a:cs typeface="Arial" pitchFamily="34" charset="0"/>
            </a:endParaRPr>
          </a:p>
          <a:p>
            <a:pPr lvl="1">
              <a:defRPr/>
            </a:pPr>
            <a:r>
              <a:rPr lang="en-CA" altLang="en-US" sz="1800" b="1" dirty="0" smtClean="0">
                <a:latin typeface="Arial" pitchFamily="34" charset="0"/>
                <a:cs typeface="Arial" pitchFamily="34" charset="0"/>
              </a:rPr>
              <a:t>Compatibility Guidelines</a:t>
            </a:r>
            <a:endParaRPr lang="en-CA" altLang="en-US" sz="1800" b="1" dirty="0">
              <a:latin typeface="Arial" pitchFamily="34" charset="0"/>
              <a:cs typeface="Arial" pitchFamily="34" charset="0"/>
            </a:endParaRPr>
          </a:p>
          <a:p>
            <a:pPr marL="0" indent="0">
              <a:buNone/>
              <a:defRPr/>
            </a:pPr>
            <a:endParaRPr lang="en-CA" altLang="en-US" sz="2200" b="1" dirty="0" smtClean="0">
              <a:latin typeface="Arial" pitchFamily="34" charset="0"/>
              <a:cs typeface="Arial" pitchFamily="34" charset="0"/>
            </a:endParaRPr>
          </a:p>
          <a:p>
            <a:pPr marL="0" indent="0" eaLnBrk="1" hangingPunct="1">
              <a:buFont typeface="Wingdings" charset="2"/>
              <a:buNone/>
              <a:defRPr/>
            </a:pPr>
            <a:r>
              <a:rPr lang="en-CA" altLang="en-US" sz="2800" b="1" smtClean="0">
                <a:solidFill>
                  <a:srgbClr val="0000FF"/>
                </a:solidFill>
                <a:latin typeface="Arial" pitchFamily="34" charset="0"/>
                <a:cs typeface="Arial" pitchFamily="34" charset="0"/>
              </a:rPr>
              <a:t>Regulatory Reminders &amp; CEAEC </a:t>
            </a:r>
            <a:r>
              <a:rPr lang="en-CA" altLang="en-US" sz="2800" b="1" dirty="0" smtClean="0">
                <a:solidFill>
                  <a:srgbClr val="0000FF"/>
                </a:solidFill>
                <a:latin typeface="Arial" pitchFamily="34" charset="0"/>
                <a:cs typeface="Arial" pitchFamily="34" charset="0"/>
              </a:rPr>
              <a:t>List of items (4)</a:t>
            </a:r>
            <a:endParaRPr lang="en-CA" altLang="en-US" sz="2800" b="1" dirty="0" smtClean="0">
              <a:solidFill>
                <a:srgbClr val="FF0000"/>
              </a:solidFill>
              <a:latin typeface="Arial" pitchFamily="34" charset="0"/>
              <a:cs typeface="Arial" pitchFamily="34" charset="0"/>
            </a:endParaRPr>
          </a:p>
        </p:txBody>
      </p:sp>
      <p:sp>
        <p:nvSpPr>
          <p:cNvPr id="15363" name="Title 1"/>
          <p:cNvSpPr>
            <a:spLocks noGrp="1"/>
          </p:cNvSpPr>
          <p:nvPr>
            <p:ph type="title"/>
          </p:nvPr>
        </p:nvSpPr>
        <p:spPr>
          <a:xfrm>
            <a:off x="-7938" y="34925"/>
            <a:ext cx="9144001" cy="1143000"/>
          </a:xfrm>
        </p:spPr>
        <p:txBody>
          <a:bodyPr/>
          <a:lstStyle/>
          <a:p>
            <a:pPr algn="ctr"/>
            <a:r>
              <a:rPr lang="en-CA" altLang="en-US" sz="3200" smtClean="0"/>
              <a:t>Agenda</a:t>
            </a: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Individual LPCOs</a:t>
            </a:r>
            <a:endParaRPr lang="en-CA" dirty="0"/>
          </a:p>
        </p:txBody>
      </p:sp>
      <p:sp>
        <p:nvSpPr>
          <p:cNvPr id="7" name="Content Placeholder 6"/>
          <p:cNvSpPr>
            <a:spLocks noGrp="1"/>
          </p:cNvSpPr>
          <p:nvPr>
            <p:ph sz="half" idx="2"/>
          </p:nvPr>
        </p:nvSpPr>
        <p:spPr/>
        <p:txBody>
          <a:bodyPr/>
          <a:lstStyle/>
          <a:p>
            <a:r>
              <a:rPr lang="en-CA" dirty="0" smtClean="0"/>
              <a:t>Individuals may apply for the functions shown, Fireworks Operators Certificate and Approval Letter are most common.</a:t>
            </a:r>
          </a:p>
          <a:p>
            <a:r>
              <a:rPr lang="en-CA" dirty="0" smtClean="0"/>
              <a:t>Individual functions are a unique enrolment in </a:t>
            </a:r>
            <a:r>
              <a:rPr lang="en-CA" dirty="0" err="1" smtClean="0"/>
              <a:t>eLMS</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20</a:t>
            </a:fld>
            <a:endParaRPr lang="en-CA"/>
          </a:p>
        </p:txBody>
      </p:sp>
      <p:pic>
        <p:nvPicPr>
          <p:cNvPr id="9" name="Picture 8"/>
          <p:cNvPicPr>
            <a:picLocks noChangeAspect="1"/>
          </p:cNvPicPr>
          <p:nvPr/>
        </p:nvPicPr>
        <p:blipFill>
          <a:blip r:embed="rId2"/>
          <a:stretch>
            <a:fillRect/>
          </a:stretch>
        </p:blipFill>
        <p:spPr>
          <a:xfrm>
            <a:off x="323528" y="1844824"/>
            <a:ext cx="4172272" cy="2702574"/>
          </a:xfrm>
          <a:prstGeom prst="rect">
            <a:avLst/>
          </a:prstGeom>
        </p:spPr>
      </p:pic>
      <p:sp>
        <p:nvSpPr>
          <p:cNvPr id="11" name="Oval 10"/>
          <p:cNvSpPr/>
          <p:nvPr/>
        </p:nvSpPr>
        <p:spPr>
          <a:xfrm>
            <a:off x="395536" y="2852936"/>
            <a:ext cx="864096" cy="3431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4644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Company Security Officer</a:t>
            </a:r>
            <a:endParaRPr lang="en-CA" dirty="0"/>
          </a:p>
        </p:txBody>
      </p:sp>
      <p:pic>
        <p:nvPicPr>
          <p:cNvPr id="5" name="Content Placeholder 4"/>
          <p:cNvPicPr>
            <a:picLocks noGrp="1"/>
          </p:cNvPicPr>
          <p:nvPr>
            <p:ph sz="half" idx="1"/>
          </p:nvPr>
        </p:nvPicPr>
        <p:blipFill rotWithShape="1">
          <a:blip r:embed="rId2"/>
          <a:srcRect l="2039" t="7572" r="1679" b="5506"/>
          <a:stretch/>
        </p:blipFill>
        <p:spPr>
          <a:xfrm>
            <a:off x="539552" y="1844824"/>
            <a:ext cx="3888432" cy="2808312"/>
          </a:xfrm>
          <a:prstGeom prst="rect">
            <a:avLst/>
          </a:prstGeom>
        </p:spPr>
      </p:pic>
      <p:sp>
        <p:nvSpPr>
          <p:cNvPr id="7" name="Content Placeholder 6"/>
          <p:cNvSpPr>
            <a:spLocks noGrp="1"/>
          </p:cNvSpPr>
          <p:nvPr>
            <p:ph sz="half" idx="2"/>
          </p:nvPr>
        </p:nvSpPr>
        <p:spPr/>
        <p:txBody>
          <a:bodyPr>
            <a:normAutofit/>
          </a:bodyPr>
          <a:lstStyle/>
          <a:p>
            <a:r>
              <a:rPr lang="en-CA" sz="2000" dirty="0" smtClean="0"/>
              <a:t>Company Security Officer can view security screening approval letters shared with the company</a:t>
            </a:r>
          </a:p>
          <a:p>
            <a:r>
              <a:rPr lang="en-CA" sz="2000" dirty="0" smtClean="0"/>
              <a:t>An individual who obtains an approval letter ‘shares’ this with the company.  </a:t>
            </a:r>
          </a:p>
          <a:p>
            <a:r>
              <a:rPr lang="en-CA" sz="2000" dirty="0" smtClean="0"/>
              <a:t>This person then manages the security screening of the site/companies’ employees</a:t>
            </a:r>
          </a:p>
          <a:p>
            <a:r>
              <a:rPr lang="en-CA" sz="2000" dirty="0" smtClean="0"/>
              <a:t>Security Screening Approval Letter is an ‘Individual’ function</a:t>
            </a:r>
            <a:endParaRPr lang="en-CA" sz="2000" dirty="0"/>
          </a:p>
        </p:txBody>
      </p:sp>
      <p:sp>
        <p:nvSpPr>
          <p:cNvPr id="4" name="Slide Number Placeholder 3"/>
          <p:cNvSpPr>
            <a:spLocks noGrp="1"/>
          </p:cNvSpPr>
          <p:nvPr>
            <p:ph type="sldNum" sz="quarter" idx="12"/>
          </p:nvPr>
        </p:nvSpPr>
        <p:spPr/>
        <p:txBody>
          <a:bodyPr/>
          <a:lstStyle/>
          <a:p>
            <a:fld id="{E0D4D67D-6CD0-4F9C-AF73-23D04D3E675B}" type="slidenum">
              <a:rPr lang="en-CA" smtClean="0"/>
              <a:t>21</a:t>
            </a:fld>
            <a:endParaRPr lang="en-CA"/>
          </a:p>
        </p:txBody>
      </p:sp>
    </p:spTree>
    <p:extLst>
      <p:ext uri="{BB962C8B-B14F-4D97-AF65-F5344CB8AC3E}">
        <p14:creationId xmlns:p14="http://schemas.microsoft.com/office/powerpoint/2010/main" val="179262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CA" altLang="en-US" dirty="0" smtClean="0"/>
              <a:t>Security Screening Approval Letters</a:t>
            </a:r>
          </a:p>
        </p:txBody>
      </p:sp>
      <p:sp>
        <p:nvSpPr>
          <p:cNvPr id="56323"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E3D1E96-5522-472F-A24C-074146BA7088}" type="slidenum">
              <a:rPr lang="en-CA" altLang="en-US" sz="1400" smtClean="0">
                <a:latin typeface="Arial" panose="020B0604020202020204" pitchFamily="34" charset="0"/>
              </a:rPr>
              <a:pPr>
                <a:spcBef>
                  <a:spcPct val="0"/>
                </a:spcBef>
                <a:buClrTx/>
                <a:buSzTx/>
                <a:buFontTx/>
                <a:buNone/>
              </a:pPr>
              <a:t>22</a:t>
            </a:fld>
            <a:endParaRPr lang="en-CA" altLang="en-US" sz="1400" smtClean="0">
              <a:latin typeface="Arial" panose="020B0604020202020204" pitchFamily="34" charset="0"/>
            </a:endParaRPr>
          </a:p>
        </p:txBody>
      </p:sp>
      <p:sp>
        <p:nvSpPr>
          <p:cNvPr id="2" name="Content Placeholder 1"/>
          <p:cNvSpPr>
            <a:spLocks noGrp="1"/>
          </p:cNvSpPr>
          <p:nvPr>
            <p:ph idx="1"/>
          </p:nvPr>
        </p:nvSpPr>
        <p:spPr/>
        <p:txBody>
          <a:bodyPr>
            <a:normAutofit fontScale="70000" lnSpcReduction="20000"/>
          </a:bodyPr>
          <a:lstStyle/>
          <a:p>
            <a:r>
              <a:rPr lang="en-CA" b="1" dirty="0"/>
              <a:t>How do I apply for an Approval Letter?</a:t>
            </a:r>
            <a:endParaRPr lang="en-CA" dirty="0"/>
          </a:p>
          <a:p>
            <a:r>
              <a:rPr lang="en-CA" dirty="0"/>
              <a:t>To apply for an approval letter, </a:t>
            </a:r>
            <a:r>
              <a:rPr lang="en-CA" dirty="0" smtClean="0"/>
              <a:t>select </a:t>
            </a:r>
            <a:r>
              <a:rPr lang="en-CA" dirty="0"/>
              <a:t>"My Personal Licences, Permits and Certificates</a:t>
            </a:r>
            <a:r>
              <a:rPr lang="en-CA" dirty="0" smtClean="0"/>
              <a:t>". </a:t>
            </a:r>
            <a:r>
              <a:rPr lang="en-CA" dirty="0"/>
              <a:t>Select "Apply for a NEW Licence, Permit or Certificate" and select "Security Screening Approval Letter".</a:t>
            </a:r>
          </a:p>
          <a:p>
            <a:r>
              <a:rPr lang="en-CA" b="1" dirty="0"/>
              <a:t>How can I let my employer see my approval letter?</a:t>
            </a:r>
            <a:endParaRPr lang="en-CA" dirty="0"/>
          </a:p>
          <a:p>
            <a:r>
              <a:rPr lang="en-CA" dirty="0"/>
              <a:t>As part of the application process, you are asked if you wish to share your approval letter with your employer. There are two options, a copy can be mailed to your employer, or you can share it online with your employer. If you select to share your letter online with your employer, only the employer’s security officer will be permitted to view the letter. If the company has not been enrolled in the Electronic Licence Management System (</a:t>
            </a:r>
            <a:r>
              <a:rPr lang="en-CA" dirty="0" err="1"/>
              <a:t>eLMS</a:t>
            </a:r>
            <a:r>
              <a:rPr lang="en-CA" dirty="0"/>
              <a:t>) and assigned a security officer, your letter will not be available to your employer to view even if you selected this option.</a:t>
            </a:r>
          </a:p>
          <a:p>
            <a:endParaRPr lang="en-CA" dirty="0"/>
          </a:p>
        </p:txBody>
      </p:sp>
    </p:spTree>
    <p:extLst>
      <p:ext uri="{BB962C8B-B14F-4D97-AF65-F5344CB8AC3E}">
        <p14:creationId xmlns:p14="http://schemas.microsoft.com/office/powerpoint/2010/main" val="161413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Security Screening </a:t>
            </a:r>
            <a:r>
              <a:rPr lang="en-CA" dirty="0" smtClean="0"/>
              <a:t>Enhancement</a:t>
            </a:r>
            <a:endParaRPr lang="en-CA" dirty="0"/>
          </a:p>
        </p:txBody>
      </p:sp>
      <p:sp>
        <p:nvSpPr>
          <p:cNvPr id="3" name="Content Placeholder 2"/>
          <p:cNvSpPr>
            <a:spLocks noGrp="1"/>
          </p:cNvSpPr>
          <p:nvPr>
            <p:ph idx="1"/>
          </p:nvPr>
        </p:nvSpPr>
        <p:spPr/>
        <p:txBody>
          <a:bodyPr>
            <a:normAutofit fontScale="92500" lnSpcReduction="10000"/>
          </a:bodyPr>
          <a:lstStyle/>
          <a:p>
            <a:r>
              <a:rPr lang="en-CA" dirty="0"/>
              <a:t>Potential future security screening will require that </a:t>
            </a:r>
            <a:r>
              <a:rPr lang="en-CA" b="1" dirty="0" smtClean="0"/>
              <a:t>all</a:t>
            </a:r>
            <a:r>
              <a:rPr lang="en-CA" dirty="0" smtClean="0"/>
              <a:t> individuals </a:t>
            </a:r>
            <a:r>
              <a:rPr lang="en-CA" dirty="0"/>
              <a:t>with access to high hazard explosives will be subject to : </a:t>
            </a:r>
            <a:endParaRPr lang="en-CA" dirty="0" smtClean="0"/>
          </a:p>
          <a:p>
            <a:endParaRPr lang="en-CA" dirty="0"/>
          </a:p>
          <a:p>
            <a:r>
              <a:rPr lang="en-CA" dirty="0"/>
              <a:t>1) a fingerprint check</a:t>
            </a:r>
          </a:p>
          <a:p>
            <a:r>
              <a:rPr lang="en-CA" dirty="0"/>
              <a:t>2) a criminal background and affiliation </a:t>
            </a:r>
            <a:r>
              <a:rPr lang="en-CA" dirty="0" smtClean="0"/>
              <a:t>check</a:t>
            </a:r>
          </a:p>
          <a:p>
            <a:endParaRPr lang="en-CA" dirty="0"/>
          </a:p>
          <a:p>
            <a:r>
              <a:rPr lang="en-CA" dirty="0"/>
              <a:t>Your comments are welcome: Send to Kenneth.faulkner2@Canada.ca  </a:t>
            </a:r>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23</a:t>
            </a:fld>
            <a:endParaRPr lang="en-CA"/>
          </a:p>
        </p:txBody>
      </p:sp>
    </p:spTree>
    <p:extLst>
      <p:ext uri="{BB962C8B-B14F-4D97-AF65-F5344CB8AC3E}">
        <p14:creationId xmlns:p14="http://schemas.microsoft.com/office/powerpoint/2010/main" val="204262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 MPU</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Manage MPU option is available from Company Main page</a:t>
            </a:r>
          </a:p>
          <a:p>
            <a:endParaRPr lang="en-CA" dirty="0"/>
          </a:p>
          <a:p>
            <a:endParaRPr lang="en-CA" dirty="0" smtClean="0"/>
          </a:p>
          <a:p>
            <a:endParaRPr lang="en-CA" dirty="0"/>
          </a:p>
          <a:p>
            <a:endParaRPr lang="en-CA" dirty="0" smtClean="0"/>
          </a:p>
          <a:p>
            <a:endParaRPr lang="en-CA" dirty="0" smtClean="0"/>
          </a:p>
          <a:p>
            <a:endParaRPr lang="en-CA" dirty="0"/>
          </a:p>
          <a:p>
            <a:r>
              <a:rPr lang="en-CA" sz="1700" dirty="0" smtClean="0"/>
              <a:t>To add MPUs to a licence you need to access the licence page ‘View YOUR Licences…’</a:t>
            </a:r>
            <a:endParaRPr lang="en-CA" sz="1700" dirty="0"/>
          </a:p>
        </p:txBody>
      </p:sp>
      <p:sp>
        <p:nvSpPr>
          <p:cNvPr id="4" name="Slide Number Placeholder 3"/>
          <p:cNvSpPr>
            <a:spLocks noGrp="1"/>
          </p:cNvSpPr>
          <p:nvPr>
            <p:ph type="sldNum" sz="quarter" idx="12"/>
          </p:nvPr>
        </p:nvSpPr>
        <p:spPr/>
        <p:txBody>
          <a:bodyPr/>
          <a:lstStyle/>
          <a:p>
            <a:fld id="{E0D4D67D-6CD0-4F9C-AF73-23D04D3E675B}" type="slidenum">
              <a:rPr lang="en-CA" smtClean="0"/>
              <a:t>24</a:t>
            </a:fld>
            <a:endParaRPr lang="en-CA"/>
          </a:p>
        </p:txBody>
      </p:sp>
      <p:pic>
        <p:nvPicPr>
          <p:cNvPr id="5" name="Picture 4"/>
          <p:cNvPicPr>
            <a:picLocks noChangeAspect="1"/>
          </p:cNvPicPr>
          <p:nvPr/>
        </p:nvPicPr>
        <p:blipFill rotWithShape="1">
          <a:blip r:embed="rId2"/>
          <a:srcRect t="56950" r="352"/>
          <a:stretch/>
        </p:blipFill>
        <p:spPr>
          <a:xfrm>
            <a:off x="1482523" y="2564904"/>
            <a:ext cx="6178954" cy="2776017"/>
          </a:xfrm>
          <a:prstGeom prst="rect">
            <a:avLst/>
          </a:prstGeom>
        </p:spPr>
      </p:pic>
    </p:spTree>
    <p:extLst>
      <p:ext uri="{BB962C8B-B14F-4D97-AF65-F5344CB8AC3E}">
        <p14:creationId xmlns:p14="http://schemas.microsoft.com/office/powerpoint/2010/main" val="226247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MPU Functions</a:t>
            </a:r>
            <a:endParaRPr lang="en-CA" dirty="0"/>
          </a:p>
        </p:txBody>
      </p:sp>
      <p:sp>
        <p:nvSpPr>
          <p:cNvPr id="3" name="Content Placeholder 2"/>
          <p:cNvSpPr>
            <a:spLocks noGrp="1"/>
          </p:cNvSpPr>
          <p:nvPr>
            <p:ph idx="1"/>
          </p:nvPr>
        </p:nvSpPr>
        <p:spPr>
          <a:xfrm>
            <a:off x="457200" y="1484784"/>
            <a:ext cx="8229600" cy="4525963"/>
          </a:xfrm>
        </p:spPr>
        <p:txBody>
          <a:bodyPr/>
          <a:lstStyle/>
          <a:p>
            <a:r>
              <a:rPr lang="en-CA" sz="2400" dirty="0" smtClean="0"/>
              <a:t>Workflows include:</a:t>
            </a:r>
          </a:p>
          <a:p>
            <a:pPr lvl="1"/>
            <a:r>
              <a:rPr lang="en-CA" sz="1800" dirty="0" smtClean="0"/>
              <a:t>Create an MPU (new process unit)</a:t>
            </a:r>
          </a:p>
          <a:p>
            <a:pPr lvl="2"/>
            <a:r>
              <a:rPr lang="en-CA" sz="1800" dirty="0" smtClean="0"/>
              <a:t>Upload a F05-MPU and supporting documents</a:t>
            </a:r>
          </a:p>
          <a:p>
            <a:pPr lvl="1"/>
            <a:r>
              <a:rPr lang="en-CA" sz="1800" dirty="0" smtClean="0"/>
              <a:t>Amend an MPU</a:t>
            </a:r>
          </a:p>
          <a:p>
            <a:pPr lvl="2"/>
            <a:r>
              <a:rPr lang="en-CA" sz="1800" dirty="0" smtClean="0"/>
              <a:t>Requires as a minimum F05-MPU</a:t>
            </a:r>
          </a:p>
          <a:p>
            <a:pPr lvl="2"/>
            <a:r>
              <a:rPr lang="en-CA" sz="1800" dirty="0" smtClean="0"/>
              <a:t>Large changes: new chassis, new process body</a:t>
            </a:r>
          </a:p>
          <a:p>
            <a:pPr lvl="1"/>
            <a:r>
              <a:rPr lang="en-CA" sz="1800" dirty="0" smtClean="0"/>
              <a:t>De-Activate – no user documents required	</a:t>
            </a:r>
          </a:p>
          <a:p>
            <a:pPr lvl="1"/>
            <a:r>
              <a:rPr lang="en-CA" sz="1800" dirty="0" smtClean="0"/>
              <a:t>Cancel / Close – Permanent deactivation, unit is decontaminated (According to ER, 2013) and scrapped.</a:t>
            </a:r>
          </a:p>
          <a:p>
            <a:pPr lvl="1"/>
            <a:r>
              <a:rPr lang="en-CA" sz="1800" dirty="0" smtClean="0"/>
              <a:t>Ro-Open / Re-Activate</a:t>
            </a:r>
          </a:p>
          <a:p>
            <a:pPr lvl="2"/>
            <a:r>
              <a:rPr lang="en-CA" sz="1400" dirty="0" smtClean="0"/>
              <a:t>Requires F05-MPU as a minimum and likely supporting documents</a:t>
            </a:r>
          </a:p>
          <a:p>
            <a:pPr lvl="2"/>
            <a:r>
              <a:rPr lang="en-CA" sz="1400" dirty="0" smtClean="0"/>
              <a:t>Supporting documents required depends on nature of inactivity: inactive due to road accident requires proof of mechanical inspection.</a:t>
            </a:r>
          </a:p>
          <a:p>
            <a:pPr lvl="1"/>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25</a:t>
            </a:fld>
            <a:endParaRPr lang="en-CA"/>
          </a:p>
        </p:txBody>
      </p:sp>
    </p:spTree>
    <p:extLst>
      <p:ext uri="{BB962C8B-B14F-4D97-AF65-F5344CB8AC3E}">
        <p14:creationId xmlns:p14="http://schemas.microsoft.com/office/powerpoint/2010/main" val="296889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MPU workflow</a:t>
            </a:r>
            <a:endParaRPr lang="en-CA" dirty="0"/>
          </a:p>
        </p:txBody>
      </p:sp>
      <p:sp>
        <p:nvSpPr>
          <p:cNvPr id="3" name="Content Placeholder 2"/>
          <p:cNvSpPr>
            <a:spLocks noGrp="1"/>
          </p:cNvSpPr>
          <p:nvPr>
            <p:ph idx="1"/>
          </p:nvPr>
        </p:nvSpPr>
        <p:spPr/>
        <p:txBody>
          <a:bodyPr>
            <a:normAutofit/>
          </a:bodyPr>
          <a:lstStyle/>
          <a:p>
            <a:r>
              <a:rPr lang="en-CA" sz="2400" dirty="0" smtClean="0"/>
              <a:t>An MPU must be ‘reviewed’ to be added to a licence – </a:t>
            </a:r>
            <a:br>
              <a:rPr lang="en-CA" sz="2400" dirty="0" smtClean="0"/>
            </a:br>
            <a:r>
              <a:rPr lang="en-CA" sz="2400" dirty="0" smtClean="0"/>
              <a:t>T-20180117-03 &amp; T-20180322-01 could be added to a licence and made ‘Active’.</a:t>
            </a:r>
          </a:p>
          <a:p>
            <a:r>
              <a:rPr lang="en-CA" sz="2400" dirty="0" smtClean="0"/>
              <a:t>A licence cannot be renewed or amended with inactive or closed MPUs associated to it: unit T-20180117-01 associated to it (unit is inactive).</a:t>
            </a:r>
          </a:p>
          <a:p>
            <a:pPr marL="0" indent="0">
              <a:buNone/>
            </a:pP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26</a:t>
            </a:fld>
            <a:endParaRPr lang="en-CA"/>
          </a:p>
        </p:txBody>
      </p:sp>
      <p:pic>
        <p:nvPicPr>
          <p:cNvPr id="5" name="Picture 4"/>
          <p:cNvPicPr>
            <a:picLocks noChangeAspect="1"/>
          </p:cNvPicPr>
          <p:nvPr/>
        </p:nvPicPr>
        <p:blipFill rotWithShape="1">
          <a:blip r:embed="rId2"/>
          <a:srcRect t="41376" r="1859"/>
          <a:stretch/>
        </p:blipFill>
        <p:spPr>
          <a:xfrm>
            <a:off x="2483768" y="4005064"/>
            <a:ext cx="4680520" cy="1734225"/>
          </a:xfrm>
          <a:prstGeom prst="rect">
            <a:avLst/>
          </a:prstGeom>
        </p:spPr>
      </p:pic>
    </p:spTree>
    <p:extLst>
      <p:ext uri="{BB962C8B-B14F-4D97-AF65-F5344CB8AC3E}">
        <p14:creationId xmlns:p14="http://schemas.microsoft.com/office/powerpoint/2010/main" val="284960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MPU Regulatory Requirements</a:t>
            </a:r>
            <a:endParaRPr lang="en-CA" dirty="0"/>
          </a:p>
        </p:txBody>
      </p:sp>
      <p:sp>
        <p:nvSpPr>
          <p:cNvPr id="3" name="Content Placeholder 2"/>
          <p:cNvSpPr>
            <a:spLocks noGrp="1"/>
          </p:cNvSpPr>
          <p:nvPr>
            <p:ph idx="1"/>
          </p:nvPr>
        </p:nvSpPr>
        <p:spPr/>
        <p:txBody>
          <a:bodyPr>
            <a:normAutofit/>
          </a:bodyPr>
          <a:lstStyle/>
          <a:p>
            <a:r>
              <a:rPr lang="en-CA" sz="2400" dirty="0" smtClean="0"/>
              <a:t>S.60 (3) (e) Factory licence application must include “a description of each mobile process unit to be used;”</a:t>
            </a:r>
          </a:p>
          <a:p>
            <a:r>
              <a:rPr lang="en-CA" sz="2400" dirty="0" smtClean="0"/>
              <a:t>If an MPU moves from Factory A to Factory B for an extended period of time:</a:t>
            </a:r>
          </a:p>
          <a:p>
            <a:pPr lvl="1"/>
            <a:r>
              <a:rPr lang="en-CA" sz="2000" dirty="0" smtClean="0"/>
              <a:t>It must be removed from the licence of Factory A (amendment)</a:t>
            </a:r>
          </a:p>
          <a:p>
            <a:pPr lvl="1"/>
            <a:r>
              <a:rPr lang="en-CA" sz="2000" dirty="0" smtClean="0"/>
              <a:t>It must be then added to the licence of Factory B (amendment)</a:t>
            </a:r>
          </a:p>
          <a:p>
            <a:r>
              <a:rPr lang="en-CA" sz="2400" dirty="0" smtClean="0"/>
              <a:t>An MPU must be removed from Factory A prior to attempting to add it elsewhere as it would not be ‘available’</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27</a:t>
            </a:fld>
            <a:endParaRPr lang="en-CA"/>
          </a:p>
        </p:txBody>
      </p:sp>
    </p:spTree>
    <p:extLst>
      <p:ext uri="{BB962C8B-B14F-4D97-AF65-F5344CB8AC3E}">
        <p14:creationId xmlns:p14="http://schemas.microsoft.com/office/powerpoint/2010/main" val="339902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Single Window Initiative - Overview</a:t>
            </a:r>
            <a:endParaRPr lang="en-CA" dirty="0"/>
          </a:p>
        </p:txBody>
      </p:sp>
      <p:sp>
        <p:nvSpPr>
          <p:cNvPr id="3" name="Content Placeholder 2"/>
          <p:cNvSpPr>
            <a:spLocks noGrp="1"/>
          </p:cNvSpPr>
          <p:nvPr>
            <p:ph idx="1"/>
          </p:nvPr>
        </p:nvSpPr>
        <p:spPr/>
        <p:txBody>
          <a:bodyPr>
            <a:normAutofit/>
          </a:bodyPr>
          <a:lstStyle/>
          <a:p>
            <a:r>
              <a:rPr lang="en-CA" sz="2400" dirty="0" smtClean="0"/>
              <a:t>SWI allows trade chain partners (TCPs) to provide required information electronically to CBSA.</a:t>
            </a:r>
          </a:p>
          <a:p>
            <a:r>
              <a:rPr lang="en-CA" sz="2400" dirty="0" smtClean="0"/>
              <a:t>ERD has interfaced with SWI for Import Permits and product authorisations.  Each Import Permit and it’s products are shared.</a:t>
            </a:r>
          </a:p>
          <a:p>
            <a:r>
              <a:rPr lang="en-CA" sz="2400" dirty="0" smtClean="0"/>
              <a:t>TCPs can submit Integrated Import Declarations (IID) versus the old OGD PARS (paper-based) system. PARS is going to be shut down 1 April 2019.</a:t>
            </a:r>
          </a:p>
          <a:p>
            <a:r>
              <a:rPr lang="en-CA" sz="2400" dirty="0" smtClean="0"/>
              <a:t>TCPs need to apply to CBSA as per the Electronic Commerce Client Requirements Document (ECCRD) to test the interface.</a:t>
            </a:r>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28</a:t>
            </a:fld>
            <a:endParaRPr lang="en-CA"/>
          </a:p>
        </p:txBody>
      </p:sp>
    </p:spTree>
    <p:extLst>
      <p:ext uri="{BB962C8B-B14F-4D97-AF65-F5344CB8AC3E}">
        <p14:creationId xmlns:p14="http://schemas.microsoft.com/office/powerpoint/2010/main" val="164092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SWI – what it means to CEAEC?</a:t>
            </a:r>
            <a:endParaRPr lang="en-CA" dirty="0"/>
          </a:p>
        </p:txBody>
      </p:sp>
      <p:sp>
        <p:nvSpPr>
          <p:cNvPr id="3" name="Content Placeholder 2"/>
          <p:cNvSpPr>
            <a:spLocks noGrp="1"/>
          </p:cNvSpPr>
          <p:nvPr>
            <p:ph idx="1"/>
          </p:nvPr>
        </p:nvSpPr>
        <p:spPr>
          <a:xfrm>
            <a:off x="457200" y="1446239"/>
            <a:ext cx="8229600" cy="4525963"/>
          </a:xfrm>
        </p:spPr>
        <p:txBody>
          <a:bodyPr>
            <a:normAutofit/>
          </a:bodyPr>
          <a:lstStyle/>
          <a:p>
            <a:r>
              <a:rPr lang="en-CA" sz="2000" dirty="0" smtClean="0"/>
              <a:t>Brokers can submit pre-arrival IID up to 90 days in advance of shipments.</a:t>
            </a:r>
          </a:p>
          <a:p>
            <a:r>
              <a:rPr lang="en-CA" sz="2000" dirty="0" smtClean="0"/>
              <a:t>TCP is able to receive recommended border decision up to 90 days in advance (recommended release/detain/refuse entry); issues with the shipment can be fixed prior to arrival at the border.</a:t>
            </a:r>
          </a:p>
          <a:p>
            <a:r>
              <a:rPr lang="en-CA" sz="2000" dirty="0" smtClean="0"/>
              <a:t>IID data is shared with ERD</a:t>
            </a:r>
          </a:p>
          <a:p>
            <a:pPr lvl="1"/>
            <a:r>
              <a:rPr lang="en-CA" sz="1600" dirty="0" smtClean="0"/>
              <a:t>IID satisfies requirement for reporting transactions to comply with ER, 2013 S.47 (10)</a:t>
            </a:r>
          </a:p>
          <a:p>
            <a:pPr lvl="1"/>
            <a:r>
              <a:rPr lang="en-CA" sz="1600" dirty="0" smtClean="0"/>
              <a:t>OGD PARS (old system) still requires Importers report transactions to ERD.</a:t>
            </a:r>
          </a:p>
          <a:p>
            <a:r>
              <a:rPr lang="en-CA" sz="2000" dirty="0" smtClean="0"/>
              <a:t>Paper will be accepted – for importers not using a broker.</a:t>
            </a:r>
          </a:p>
          <a:p>
            <a:r>
              <a:rPr lang="en-CA" sz="2000" dirty="0" err="1" smtClean="0"/>
              <a:t>eLMS</a:t>
            </a:r>
            <a:r>
              <a:rPr lang="en-CA" sz="2000" dirty="0" smtClean="0"/>
              <a:t> Broker function is limited to ‘read access’ only, provided by an Authorized Contact </a:t>
            </a:r>
          </a:p>
          <a:p>
            <a:pPr lvl="1"/>
            <a:r>
              <a:rPr lang="en-CA" sz="1600" dirty="0" smtClean="0"/>
              <a:t>If the Broker is set up using IID, they only need a copy of the permit.</a:t>
            </a:r>
          </a:p>
          <a:p>
            <a:r>
              <a:rPr lang="en-CA" sz="2000" dirty="0" smtClean="0"/>
              <a:t>Companies who’s broker is not using IID (or who don’t use a Broker) will need to submit transaction reports using F04-02 or </a:t>
            </a:r>
            <a:r>
              <a:rPr lang="en-CA" sz="2000" dirty="0" err="1" smtClean="0"/>
              <a:t>eLMS</a:t>
            </a:r>
            <a:endParaRPr lang="en-CA" sz="2000" dirty="0" smtClean="0"/>
          </a:p>
          <a:p>
            <a:pPr lvl="1"/>
            <a:r>
              <a:rPr lang="en-CA" sz="800" dirty="0" smtClean="0"/>
              <a:t>More information see </a:t>
            </a:r>
            <a:r>
              <a:rPr lang="en-CA" sz="800" dirty="0"/>
              <a:t>ERD website: </a:t>
            </a:r>
            <a:r>
              <a:rPr lang="en-CA" sz="800" dirty="0">
                <a:hlinkClick r:id="rId2"/>
              </a:rPr>
              <a:t>http://</a:t>
            </a:r>
            <a:r>
              <a:rPr lang="en-CA" sz="800" dirty="0" smtClean="0">
                <a:hlinkClick r:id="rId2"/>
              </a:rPr>
              <a:t>www.nrcan.gc.ca/explosives/importation/16793</a:t>
            </a:r>
            <a:r>
              <a:rPr lang="en-CA" sz="800" dirty="0" smtClean="0"/>
              <a:t> </a:t>
            </a:r>
            <a:endParaRPr lang="en-CA" sz="800" dirty="0"/>
          </a:p>
        </p:txBody>
      </p:sp>
      <p:sp>
        <p:nvSpPr>
          <p:cNvPr id="4" name="Slide Number Placeholder 3"/>
          <p:cNvSpPr>
            <a:spLocks noGrp="1"/>
          </p:cNvSpPr>
          <p:nvPr>
            <p:ph type="sldNum" sz="quarter" idx="12"/>
          </p:nvPr>
        </p:nvSpPr>
        <p:spPr/>
        <p:txBody>
          <a:bodyPr/>
          <a:lstStyle/>
          <a:p>
            <a:fld id="{E0D4D67D-6CD0-4F9C-AF73-23D04D3E675B}" type="slidenum">
              <a:rPr lang="en-CA" smtClean="0"/>
              <a:t>29</a:t>
            </a:fld>
            <a:endParaRPr lang="en-CA"/>
          </a:p>
        </p:txBody>
      </p:sp>
    </p:spTree>
    <p:extLst>
      <p:ext uri="{BB962C8B-B14F-4D97-AF65-F5344CB8AC3E}">
        <p14:creationId xmlns:p14="http://schemas.microsoft.com/office/powerpoint/2010/main" val="187146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8" y="1700808"/>
            <a:ext cx="8229600" cy="1143000"/>
          </a:xfrm>
        </p:spPr>
        <p:txBody>
          <a:bodyPr>
            <a:normAutofit fontScale="90000"/>
          </a:bodyPr>
          <a:lstStyle/>
          <a:p>
            <a:r>
              <a:rPr lang="en-CA" dirty="0" smtClean="0"/>
              <a:t>ERD Personnel</a:t>
            </a:r>
            <a:br>
              <a:rPr lang="en-CA" dirty="0" smtClean="0"/>
            </a:br>
            <a:r>
              <a:rPr lang="en-CA" dirty="0"/>
              <a:t/>
            </a:r>
            <a:br>
              <a:rPr lang="en-CA" dirty="0"/>
            </a:br>
            <a:r>
              <a:rPr lang="en-CA" altLang="en-US" dirty="0"/>
              <a:t>Organization Charts / </a:t>
            </a:r>
            <a:br>
              <a:rPr lang="en-CA" altLang="en-US" dirty="0"/>
            </a:br>
            <a:r>
              <a:rPr lang="en-CA" altLang="en-US" dirty="0"/>
              <a:t>On-going Initiatives</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a:t>
            </a:fld>
            <a:endParaRPr lang="en-CA"/>
          </a:p>
        </p:txBody>
      </p:sp>
    </p:spTree>
    <p:extLst>
      <p:ext uri="{BB962C8B-B14F-4D97-AF65-F5344CB8AC3E}">
        <p14:creationId xmlns:p14="http://schemas.microsoft.com/office/powerpoint/2010/main" val="744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Way Forward</a:t>
            </a:r>
            <a:endParaRPr lang="en-CA" dirty="0"/>
          </a:p>
        </p:txBody>
      </p:sp>
      <p:sp>
        <p:nvSpPr>
          <p:cNvPr id="3" name="Content Placeholder 2"/>
          <p:cNvSpPr>
            <a:spLocks noGrp="1"/>
          </p:cNvSpPr>
          <p:nvPr>
            <p:ph idx="1"/>
          </p:nvPr>
        </p:nvSpPr>
        <p:spPr/>
        <p:txBody>
          <a:bodyPr/>
          <a:lstStyle/>
          <a:p>
            <a:r>
              <a:rPr lang="en-CA" dirty="0" smtClean="0"/>
              <a:t>ERD will continue to receive feedback and suggestions from stakeholders on improvements to </a:t>
            </a:r>
            <a:r>
              <a:rPr lang="en-CA" dirty="0" err="1" smtClean="0"/>
              <a:t>eLMS</a:t>
            </a:r>
            <a:endParaRPr lang="en-CA" dirty="0" smtClean="0"/>
          </a:p>
          <a:p>
            <a:r>
              <a:rPr lang="en-CA" dirty="0" smtClean="0"/>
              <a:t>CEAEC should provide a prioritized list for ERD to address.</a:t>
            </a:r>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30</a:t>
            </a:fld>
            <a:endParaRPr lang="en-CA"/>
          </a:p>
        </p:txBody>
      </p:sp>
    </p:spTree>
    <p:extLst>
      <p:ext uri="{BB962C8B-B14F-4D97-AF65-F5344CB8AC3E}">
        <p14:creationId xmlns:p14="http://schemas.microsoft.com/office/powerpoint/2010/main" val="2970336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8" y="1556792"/>
            <a:ext cx="8229600" cy="1143000"/>
          </a:xfrm>
        </p:spPr>
        <p:txBody>
          <a:bodyPr>
            <a:normAutofit fontScale="90000"/>
          </a:bodyPr>
          <a:lstStyle/>
          <a:p>
            <a:r>
              <a:rPr lang="en-CA" dirty="0" smtClean="0"/>
              <a:t>Explosives Regulations, 2013</a:t>
            </a:r>
            <a:br>
              <a:rPr lang="en-CA" dirty="0" smtClean="0"/>
            </a:br>
            <a:r>
              <a:rPr lang="en-CA" dirty="0" smtClean="0"/>
              <a:t>Amendment 2 &amp; 3</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31</a:t>
            </a:fld>
            <a:endParaRPr lang="en-CA"/>
          </a:p>
        </p:txBody>
      </p:sp>
    </p:spTree>
    <p:extLst>
      <p:ext uri="{BB962C8B-B14F-4D97-AF65-F5344CB8AC3E}">
        <p14:creationId xmlns:p14="http://schemas.microsoft.com/office/powerpoint/2010/main" val="326922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 Amendment 2</a:t>
            </a:r>
            <a:r>
              <a:rPr lang="en-US" altLang="en-US" sz="3200" dirty="0">
                <a:latin typeface="Arial" pitchFamily="34" charset="0"/>
                <a:cs typeface="Arial" pitchFamily="34" charset="0"/>
              </a:rPr>
              <a:t/>
            </a:r>
            <a:br>
              <a:rPr lang="en-US" altLang="en-US" sz="3200" dirty="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95263" y="1184275"/>
            <a:ext cx="8783637" cy="5260975"/>
          </a:xfrm>
        </p:spPr>
        <p:txBody>
          <a:bodyPr>
            <a:normAutofit/>
          </a:bodyPr>
          <a:lstStyle/>
          <a:p>
            <a:pPr marL="0" indent="0">
              <a:buNone/>
            </a:pPr>
            <a:r>
              <a:rPr lang="en-CA" altLang="en-US" sz="2000" dirty="0" smtClean="0"/>
              <a:t>Main </a:t>
            </a:r>
            <a:r>
              <a:rPr lang="en-CA" altLang="en-US" sz="2000" dirty="0"/>
              <a:t>objective is to amend Part 9 for </a:t>
            </a:r>
            <a:r>
              <a:rPr lang="en-CA" altLang="en-US" sz="2000" b="1" dirty="0"/>
              <a:t>Port Surveys </a:t>
            </a:r>
          </a:p>
          <a:p>
            <a:pPr marL="0" indent="0">
              <a:buNone/>
            </a:pPr>
            <a:endParaRPr lang="en-US" altLang="en-US" sz="800" dirty="0" smtClean="0"/>
          </a:p>
          <a:p>
            <a:pPr marL="0" indent="0">
              <a:buNone/>
            </a:pPr>
            <a:r>
              <a:rPr lang="en-US" altLang="en-US" sz="2000" dirty="0" smtClean="0"/>
              <a:t>Current </a:t>
            </a:r>
            <a:r>
              <a:rPr lang="en-US" altLang="en-US" sz="2000" dirty="0"/>
              <a:t>regulatory requirements</a:t>
            </a:r>
          </a:p>
          <a:p>
            <a:pPr lvl="1">
              <a:buFont typeface="Wingdings" pitchFamily="2" charset="2"/>
              <a:buChar char="§"/>
            </a:pPr>
            <a:r>
              <a:rPr lang="en-US" altLang="en-US" sz="2000" dirty="0"/>
              <a:t>S. 155 of </a:t>
            </a:r>
            <a:r>
              <a:rPr lang="en-US" altLang="en-US" sz="2000" i="1" dirty="0"/>
              <a:t>Cargo, Fumigation and Tackle Regulations </a:t>
            </a:r>
            <a:r>
              <a:rPr lang="en-US" altLang="en-US" sz="2000" dirty="0" smtClean="0"/>
              <a:t>requires:</a:t>
            </a:r>
            <a:endParaRPr lang="en-US" altLang="en-US" sz="2000" dirty="0"/>
          </a:p>
          <a:p>
            <a:pPr lvl="2">
              <a:buFont typeface="Wingdings" pitchFamily="2" charset="2"/>
              <a:buChar char="§"/>
            </a:pPr>
            <a:r>
              <a:rPr lang="en-US" altLang="en-US" sz="2000" dirty="0"/>
              <a:t>Inspection to be conducted by an Inspector of Explosives as per Q-D manual as if a </a:t>
            </a:r>
            <a:r>
              <a:rPr lang="en-US" altLang="en-US" sz="2000" dirty="0" err="1"/>
              <a:t>licence</a:t>
            </a:r>
            <a:r>
              <a:rPr lang="en-US" altLang="en-US" sz="2000" dirty="0"/>
              <a:t> is issued under the </a:t>
            </a:r>
            <a:r>
              <a:rPr lang="en-US" altLang="en-US" sz="2000" i="1" dirty="0"/>
              <a:t>Explosives Act</a:t>
            </a:r>
          </a:p>
          <a:p>
            <a:pPr lvl="2">
              <a:buFont typeface="Wingdings" pitchFamily="2" charset="2"/>
              <a:buChar char="§"/>
            </a:pPr>
            <a:r>
              <a:rPr lang="en-US" altLang="en-US" sz="2000" dirty="0"/>
              <a:t>Issue: assessment of loading/unloading is done as if it were for fixed facilities</a:t>
            </a:r>
          </a:p>
          <a:p>
            <a:pPr marL="0" indent="0">
              <a:buNone/>
            </a:pPr>
            <a:endParaRPr lang="en-CA" altLang="en-US" sz="1000" dirty="0" smtClean="0"/>
          </a:p>
          <a:p>
            <a:pPr marL="0" indent="0">
              <a:buNone/>
            </a:pPr>
            <a:r>
              <a:rPr lang="en-CA" altLang="en-US" sz="2000" dirty="0" smtClean="0"/>
              <a:t>Proposed regulations would allow </a:t>
            </a:r>
            <a:r>
              <a:rPr lang="en-CA" altLang="en-US" sz="2000" dirty="0"/>
              <a:t>for using Risk Assessment </a:t>
            </a:r>
            <a:r>
              <a:rPr lang="en-CA" altLang="en-US" sz="2000" dirty="0" smtClean="0"/>
              <a:t>techniques </a:t>
            </a:r>
            <a:r>
              <a:rPr lang="en-CA" altLang="en-US" sz="2000" b="1" dirty="0" smtClean="0"/>
              <a:t>(QRA)</a:t>
            </a:r>
            <a:endParaRPr lang="en-CA" altLang="en-US" sz="2000" b="1" dirty="0"/>
          </a:p>
          <a:p>
            <a:pPr marL="0" indent="0">
              <a:buNone/>
            </a:pPr>
            <a:r>
              <a:rPr lang="en-CA" altLang="en-US" sz="1600" dirty="0" smtClean="0"/>
              <a:t>	(CFTR </a:t>
            </a:r>
            <a:r>
              <a:rPr lang="en-CA" altLang="en-US" sz="1600" dirty="0"/>
              <a:t>will be amended in </a:t>
            </a:r>
            <a:r>
              <a:rPr lang="en-CA" altLang="en-US" sz="1600" dirty="0" smtClean="0"/>
              <a:t>parallel)</a:t>
            </a:r>
          </a:p>
          <a:p>
            <a:pPr marL="0" indent="0">
              <a:buNone/>
            </a:pPr>
            <a:endParaRPr lang="en-CA" altLang="en-US" sz="1600" dirty="0" smtClean="0"/>
          </a:p>
          <a:p>
            <a:pPr marL="0" indent="0">
              <a:buNone/>
            </a:pPr>
            <a:r>
              <a:rPr lang="en-US" altLang="en-US" sz="2000" dirty="0" smtClean="0"/>
              <a:t>Series of minor amendments were also considered from stakeholders </a:t>
            </a:r>
          </a:p>
        </p:txBody>
      </p:sp>
      <p:sp>
        <p:nvSpPr>
          <p:cNvPr id="2" name="Slide Number Placeholder 1"/>
          <p:cNvSpPr>
            <a:spLocks noGrp="1"/>
          </p:cNvSpPr>
          <p:nvPr>
            <p:ph type="sldNum" sz="quarter" idx="12"/>
          </p:nvPr>
        </p:nvSpPr>
        <p:spPr/>
        <p:txBody>
          <a:bodyPr/>
          <a:lstStyle/>
          <a:p>
            <a:fld id="{E0D4D67D-6CD0-4F9C-AF73-23D04D3E675B}" type="slidenum">
              <a:rPr lang="en-CA" smtClean="0"/>
              <a:t>32</a:t>
            </a:fld>
            <a:endParaRPr lang="en-CA"/>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889248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 Amendment 2</a:t>
            </a:r>
            <a:endParaRPr lang="en-CA" sz="3200" dirty="0"/>
          </a:p>
        </p:txBody>
      </p:sp>
      <p:sp>
        <p:nvSpPr>
          <p:cNvPr id="3" name="Content Placeholder 2"/>
          <p:cNvSpPr>
            <a:spLocks noGrp="1"/>
          </p:cNvSpPr>
          <p:nvPr>
            <p:ph idx="1"/>
          </p:nvPr>
        </p:nvSpPr>
        <p:spPr>
          <a:xfrm>
            <a:off x="390523" y="1340768"/>
            <a:ext cx="8208000" cy="4525963"/>
          </a:xfrm>
        </p:spPr>
        <p:txBody>
          <a:bodyPr>
            <a:normAutofit/>
          </a:bodyPr>
          <a:lstStyle/>
          <a:p>
            <a:pPr marL="0" indent="0">
              <a:buNone/>
            </a:pPr>
            <a:r>
              <a:rPr lang="en-US" altLang="en-US" sz="2000" dirty="0" smtClean="0"/>
              <a:t>List </a:t>
            </a:r>
            <a:r>
              <a:rPr lang="en-US" altLang="en-US" sz="2000" dirty="0"/>
              <a:t>of proposals made by </a:t>
            </a:r>
            <a:r>
              <a:rPr lang="en-US" altLang="en-US" sz="2000" dirty="0" smtClean="0"/>
              <a:t>CEAEC were incorporated, some examples:</a:t>
            </a:r>
          </a:p>
          <a:p>
            <a:pPr marL="0" indent="0">
              <a:buNone/>
            </a:pPr>
            <a:endParaRPr lang="en-US" altLang="en-US" sz="600" dirty="0"/>
          </a:p>
          <a:p>
            <a:pPr marL="0" indent="0">
              <a:buNone/>
            </a:pPr>
            <a:r>
              <a:rPr lang="en-CA" altLang="en-US" sz="1700" dirty="0" smtClean="0"/>
              <a:t>    - Site visitors can be unattended</a:t>
            </a:r>
            <a:r>
              <a:rPr lang="en-CA" altLang="en-US" sz="1700" dirty="0"/>
              <a:t>, providing specific conditions are </a:t>
            </a:r>
            <a:r>
              <a:rPr lang="en-CA" altLang="en-US" sz="1700" dirty="0" smtClean="0"/>
              <a:t>met – s.101(2)</a:t>
            </a:r>
            <a:endParaRPr lang="en-CA" altLang="en-US" sz="1700" dirty="0"/>
          </a:p>
          <a:p>
            <a:pPr marL="0" indent="0">
              <a:buNone/>
            </a:pPr>
            <a:r>
              <a:rPr lang="en-CA" altLang="en-US" sz="1700" dirty="0" smtClean="0"/>
              <a:t>    - Magazine licence # </a:t>
            </a:r>
            <a:r>
              <a:rPr lang="en-CA" altLang="en-US" sz="1700" dirty="0"/>
              <a:t>on </a:t>
            </a:r>
            <a:r>
              <a:rPr lang="en-CA" altLang="en-US" sz="1700" dirty="0" smtClean="0"/>
              <a:t>packaging exemptions - s.218(2).</a:t>
            </a:r>
            <a:endParaRPr lang="en-CA" altLang="en-US" sz="1700" dirty="0"/>
          </a:p>
          <a:p>
            <a:pPr marL="0" indent="0">
              <a:buNone/>
            </a:pPr>
            <a:r>
              <a:rPr lang="en-CA" altLang="en-US" sz="1700" dirty="0" smtClean="0"/>
              <a:t>    - Towing explosives vehicle </a:t>
            </a:r>
            <a:r>
              <a:rPr lang="en-CA" altLang="en-US" sz="1700" dirty="0"/>
              <a:t>located at a mine or </a:t>
            </a:r>
            <a:r>
              <a:rPr lang="en-CA" altLang="en-US" sz="1700" dirty="0" smtClean="0"/>
              <a:t>quarry exception – s.191(3.1).</a:t>
            </a:r>
            <a:endParaRPr lang="en-CA" altLang="en-US" sz="1700" dirty="0"/>
          </a:p>
          <a:p>
            <a:pPr marL="0" indent="0">
              <a:buNone/>
            </a:pPr>
            <a:r>
              <a:rPr lang="en-CA" altLang="en-US" sz="1700" dirty="0" smtClean="0"/>
              <a:t>    - </a:t>
            </a:r>
            <a:r>
              <a:rPr lang="en-CA" altLang="en-US" sz="1700" dirty="0"/>
              <a:t>R</a:t>
            </a:r>
            <a:r>
              <a:rPr lang="en-CA" altLang="en-US" sz="1700" dirty="0" smtClean="0"/>
              <a:t>epairs </a:t>
            </a:r>
            <a:r>
              <a:rPr lang="en-CA" altLang="en-US" sz="1700" dirty="0"/>
              <a:t>to a vehicle carrying </a:t>
            </a:r>
            <a:r>
              <a:rPr lang="en-CA" altLang="en-US" sz="1700" dirty="0" smtClean="0"/>
              <a:t>explosives aligned with Part 5 – s.196(6)</a:t>
            </a:r>
            <a:endParaRPr lang="en-CA" altLang="en-US" sz="1700" dirty="0"/>
          </a:p>
          <a:p>
            <a:pPr marL="0" indent="0">
              <a:buNone/>
            </a:pPr>
            <a:endParaRPr lang="en-US" altLang="en-US" sz="1200" dirty="0" smtClean="0"/>
          </a:p>
          <a:p>
            <a:pPr marL="0" indent="0">
              <a:buNone/>
            </a:pPr>
            <a:r>
              <a:rPr lang="en-US" sz="2000" i="1" dirty="0"/>
              <a:t>Canada </a:t>
            </a:r>
            <a:r>
              <a:rPr lang="en-US" sz="2000" i="1" dirty="0" smtClean="0"/>
              <a:t>Gazette</a:t>
            </a:r>
            <a:r>
              <a:rPr lang="en-US" sz="2000" dirty="0" smtClean="0"/>
              <a:t>, </a:t>
            </a:r>
            <a:r>
              <a:rPr lang="en-US" sz="2000" dirty="0"/>
              <a:t>Part I – published Dec 2, 2017 for </a:t>
            </a:r>
            <a:r>
              <a:rPr lang="en-US" sz="2000" dirty="0" smtClean="0"/>
              <a:t>comments</a:t>
            </a:r>
            <a:endParaRPr lang="en-US" sz="2000" dirty="0"/>
          </a:p>
          <a:p>
            <a:pPr marL="0" indent="0">
              <a:buNone/>
            </a:pPr>
            <a:r>
              <a:rPr lang="en-US" sz="1600" dirty="0" smtClean="0">
                <a:latin typeface="Times New Roman" panose="02020603050405020304" pitchFamily="18" charset="0"/>
                <a:cs typeface="Times New Roman" panose="02020603050405020304" pitchFamily="18" charset="0"/>
              </a:rPr>
              <a:t>     - </a:t>
            </a:r>
            <a:r>
              <a:rPr lang="en-US" sz="1600" dirty="0" smtClean="0"/>
              <a:t>NRCan </a:t>
            </a:r>
            <a:r>
              <a:rPr lang="en-US" sz="1600" dirty="0"/>
              <a:t>received comments/questions from seven stakeholders </a:t>
            </a:r>
            <a:r>
              <a:rPr lang="en-US" sz="1600" dirty="0" smtClean="0"/>
              <a:t>(</a:t>
            </a:r>
            <a:r>
              <a:rPr lang="en-US" sz="1600" dirty="0"/>
              <a:t>mostly associations</a:t>
            </a:r>
            <a:r>
              <a:rPr lang="en-US" sz="1600" dirty="0" smtClean="0"/>
              <a:t>).  </a:t>
            </a:r>
          </a:p>
          <a:p>
            <a:pPr marL="0" indent="0">
              <a:buNone/>
            </a:pPr>
            <a:r>
              <a:rPr lang="en-US" sz="1600" dirty="0"/>
              <a:t> </a:t>
            </a:r>
            <a:r>
              <a:rPr lang="en-US" sz="1600" dirty="0" smtClean="0"/>
              <a:t>       QRA approach supported by CEAEC / IME and ACPA. </a:t>
            </a:r>
            <a:endParaRPr lang="en-US" sz="1600" dirty="0"/>
          </a:p>
          <a:p>
            <a:pPr marL="0" indent="0">
              <a:buNone/>
            </a:pPr>
            <a:endParaRPr lang="en-US" altLang="en-US" sz="1200" dirty="0" smtClean="0"/>
          </a:p>
          <a:p>
            <a:pPr marL="0" indent="0">
              <a:buNone/>
            </a:pPr>
            <a:r>
              <a:rPr lang="en-US" sz="2000" dirty="0"/>
              <a:t>M</a:t>
            </a:r>
            <a:r>
              <a:rPr lang="en-US" sz="2000" dirty="0" smtClean="0"/>
              <a:t>ajority of</a:t>
            </a:r>
            <a:r>
              <a:rPr lang="en-CA" sz="2000" dirty="0" smtClean="0"/>
              <a:t> comments revolved around s.203.1 (QRAs)</a:t>
            </a:r>
            <a:endParaRPr lang="en-CA" sz="2000" dirty="0"/>
          </a:p>
          <a:p>
            <a:pPr marL="0" indent="0">
              <a:buNone/>
            </a:pPr>
            <a:r>
              <a:rPr lang="en-US" sz="1600" dirty="0" smtClean="0"/>
              <a:t>     - NRCan </a:t>
            </a:r>
            <a:r>
              <a:rPr lang="en-US" sz="1600" dirty="0"/>
              <a:t>drafted QRA guidelines and sent to stakeholders for </a:t>
            </a:r>
            <a:r>
              <a:rPr lang="en-US" sz="1600" dirty="0" smtClean="0"/>
              <a:t>comments; </a:t>
            </a:r>
          </a:p>
          <a:p>
            <a:pPr marL="0" indent="0">
              <a:buNone/>
            </a:pPr>
            <a:r>
              <a:rPr lang="en-US" sz="1600" dirty="0" smtClean="0"/>
              <a:t>     - TC/ NRCan clarified intent of 30-minute waiting time “dockside”. </a:t>
            </a:r>
            <a:endParaRPr lang="en-US" altLang="en-US" sz="1200" dirty="0"/>
          </a:p>
          <a:p>
            <a:pPr marL="0" indent="0">
              <a:buNone/>
            </a:pPr>
            <a:endParaRPr lang="en-US" sz="20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33</a:t>
            </a:fld>
            <a:endParaRPr lang="en-CA"/>
          </a:p>
        </p:txBody>
      </p:sp>
    </p:spTree>
    <p:extLst>
      <p:ext uri="{BB962C8B-B14F-4D97-AF65-F5344CB8AC3E}">
        <p14:creationId xmlns:p14="http://schemas.microsoft.com/office/powerpoint/2010/main" val="1894330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dirty="0">
                <a:latin typeface="Arial" pitchFamily="34" charset="0"/>
                <a:cs typeface="Arial" pitchFamily="34" charset="0"/>
              </a:rPr>
              <a:t>Amendment 2</a:t>
            </a:r>
            <a:r>
              <a:rPr lang="en-CA" altLang="en-US" sz="3200" dirty="0" smtClean="0">
                <a:latin typeface="Arial" pitchFamily="34" charset="0"/>
                <a:cs typeface="Arial" pitchFamily="34" charset="0"/>
              </a:rPr>
              <a:t> </a:t>
            </a:r>
            <a:r>
              <a:rPr lang="en-CA" altLang="en-US" sz="3200" dirty="0">
                <a:latin typeface="Arial" pitchFamily="34" charset="0"/>
                <a:cs typeface="Arial" pitchFamily="34" charset="0"/>
              </a:rPr>
              <a:t/>
            </a:r>
            <a:br>
              <a:rPr lang="en-CA" altLang="en-US" sz="3200" dirty="0">
                <a:latin typeface="Arial" pitchFamily="34" charset="0"/>
                <a:cs typeface="Arial" pitchFamily="34" charset="0"/>
              </a:rPr>
            </a:br>
            <a:r>
              <a:rPr lang="en-CA" altLang="en-US" sz="3200" dirty="0">
                <a:latin typeface="Arial" pitchFamily="34" charset="0"/>
                <a:cs typeface="Arial" pitchFamily="34" charset="0"/>
              </a:rPr>
              <a:t>Process and Timeline</a:t>
            </a:r>
            <a:endParaRPr lang="en-CA" sz="3200" dirty="0"/>
          </a:p>
        </p:txBody>
      </p:sp>
      <p:sp>
        <p:nvSpPr>
          <p:cNvPr id="3" name="Content Placeholder 2"/>
          <p:cNvSpPr>
            <a:spLocks noGrp="1"/>
          </p:cNvSpPr>
          <p:nvPr>
            <p:ph idx="1"/>
          </p:nvPr>
        </p:nvSpPr>
        <p:spPr/>
        <p:txBody>
          <a:bodyPr/>
          <a:lstStyle/>
          <a:p>
            <a:pPr marL="0" indent="0">
              <a:buNone/>
            </a:pPr>
            <a:r>
              <a:rPr lang="en-US" altLang="en-US" sz="2400" i="1" dirty="0" smtClean="0"/>
              <a:t>Canada Gazette, </a:t>
            </a:r>
            <a:r>
              <a:rPr lang="en-US" altLang="en-US" sz="2400" dirty="0" smtClean="0"/>
              <a:t>Part</a:t>
            </a:r>
            <a:r>
              <a:rPr lang="en-US" altLang="en-US" sz="2400" i="1" dirty="0" smtClean="0"/>
              <a:t> </a:t>
            </a:r>
            <a:r>
              <a:rPr lang="en-US" altLang="en-US" sz="2400" dirty="0"/>
              <a:t>II process currently underway  </a:t>
            </a:r>
            <a:endParaRPr lang="en-US" altLang="en-US" sz="2400" dirty="0" smtClean="0"/>
          </a:p>
          <a:p>
            <a:pPr marL="0" indent="0">
              <a:buNone/>
            </a:pPr>
            <a:endParaRPr lang="en-US" altLang="en-US" sz="2400" dirty="0"/>
          </a:p>
          <a:p>
            <a:pPr marL="0" indent="0">
              <a:buNone/>
            </a:pPr>
            <a:r>
              <a:rPr lang="en-US" altLang="en-US" sz="2400" dirty="0" smtClean="0"/>
              <a:t>TB meeting and </a:t>
            </a:r>
            <a:r>
              <a:rPr lang="en-US" altLang="en-US" sz="2400" i="1" dirty="0"/>
              <a:t>Canada Gazette, </a:t>
            </a:r>
            <a:r>
              <a:rPr lang="en-US" altLang="en-US" sz="2400" dirty="0"/>
              <a:t>Part</a:t>
            </a:r>
            <a:r>
              <a:rPr lang="en-US" altLang="en-US" sz="2400" i="1" dirty="0"/>
              <a:t> </a:t>
            </a:r>
            <a:r>
              <a:rPr lang="en-US" altLang="en-US" sz="2400" dirty="0"/>
              <a:t>II </a:t>
            </a:r>
            <a:r>
              <a:rPr lang="en-US" altLang="en-US" sz="2400" dirty="0" smtClean="0"/>
              <a:t>publication before summer holidays OR in the fall.  </a:t>
            </a:r>
          </a:p>
          <a:p>
            <a:pPr marL="0" indent="0">
              <a:buNone/>
            </a:pPr>
            <a:endParaRPr lang="en-US" altLang="en-US" sz="2400" dirty="0"/>
          </a:p>
          <a:p>
            <a:pPr marL="0" indent="0">
              <a:buNone/>
            </a:pPr>
            <a:r>
              <a:rPr lang="en-US" altLang="en-US" sz="2400" dirty="0" smtClean="0"/>
              <a:t>Coming into force when published in CG II.</a:t>
            </a:r>
            <a:endParaRPr lang="en-US" altLang="en-US" sz="2400" dirty="0"/>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34</a:t>
            </a:fld>
            <a:endParaRPr lang="en-CA"/>
          </a:p>
        </p:txBody>
      </p:sp>
    </p:spTree>
    <p:extLst>
      <p:ext uri="{BB962C8B-B14F-4D97-AF65-F5344CB8AC3E}">
        <p14:creationId xmlns:p14="http://schemas.microsoft.com/office/powerpoint/2010/main" val="3600405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 </a:t>
            </a:r>
            <a:r>
              <a:rPr lang="en-CA" altLang="en-US" sz="3200" u="sng" dirty="0">
                <a:latin typeface="Arial" pitchFamily="34" charset="0"/>
                <a:cs typeface="Arial" pitchFamily="34" charset="0"/>
              </a:rPr>
              <a:t>Amendment 3</a:t>
            </a:r>
            <a:r>
              <a:rPr lang="en-CA" altLang="en-US" sz="3200" dirty="0" smtClean="0">
                <a:latin typeface="Arial" pitchFamily="34" charset="0"/>
                <a:cs typeface="Arial" pitchFamily="34" charset="0"/>
              </a:rPr>
              <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251520" y="1184275"/>
            <a:ext cx="8727380" cy="5260975"/>
          </a:xfrm>
        </p:spPr>
        <p:txBody>
          <a:bodyPr lIns="144000"/>
          <a:lstStyle/>
          <a:p>
            <a:pPr marL="0" indent="0">
              <a:buNone/>
            </a:pPr>
            <a:r>
              <a:rPr lang="en-CA" altLang="en-US" sz="2000" dirty="0" smtClean="0"/>
              <a:t>Main </a:t>
            </a:r>
            <a:r>
              <a:rPr lang="en-CA" altLang="en-US" sz="2000" dirty="0"/>
              <a:t>objective is to amend </a:t>
            </a:r>
            <a:r>
              <a:rPr lang="en-US" altLang="en-US" sz="2000" dirty="0"/>
              <a:t>Part 20 – </a:t>
            </a:r>
            <a:r>
              <a:rPr lang="en-US" altLang="en-US" sz="2000" b="1" dirty="0"/>
              <a:t>Restricted Components </a:t>
            </a:r>
          </a:p>
          <a:p>
            <a:pPr marL="914400" lvl="2" indent="0">
              <a:buNone/>
            </a:pPr>
            <a:endParaRPr lang="en-US" altLang="en-US" sz="1000" dirty="0" smtClean="0"/>
          </a:p>
          <a:p>
            <a:pPr marL="914400" lvl="2" indent="0">
              <a:buNone/>
            </a:pPr>
            <a:endParaRPr lang="en-US" altLang="en-US" sz="1000" dirty="0" smtClean="0"/>
          </a:p>
          <a:p>
            <a:pPr marL="0" indent="0">
              <a:buNone/>
            </a:pPr>
            <a:r>
              <a:rPr lang="en-CA" altLang="en-US" sz="2000" b="1" dirty="0"/>
              <a:t>Budget 2017 </a:t>
            </a:r>
            <a:r>
              <a:rPr lang="en-CA" altLang="en-US" sz="2000" b="1" dirty="0" smtClean="0"/>
              <a:t>- </a:t>
            </a:r>
            <a:r>
              <a:rPr lang="en-US" altLang="en-US" sz="2000" dirty="0" smtClean="0"/>
              <a:t>enhancing </a:t>
            </a:r>
            <a:r>
              <a:rPr lang="en-US" altLang="en-US" sz="2000" dirty="0"/>
              <a:t>explosives safety (security) including stronger measures / restrictions on commercial explosives and precursor </a:t>
            </a:r>
            <a:r>
              <a:rPr lang="en-US" altLang="en-US" sz="2000" dirty="0" smtClean="0"/>
              <a:t>chemicals</a:t>
            </a:r>
          </a:p>
          <a:p>
            <a:pPr marL="0" indent="0">
              <a:buNone/>
            </a:pPr>
            <a:endParaRPr lang="en-US" altLang="en-US" sz="800" dirty="0" smtClean="0"/>
          </a:p>
          <a:p>
            <a:pPr marL="0" indent="0">
              <a:buNone/>
            </a:pPr>
            <a:endParaRPr lang="en-US" altLang="en-US" sz="800" dirty="0"/>
          </a:p>
          <a:p>
            <a:pPr marL="0" indent="0">
              <a:buNone/>
            </a:pPr>
            <a:r>
              <a:rPr lang="en-US" altLang="en-US" sz="2000" dirty="0"/>
              <a:t>Primary focus</a:t>
            </a:r>
            <a:r>
              <a:rPr lang="en-US" altLang="en-US" sz="2000" dirty="0" smtClean="0"/>
              <a:t>:</a:t>
            </a:r>
          </a:p>
          <a:p>
            <a:pPr>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Expand </a:t>
            </a:r>
            <a:r>
              <a:rPr lang="en-US" sz="2000" dirty="0">
                <a:latin typeface="Calibri" panose="020F0502020204030204" pitchFamily="34" charset="0"/>
                <a:ea typeface="Calibri" panose="020F0502020204030204" pitchFamily="34" charset="0"/>
                <a:cs typeface="Times New Roman" panose="02020603050405020304" pitchFamily="18" charset="0"/>
              </a:rPr>
              <a:t>the list of regulated </a:t>
            </a:r>
            <a:r>
              <a:rPr lang="en-US" sz="2000" dirty="0" smtClean="0">
                <a:latin typeface="Calibri" panose="020F0502020204030204" pitchFamily="34" charset="0"/>
                <a:ea typeface="Calibri" panose="020F0502020204030204" pitchFamily="34" charset="0"/>
                <a:cs typeface="Times New Roman" panose="02020603050405020304" pitchFamily="18" charset="0"/>
              </a:rPr>
              <a:t>chemicals</a:t>
            </a:r>
            <a:endParaRPr lang="en-US" sz="2000" dirty="0"/>
          </a:p>
          <a:p>
            <a:pPr>
              <a:buFontTx/>
              <a:buChar char="-"/>
            </a:pPr>
            <a:r>
              <a:rPr lang="en-US" altLang="en-US" sz="2000" dirty="0" smtClean="0"/>
              <a:t>Increase </a:t>
            </a:r>
            <a:r>
              <a:rPr lang="en-US" altLang="en-US" sz="2000" dirty="0"/>
              <a:t>the number of inspections of sites </a:t>
            </a:r>
            <a:r>
              <a:rPr lang="en-US" altLang="en-US" sz="2000" dirty="0" smtClean="0"/>
              <a:t>enrolled</a:t>
            </a:r>
          </a:p>
          <a:p>
            <a:pPr>
              <a:buFontTx/>
              <a:buChar char="-"/>
            </a:pPr>
            <a:r>
              <a:rPr lang="en-US" altLang="en-US" sz="2000" dirty="0" smtClean="0"/>
              <a:t>Conduct </a:t>
            </a:r>
            <a:r>
              <a:rPr lang="en-US" altLang="en-US" sz="2000" dirty="0"/>
              <a:t>more S&amp;T work - specialists and scientists to monitor emerging threats, help support policies and provide </a:t>
            </a:r>
            <a:r>
              <a:rPr lang="en-US" altLang="en-US" sz="2000" dirty="0" smtClean="0"/>
              <a:t>assistance</a:t>
            </a:r>
          </a:p>
          <a:p>
            <a:pPr>
              <a:buFontTx/>
              <a:buChar char="-"/>
            </a:pPr>
            <a:r>
              <a:rPr lang="en-US" altLang="en-US" sz="2000" dirty="0" smtClean="0"/>
              <a:t>Develop </a:t>
            </a:r>
            <a:r>
              <a:rPr lang="en-US" altLang="en-US" sz="2000" dirty="0"/>
              <a:t>policies, address regulatory initiatives and conduct outreach activities</a:t>
            </a:r>
          </a:p>
          <a:p>
            <a:pPr marL="0" indent="0">
              <a:buNone/>
            </a:pPr>
            <a:endParaRPr lang="en-US" altLang="en-US" sz="2000" dirty="0"/>
          </a:p>
        </p:txBody>
      </p:sp>
      <p:sp>
        <p:nvSpPr>
          <p:cNvPr id="2" name="Slide Number Placeholder 1"/>
          <p:cNvSpPr>
            <a:spLocks noGrp="1"/>
          </p:cNvSpPr>
          <p:nvPr>
            <p:ph type="sldNum" sz="quarter" idx="12"/>
          </p:nvPr>
        </p:nvSpPr>
        <p:spPr/>
        <p:txBody>
          <a:bodyPr/>
          <a:lstStyle/>
          <a:p>
            <a:fld id="{E0D4D67D-6CD0-4F9C-AF73-23D04D3E675B}" type="slidenum">
              <a:rPr lang="en-CA" smtClean="0"/>
              <a:t>35</a:t>
            </a:fld>
            <a:endParaRPr lang="en-CA"/>
          </a:p>
        </p:txBody>
      </p:sp>
    </p:spTree>
    <p:extLst>
      <p:ext uri="{BB962C8B-B14F-4D97-AF65-F5344CB8AC3E}">
        <p14:creationId xmlns:p14="http://schemas.microsoft.com/office/powerpoint/2010/main" val="1761199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pPr algn="ctr"/>
            <a:r>
              <a:rPr lang="en-CA" altLang="en-US" sz="3200" dirty="0" smtClean="0">
                <a:latin typeface="Arial" pitchFamily="34" charset="0"/>
                <a:cs typeface="Arial" pitchFamily="34" charset="0"/>
              </a:rPr>
              <a:t>Part 20 – List of Restricted Components</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80181" y="908720"/>
            <a:ext cx="8783637" cy="4824536"/>
          </a:xfrm>
        </p:spPr>
        <p:txBody>
          <a:bodyPr>
            <a:normAutofit/>
          </a:bodyPr>
          <a:lstStyle/>
          <a:p>
            <a:pPr marL="0" indent="0">
              <a:buNone/>
            </a:pPr>
            <a:endParaRPr lang="en-US" altLang="en-US" sz="1800" dirty="0" smtClean="0"/>
          </a:p>
          <a:p>
            <a:pPr marL="0" indent="0">
              <a:buNone/>
            </a:pPr>
            <a:r>
              <a:rPr lang="en-US" altLang="en-US" sz="1800" dirty="0" smtClean="0"/>
              <a:t>The following chemicals are regulated as “restricted components” (definition of </a:t>
            </a:r>
            <a:r>
              <a:rPr lang="en-US" altLang="en-US" sz="1800" i="1" dirty="0" smtClean="0"/>
              <a:t>restricted component</a:t>
            </a:r>
            <a:r>
              <a:rPr lang="en-US" altLang="en-US" sz="1800" dirty="0" smtClean="0"/>
              <a:t> included in section 2 of the Explosives Act:</a:t>
            </a:r>
          </a:p>
          <a:p>
            <a:pPr marL="0" indent="0">
              <a:buNone/>
            </a:pPr>
            <a:endParaRPr lang="en-US" altLang="en-US" sz="1800" dirty="0"/>
          </a:p>
          <a:p>
            <a:pPr>
              <a:buFont typeface="Wingdings" pitchFamily="2" charset="2"/>
              <a:buChar char="§"/>
            </a:pPr>
            <a:r>
              <a:rPr lang="en-US" altLang="en-US" sz="1800" dirty="0" smtClean="0"/>
              <a:t>Ammonium nitrate in solid form at a concentration of at least 28% nitrogen</a:t>
            </a:r>
          </a:p>
          <a:p>
            <a:pPr>
              <a:buFont typeface="Wingdings" pitchFamily="2" charset="2"/>
              <a:buChar char="§"/>
            </a:pPr>
            <a:r>
              <a:rPr lang="en-US" altLang="en-US" sz="1800" dirty="0" smtClean="0"/>
              <a:t>Hydrogen peroxide at a concentration of at least 30%</a:t>
            </a:r>
          </a:p>
          <a:p>
            <a:pPr>
              <a:buFont typeface="Wingdings" pitchFamily="2" charset="2"/>
              <a:buChar char="§"/>
            </a:pPr>
            <a:r>
              <a:rPr lang="en-US" altLang="en-US" sz="1800" dirty="0" smtClean="0"/>
              <a:t>Nitromethane, UN 1261</a:t>
            </a:r>
          </a:p>
          <a:p>
            <a:pPr>
              <a:buFont typeface="Wingdings" pitchFamily="2" charset="2"/>
              <a:buChar char="§"/>
            </a:pPr>
            <a:r>
              <a:rPr lang="en-US" altLang="en-US" sz="1800" dirty="0" smtClean="0"/>
              <a:t>Potassium chlorate, UN 1485</a:t>
            </a:r>
          </a:p>
          <a:p>
            <a:pPr>
              <a:buFont typeface="Wingdings" pitchFamily="2" charset="2"/>
              <a:buChar char="§"/>
            </a:pPr>
            <a:r>
              <a:rPr lang="en-US" altLang="en-US" sz="1800" dirty="0" smtClean="0"/>
              <a:t>Potassium perchlorate, UN 1489</a:t>
            </a:r>
          </a:p>
          <a:p>
            <a:pPr>
              <a:buFont typeface="Wingdings" pitchFamily="2" charset="2"/>
              <a:buChar char="§"/>
            </a:pPr>
            <a:r>
              <a:rPr lang="en-US" altLang="en-US" sz="1800" dirty="0" smtClean="0"/>
              <a:t>Sodium chlorate</a:t>
            </a:r>
            <a:r>
              <a:rPr lang="en-US" altLang="en-US" sz="1800" dirty="0"/>
              <a:t> </a:t>
            </a:r>
            <a:r>
              <a:rPr lang="en-US" altLang="en-US" sz="1800" dirty="0" smtClean="0"/>
              <a:t>in solid form, UN 1495</a:t>
            </a:r>
          </a:p>
          <a:p>
            <a:pPr>
              <a:buFont typeface="Wingdings" pitchFamily="2" charset="2"/>
              <a:buChar char="§"/>
            </a:pPr>
            <a:r>
              <a:rPr lang="en-US" altLang="en-US" sz="1800" dirty="0" smtClean="0"/>
              <a:t>Nitric acid</a:t>
            </a:r>
            <a:r>
              <a:rPr lang="en-US" altLang="en-US" sz="1800" dirty="0"/>
              <a:t> </a:t>
            </a:r>
            <a:r>
              <a:rPr lang="en-US" altLang="en-US" sz="1800" dirty="0" smtClean="0"/>
              <a:t>at a concentration of at least 75%</a:t>
            </a:r>
          </a:p>
          <a:p>
            <a:pPr>
              <a:buFont typeface="Wingdings" pitchFamily="2" charset="2"/>
              <a:buChar char="§"/>
            </a:pPr>
            <a:r>
              <a:rPr lang="en-US" altLang="en-US" sz="1800" dirty="0" smtClean="0"/>
              <a:t>Potassium nitrate, UN 1486</a:t>
            </a:r>
          </a:p>
          <a:p>
            <a:pPr>
              <a:buFont typeface="Wingdings" pitchFamily="2" charset="2"/>
              <a:buChar char="§"/>
            </a:pPr>
            <a:r>
              <a:rPr lang="en-US" altLang="en-US" sz="1800" dirty="0" smtClean="0"/>
              <a:t>Potassium nitrate and sodium nitrate mixture, UN 1499</a:t>
            </a:r>
          </a:p>
          <a:p>
            <a:pPr>
              <a:buFont typeface="Wingdings" pitchFamily="2" charset="2"/>
              <a:buChar char="§"/>
            </a:pPr>
            <a:r>
              <a:rPr lang="en-US" altLang="en-US" sz="1800" dirty="0" smtClean="0"/>
              <a:t>Sodium nitrate</a:t>
            </a:r>
            <a:r>
              <a:rPr lang="en-US" altLang="en-US" sz="1800" dirty="0"/>
              <a:t> </a:t>
            </a:r>
            <a:r>
              <a:rPr lang="en-US" altLang="en-US" sz="1800" dirty="0" smtClean="0"/>
              <a:t>in solid form, UN 1498</a:t>
            </a:r>
          </a:p>
        </p:txBody>
      </p:sp>
      <p:sp>
        <p:nvSpPr>
          <p:cNvPr id="2" name="Slide Number Placeholder 1"/>
          <p:cNvSpPr>
            <a:spLocks noGrp="1"/>
          </p:cNvSpPr>
          <p:nvPr>
            <p:ph type="sldNum" sz="quarter" idx="12"/>
          </p:nvPr>
        </p:nvSpPr>
        <p:spPr/>
        <p:txBody>
          <a:bodyPr/>
          <a:lstStyle/>
          <a:p>
            <a:fld id="{E0D4D67D-6CD0-4F9C-AF73-23D04D3E675B}" type="slidenum">
              <a:rPr lang="en-CA" smtClean="0"/>
              <a:t>36</a:t>
            </a:fld>
            <a:endParaRPr lang="en-CA" dirty="0"/>
          </a:p>
        </p:txBody>
      </p:sp>
    </p:spTree>
    <p:extLst>
      <p:ext uri="{BB962C8B-B14F-4D97-AF65-F5344CB8AC3E}">
        <p14:creationId xmlns:p14="http://schemas.microsoft.com/office/powerpoint/2010/main" val="34996016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686800" cy="1143000"/>
          </a:xfrm>
        </p:spPr>
        <p:txBody>
          <a:bodyPr>
            <a:normAutofit/>
          </a:bodyPr>
          <a:lstStyle/>
          <a:p>
            <a:r>
              <a:rPr lang="en-CA" altLang="en-US" sz="3200" dirty="0" smtClean="0">
                <a:latin typeface="Arial" pitchFamily="34" charset="0"/>
                <a:cs typeface="Arial" pitchFamily="34" charset="0"/>
              </a:rPr>
              <a:t>Restricted Components List Review </a:t>
            </a:r>
            <a:endParaRPr lang="en-CA" sz="3200" dirty="0"/>
          </a:p>
        </p:txBody>
      </p:sp>
      <p:sp>
        <p:nvSpPr>
          <p:cNvPr id="3" name="Content Placeholder 2"/>
          <p:cNvSpPr>
            <a:spLocks noGrp="1"/>
          </p:cNvSpPr>
          <p:nvPr>
            <p:ph idx="1"/>
          </p:nvPr>
        </p:nvSpPr>
        <p:spPr>
          <a:xfrm>
            <a:off x="457200" y="1430703"/>
            <a:ext cx="8229600" cy="4104456"/>
          </a:xfrm>
        </p:spPr>
        <p:txBody>
          <a:bodyPr>
            <a:normAutofit/>
          </a:bodyPr>
          <a:lstStyle/>
          <a:p>
            <a:pPr>
              <a:buFont typeface="Wingdings" pitchFamily="2" charset="2"/>
              <a:buChar char="§"/>
            </a:pPr>
            <a:r>
              <a:rPr lang="en-US" altLang="en-US" sz="2400" dirty="0" smtClean="0"/>
              <a:t>Current list is based on a 1995 US study</a:t>
            </a:r>
          </a:p>
          <a:p>
            <a:pPr>
              <a:buFont typeface="Wingdings" pitchFamily="2" charset="2"/>
              <a:buChar char="§"/>
            </a:pPr>
            <a:r>
              <a:rPr lang="en-US" altLang="en-US" sz="2400" dirty="0" smtClean="0"/>
              <a:t>Being reviewed based on current lists of Allies and organizations e.g.:</a:t>
            </a:r>
          </a:p>
          <a:p>
            <a:pPr lvl="1">
              <a:buFont typeface="Wingdings" pitchFamily="2" charset="2"/>
              <a:buChar char="§"/>
            </a:pPr>
            <a:r>
              <a:rPr lang="en-US" altLang="en-US" sz="2000" dirty="0" smtClean="0"/>
              <a:t>World Customs Organization – </a:t>
            </a:r>
            <a:r>
              <a:rPr lang="en-US" altLang="en-US" sz="2000" dirty="0" err="1" smtClean="0"/>
              <a:t>Programme</a:t>
            </a:r>
            <a:r>
              <a:rPr lang="en-US" altLang="en-US" sz="2000" dirty="0" smtClean="0"/>
              <a:t> Global Shield</a:t>
            </a:r>
          </a:p>
          <a:p>
            <a:pPr lvl="1">
              <a:buFont typeface="Wingdings" pitchFamily="2" charset="2"/>
              <a:buChar char="§"/>
            </a:pPr>
            <a:r>
              <a:rPr lang="en-US" altLang="en-US" sz="2000" dirty="0" smtClean="0"/>
              <a:t>European Union explosives precursors regulated list</a:t>
            </a:r>
          </a:p>
          <a:p>
            <a:pPr lvl="1">
              <a:buFont typeface="Wingdings" pitchFamily="2" charset="2"/>
              <a:buChar char="§"/>
            </a:pPr>
            <a:r>
              <a:rPr lang="en-US" altLang="en-US" sz="2000" dirty="0" smtClean="0"/>
              <a:t>US CFATS</a:t>
            </a:r>
          </a:p>
          <a:p>
            <a:pPr>
              <a:buFont typeface="Wingdings" pitchFamily="2" charset="2"/>
              <a:buChar char="§"/>
            </a:pPr>
            <a:r>
              <a:rPr lang="en-US" sz="2400" dirty="0" smtClean="0"/>
              <a:t>Review</a:t>
            </a:r>
            <a:r>
              <a:rPr lang="en-US" dirty="0" smtClean="0"/>
              <a:t> </a:t>
            </a:r>
            <a:r>
              <a:rPr lang="en-US" sz="2400" dirty="0" smtClean="0"/>
              <a:t>is also being done based on recent years incidents</a:t>
            </a:r>
          </a:p>
          <a:p>
            <a:pPr>
              <a:buFont typeface="Wingdings" pitchFamily="2" charset="2"/>
              <a:buChar char="§"/>
            </a:pPr>
            <a:r>
              <a:rPr lang="en-US" sz="2400" dirty="0" smtClean="0"/>
              <a:t>Thresholds being reviewed</a:t>
            </a:r>
          </a:p>
          <a:p>
            <a:pPr>
              <a:buFont typeface="Wingdings" pitchFamily="2" charset="2"/>
              <a:buChar char="§"/>
            </a:pPr>
            <a:r>
              <a:rPr lang="en-US" sz="2400" dirty="0" smtClean="0"/>
              <a:t>List of </a:t>
            </a:r>
            <a:r>
              <a:rPr lang="en-US" sz="2400" b="1" dirty="0" smtClean="0"/>
              <a:t>unregulated chemicals of concern</a:t>
            </a:r>
            <a:r>
              <a:rPr lang="en-US" sz="2400" dirty="0" smtClean="0"/>
              <a:t> being considered </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37</a:t>
            </a:fld>
            <a:endParaRPr lang="en-CA" dirty="0"/>
          </a:p>
        </p:txBody>
      </p:sp>
    </p:spTree>
    <p:extLst>
      <p:ext uri="{BB962C8B-B14F-4D97-AF65-F5344CB8AC3E}">
        <p14:creationId xmlns:p14="http://schemas.microsoft.com/office/powerpoint/2010/main" val="1836906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51" y="-171400"/>
            <a:ext cx="8602216" cy="1102697"/>
          </a:xfrm>
        </p:spPr>
        <p:txBody>
          <a:bodyPr>
            <a:normAutofit fontScale="90000"/>
          </a:bodyPr>
          <a:lstStyle/>
          <a:p>
            <a:r>
              <a:rPr lang="fr-CA" i="1" dirty="0" err="1" smtClean="0">
                <a:solidFill>
                  <a:srgbClr val="FF0000"/>
                </a:solidFill>
              </a:rPr>
              <a:t>Proposed</a:t>
            </a:r>
            <a:r>
              <a:rPr lang="fr-CA" dirty="0" smtClean="0"/>
              <a:t> List of </a:t>
            </a:r>
            <a:r>
              <a:rPr lang="fr-CA" dirty="0" err="1" smtClean="0"/>
              <a:t>Regulated</a:t>
            </a:r>
            <a:r>
              <a:rPr lang="fr-CA" dirty="0" smtClean="0"/>
              <a:t> </a:t>
            </a:r>
            <a:r>
              <a:rPr lang="fr-CA" dirty="0" err="1" smtClean="0"/>
              <a:t>Chemicals</a:t>
            </a:r>
            <a:endParaRPr lang="en-CA"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744343838"/>
              </p:ext>
            </p:extLst>
          </p:nvPr>
        </p:nvGraphicFramePr>
        <p:xfrm>
          <a:off x="251520" y="764704"/>
          <a:ext cx="8604447" cy="5467466"/>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4204780866"/>
                    </a:ext>
                  </a:extLst>
                </a:gridCol>
                <a:gridCol w="1954675">
                  <a:extLst>
                    <a:ext uri="{9D8B030D-6E8A-4147-A177-3AD203B41FA5}">
                      <a16:colId xmlns:a16="http://schemas.microsoft.com/office/drawing/2014/main" val="196043522"/>
                    </a:ext>
                  </a:extLst>
                </a:gridCol>
                <a:gridCol w="2293797">
                  <a:extLst>
                    <a:ext uri="{9D8B030D-6E8A-4147-A177-3AD203B41FA5}">
                      <a16:colId xmlns:a16="http://schemas.microsoft.com/office/drawing/2014/main" val="3292189159"/>
                    </a:ext>
                  </a:extLst>
                </a:gridCol>
                <a:gridCol w="2195735">
                  <a:extLst>
                    <a:ext uri="{9D8B030D-6E8A-4147-A177-3AD203B41FA5}">
                      <a16:colId xmlns:a16="http://schemas.microsoft.com/office/drawing/2014/main" val="3510334532"/>
                    </a:ext>
                  </a:extLst>
                </a:gridCol>
              </a:tblGrid>
              <a:tr h="529706">
                <a:tc>
                  <a:txBody>
                    <a:bodyPr/>
                    <a:lstStyle/>
                    <a:p>
                      <a:pPr algn="ctr"/>
                      <a:r>
                        <a:rPr lang="fr-CA" sz="1400" dirty="0" err="1" smtClean="0"/>
                        <a:t>Precursor</a:t>
                      </a:r>
                      <a:r>
                        <a:rPr lang="fr-CA" sz="1400" dirty="0" smtClean="0"/>
                        <a:t> </a:t>
                      </a:r>
                      <a:r>
                        <a:rPr lang="fr-CA" sz="1400" dirty="0" err="1" smtClean="0"/>
                        <a:t>Chemicals</a:t>
                      </a:r>
                      <a:endParaRPr lang="en-CA" sz="1400" dirty="0"/>
                    </a:p>
                  </a:txBody>
                  <a:tcPr anchor="ctr"/>
                </a:tc>
                <a:tc>
                  <a:txBody>
                    <a:bodyPr/>
                    <a:lstStyle/>
                    <a:p>
                      <a:pPr algn="ctr"/>
                      <a:r>
                        <a:rPr lang="fr-CA" sz="1400" dirty="0" smtClean="0"/>
                        <a:t>Canada</a:t>
                      </a:r>
                    </a:p>
                    <a:p>
                      <a:pPr algn="ctr"/>
                      <a:r>
                        <a:rPr lang="fr-CA" sz="1400" dirty="0" smtClean="0"/>
                        <a:t>ER, 2013</a:t>
                      </a:r>
                      <a:endParaRPr lang="en-CA" sz="1400" dirty="0"/>
                    </a:p>
                  </a:txBody>
                  <a:tcPr anchor="ctr"/>
                </a:tc>
                <a:tc>
                  <a:txBody>
                    <a:bodyPr/>
                    <a:lstStyle/>
                    <a:p>
                      <a:pPr algn="ctr"/>
                      <a:r>
                        <a:rPr lang="fr-CA" sz="1400" dirty="0" smtClean="0"/>
                        <a:t>World</a:t>
                      </a:r>
                      <a:r>
                        <a:rPr lang="fr-CA" sz="1400" baseline="0" dirty="0" smtClean="0"/>
                        <a:t> Customs </a:t>
                      </a:r>
                      <a:r>
                        <a:rPr lang="fr-CA" sz="1400" baseline="0" dirty="0" err="1" smtClean="0"/>
                        <a:t>Organization</a:t>
                      </a:r>
                      <a:r>
                        <a:rPr lang="fr-CA" sz="1400" dirty="0" smtClean="0"/>
                        <a:t> Programme Global </a:t>
                      </a:r>
                      <a:r>
                        <a:rPr lang="fr-CA" sz="1400" dirty="0" err="1" smtClean="0"/>
                        <a:t>Shield</a:t>
                      </a:r>
                      <a:endParaRPr lang="en-CA" sz="1400" dirty="0"/>
                    </a:p>
                  </a:txBody>
                  <a:tcPr anchor="ctr"/>
                </a:tc>
                <a:tc>
                  <a:txBody>
                    <a:bodyPr/>
                    <a:lstStyle/>
                    <a:p>
                      <a:pPr algn="ctr"/>
                      <a:r>
                        <a:rPr lang="fr-CA" sz="1400" dirty="0" err="1" smtClean="0"/>
                        <a:t>European</a:t>
                      </a:r>
                      <a:r>
                        <a:rPr lang="fr-CA" sz="1400" dirty="0" smtClean="0"/>
                        <a:t> Union</a:t>
                      </a:r>
                      <a:r>
                        <a:rPr lang="fr-CA" sz="1400" baseline="0" dirty="0" smtClean="0"/>
                        <a:t> </a:t>
                      </a:r>
                      <a:r>
                        <a:rPr lang="fr-CA" sz="1400" baseline="0" dirty="0" err="1" smtClean="0"/>
                        <a:t>Regulation</a:t>
                      </a:r>
                      <a:r>
                        <a:rPr lang="fr-CA" sz="1400" baseline="0" dirty="0" smtClean="0"/>
                        <a:t> No. 98/2013</a:t>
                      </a:r>
                      <a:endParaRPr lang="en-CA" sz="1400" dirty="0"/>
                    </a:p>
                  </a:txBody>
                  <a:tcPr anchor="ctr"/>
                </a:tc>
                <a:extLst>
                  <a:ext uri="{0D108BD9-81ED-4DB2-BD59-A6C34878D82A}">
                    <a16:rowId xmlns:a16="http://schemas.microsoft.com/office/drawing/2014/main" val="1536492129"/>
                  </a:ext>
                </a:extLst>
              </a:tr>
              <a:tr h="258604">
                <a:tc>
                  <a:txBody>
                    <a:bodyPr/>
                    <a:lstStyle/>
                    <a:p>
                      <a:r>
                        <a:rPr lang="fr-CA" sz="1200" b="1" dirty="0" smtClean="0"/>
                        <a:t>Ammonium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794698793"/>
                  </a:ext>
                </a:extLst>
              </a:tr>
              <a:tr h="258604">
                <a:tc>
                  <a:txBody>
                    <a:bodyPr/>
                    <a:lstStyle/>
                    <a:p>
                      <a:r>
                        <a:rPr lang="fr-CA" sz="1200" b="1" dirty="0" err="1" smtClean="0"/>
                        <a:t>Acetic</a:t>
                      </a:r>
                      <a:r>
                        <a:rPr lang="fr-CA" sz="1200" b="1" dirty="0" smtClean="0"/>
                        <a:t> Anhydride</a:t>
                      </a:r>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2713845912"/>
                  </a:ext>
                </a:extLst>
              </a:tr>
              <a:tr h="258604">
                <a:tc>
                  <a:txBody>
                    <a:bodyPr/>
                    <a:lstStyle/>
                    <a:p>
                      <a:r>
                        <a:rPr lang="fr-CA" sz="1200" b="1" dirty="0" err="1" smtClean="0">
                          <a:solidFill>
                            <a:srgbClr val="FF0000"/>
                          </a:solidFill>
                        </a:rPr>
                        <a:t>Acetone</a:t>
                      </a:r>
                      <a:endParaRPr lang="en-CA" sz="1200" b="1" dirty="0">
                        <a:solidFill>
                          <a:srgbClr val="FF0000"/>
                        </a:solidFill>
                      </a:endParaRPr>
                    </a:p>
                  </a:txBody>
                  <a:tcPr/>
                </a:tc>
                <a:tc>
                  <a:txBody>
                    <a:bodyPr/>
                    <a:lstStyle/>
                    <a:p>
                      <a:pPr algn="ctr"/>
                      <a:endParaRPr lang="en-CA" sz="1200" b="1" dirty="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541456956"/>
                  </a:ext>
                </a:extLst>
              </a:tr>
              <a:tr h="258604">
                <a:tc>
                  <a:txBody>
                    <a:bodyPr/>
                    <a:lstStyle/>
                    <a:p>
                      <a:r>
                        <a:rPr lang="fr-CA" sz="1200" b="1" dirty="0" err="1" smtClean="0"/>
                        <a:t>Urea</a:t>
                      </a:r>
                      <a:endParaRPr lang="en-CA" sz="1200" b="1"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259122200"/>
                  </a:ext>
                </a:extLst>
              </a:tr>
              <a:tr h="258604">
                <a:tc>
                  <a:txBody>
                    <a:bodyPr/>
                    <a:lstStyle/>
                    <a:p>
                      <a:r>
                        <a:rPr lang="en-CA" sz="1200" b="1" dirty="0" smtClean="0">
                          <a:solidFill>
                            <a:srgbClr val="FF0000"/>
                          </a:solidFill>
                        </a:rPr>
                        <a:t>Aluminium Powder &amp; Flakes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3369549871"/>
                  </a:ext>
                </a:extLst>
              </a:tr>
              <a:tr h="258604">
                <a:tc>
                  <a:txBody>
                    <a:bodyPr/>
                    <a:lstStyle/>
                    <a:p>
                      <a:r>
                        <a:rPr lang="en-CA" sz="1200" b="1" dirty="0" smtClean="0"/>
                        <a:t>Hydrogen Peroxide</a:t>
                      </a: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544321707"/>
                  </a:ext>
                </a:extLst>
              </a:tr>
              <a:tr h="258604">
                <a:tc>
                  <a:txBody>
                    <a:bodyPr/>
                    <a:lstStyle/>
                    <a:p>
                      <a:r>
                        <a:rPr lang="fr-CA" sz="1200" b="1" dirty="0" err="1" smtClean="0"/>
                        <a:t>Nitric</a:t>
                      </a:r>
                      <a:r>
                        <a:rPr lang="fr-CA" sz="1200" b="1" dirty="0" smtClean="0"/>
                        <a:t> Acid</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808288627"/>
                  </a:ext>
                </a:extLst>
              </a:tr>
              <a:tr h="258604">
                <a:tc>
                  <a:txBody>
                    <a:bodyPr/>
                    <a:lstStyle/>
                    <a:p>
                      <a:r>
                        <a:rPr lang="fr-CA" sz="1200" b="1" dirty="0" err="1" smtClean="0"/>
                        <a:t>Nitromethane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092449551"/>
                  </a:ext>
                </a:extLst>
              </a:tr>
              <a:tr h="258604">
                <a:tc>
                  <a:txBody>
                    <a:bodyPr/>
                    <a:lstStyle/>
                    <a:p>
                      <a:r>
                        <a:rPr lang="fr-CA" sz="1200" b="1" dirty="0" smtClean="0"/>
                        <a:t>Potassium Chlorate</a:t>
                      </a:r>
                      <a:endParaRPr lang="en-CA" sz="1200" b="1" dirty="0"/>
                    </a:p>
                  </a:txBody>
                  <a:tcPr/>
                </a:tc>
                <a:tc>
                  <a:txBody>
                    <a:bodyPr/>
                    <a:lstStyle/>
                    <a:p>
                      <a:pPr algn="ctr"/>
                      <a:r>
                        <a:rPr lang="fr-CA" sz="1200" dirty="0" smtClean="0"/>
                        <a:t>X</a:t>
                      </a:r>
                      <a:endParaRPr lang="en-CA"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631540494"/>
                  </a:ext>
                </a:extLst>
              </a:tr>
              <a:tr h="258604">
                <a:tc>
                  <a:txBody>
                    <a:bodyPr/>
                    <a:lstStyle/>
                    <a:p>
                      <a:r>
                        <a:rPr lang="fr-CA" sz="1200" b="1" dirty="0" smtClean="0"/>
                        <a:t>Potassium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962365109"/>
                  </a:ext>
                </a:extLst>
              </a:tr>
              <a:tr h="258604">
                <a:tc>
                  <a:txBody>
                    <a:bodyPr/>
                    <a:lstStyle/>
                    <a:p>
                      <a:r>
                        <a:rPr lang="fr-CA" sz="1200" b="1" dirty="0" smtClean="0"/>
                        <a:t>Potassium Perchlorate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984235975"/>
                  </a:ext>
                </a:extLst>
              </a:tr>
              <a:tr h="258604">
                <a:tc>
                  <a:txBody>
                    <a:bodyPr/>
                    <a:lstStyle/>
                    <a:p>
                      <a:r>
                        <a:rPr lang="fr-CA" sz="1200" b="1" dirty="0" smtClean="0"/>
                        <a:t>Sodium 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698701091"/>
                  </a:ext>
                </a:extLst>
              </a:tr>
              <a:tr h="258604">
                <a:tc>
                  <a:txBody>
                    <a:bodyPr/>
                    <a:lstStyle/>
                    <a:p>
                      <a:r>
                        <a:rPr lang="fr-CA" sz="1200" b="1" dirty="0" smtClean="0"/>
                        <a:t>Sodium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137165115"/>
                  </a:ext>
                </a:extLst>
              </a:tr>
              <a:tr h="258604">
                <a:tc>
                  <a:txBody>
                    <a:bodyPr/>
                    <a:lstStyle/>
                    <a:p>
                      <a:r>
                        <a:rPr lang="fr-CA" sz="1200" b="1" dirty="0" smtClean="0"/>
                        <a:t>Sodium</a:t>
                      </a:r>
                      <a:r>
                        <a:rPr lang="fr-CA" sz="1200" b="1" baseline="0" dirty="0" smtClean="0"/>
                        <a:t> Perchlorate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89977477"/>
                  </a:ext>
                </a:extLst>
              </a:tr>
              <a:tr h="258604">
                <a:tc>
                  <a:txBody>
                    <a:bodyPr/>
                    <a:lstStyle/>
                    <a:p>
                      <a:r>
                        <a:rPr lang="fr-CA" sz="1200" b="1" dirty="0" smtClean="0">
                          <a:solidFill>
                            <a:srgbClr val="FF0000"/>
                          </a:solidFill>
                        </a:rPr>
                        <a:t>Calcium</a:t>
                      </a:r>
                      <a:r>
                        <a:rPr lang="fr-CA" sz="1200" b="1" baseline="0" dirty="0" smtClean="0">
                          <a:solidFill>
                            <a:srgbClr val="FF0000"/>
                          </a:solidFill>
                        </a:rPr>
                        <a:t> Ammonium Nitrate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981620798"/>
                  </a:ext>
                </a:extLst>
              </a:tr>
              <a:tr h="258604">
                <a:tc>
                  <a:txBody>
                    <a:bodyPr/>
                    <a:lstStyle/>
                    <a:p>
                      <a:r>
                        <a:rPr lang="fr-CA" sz="1200" b="1" dirty="0" err="1" smtClean="0">
                          <a:solidFill>
                            <a:srgbClr val="FF0000"/>
                          </a:solidFill>
                        </a:rPr>
                        <a:t>Hexamine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450758274"/>
                  </a:ext>
                </a:extLst>
              </a:tr>
              <a:tr h="258604">
                <a:tc>
                  <a:txBody>
                    <a:bodyPr/>
                    <a:lstStyle/>
                    <a:p>
                      <a:r>
                        <a:rPr lang="fr-CA" sz="1200" b="1" dirty="0" err="1" smtClean="0"/>
                        <a:t>Sulphuric</a:t>
                      </a:r>
                      <a:r>
                        <a:rPr lang="fr-CA" sz="1200" b="1" dirty="0" smtClean="0"/>
                        <a:t> Acid</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271852401"/>
                  </a:ext>
                </a:extLst>
              </a:tr>
              <a:tr h="258604">
                <a:tc>
                  <a:txBody>
                    <a:bodyPr/>
                    <a:lstStyle/>
                    <a:p>
                      <a:r>
                        <a:rPr lang="fr-CA" sz="1200" b="1" dirty="0" smtClean="0"/>
                        <a:t>Calcium</a:t>
                      </a:r>
                      <a:r>
                        <a:rPr lang="fr-CA" sz="1200" b="1" baseline="0" dirty="0" smtClean="0"/>
                        <a:t> Nitrate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04524090"/>
                  </a:ext>
                </a:extLst>
              </a:tr>
            </a:tbl>
          </a:graphicData>
        </a:graphic>
      </p:graphicFrame>
      <p:sp>
        <p:nvSpPr>
          <p:cNvPr id="4" name="Slide Number Placeholder 3"/>
          <p:cNvSpPr>
            <a:spLocks noGrp="1"/>
          </p:cNvSpPr>
          <p:nvPr>
            <p:ph type="sldNum" sz="quarter" idx="10"/>
          </p:nvPr>
        </p:nvSpPr>
        <p:spPr/>
        <p:txBody>
          <a:bodyPr/>
          <a:lstStyle/>
          <a:p>
            <a:pPr>
              <a:defRPr/>
            </a:pPr>
            <a:fld id="{2A21E440-03B8-49EF-9ED3-00F143AB75CE}" type="slidenum">
              <a:rPr lang="en-US" altLang="en-US" smtClean="0"/>
              <a:pPr>
                <a:defRPr/>
              </a:pPr>
              <a:t>38</a:t>
            </a:fld>
            <a:endParaRPr lang="en-US" altLang="en-US"/>
          </a:p>
        </p:txBody>
      </p:sp>
      <p:sp>
        <p:nvSpPr>
          <p:cNvPr id="11" name="Rectangle 10"/>
          <p:cNvSpPr/>
          <p:nvPr/>
        </p:nvSpPr>
        <p:spPr>
          <a:xfrm>
            <a:off x="3995936" y="5836126"/>
            <a:ext cx="2160240" cy="792088"/>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TextBox 2"/>
          <p:cNvSpPr txBox="1"/>
          <p:nvPr/>
        </p:nvSpPr>
        <p:spPr>
          <a:xfrm>
            <a:off x="4012118" y="5909004"/>
            <a:ext cx="2216065" cy="646331"/>
          </a:xfrm>
          <a:prstGeom prst="rect">
            <a:avLst/>
          </a:prstGeom>
          <a:noFill/>
        </p:spPr>
        <p:txBody>
          <a:bodyPr wrap="square" rtlCol="0">
            <a:spAutoFit/>
          </a:bodyPr>
          <a:lstStyle/>
          <a:p>
            <a:r>
              <a:rPr lang="fr-CA" b="1" i="1" dirty="0" smtClean="0">
                <a:solidFill>
                  <a:srgbClr val="FF0000"/>
                </a:solidFill>
              </a:rPr>
              <a:t>      </a:t>
            </a:r>
            <a:r>
              <a:rPr lang="fr-CA" b="1" i="1" dirty="0" err="1" smtClean="0">
                <a:solidFill>
                  <a:srgbClr val="FF0000"/>
                </a:solidFill>
              </a:rPr>
              <a:t>Proposed</a:t>
            </a:r>
            <a:r>
              <a:rPr lang="fr-CA" dirty="0" smtClean="0"/>
              <a:t> </a:t>
            </a:r>
            <a:r>
              <a:rPr lang="fr-CA" b="1" dirty="0" err="1" smtClean="0">
                <a:solidFill>
                  <a:schemeClr val="tx2"/>
                </a:solidFill>
              </a:rPr>
              <a:t>Regulated</a:t>
            </a:r>
            <a:r>
              <a:rPr lang="fr-CA" b="1" dirty="0" smtClean="0">
                <a:solidFill>
                  <a:schemeClr val="tx2"/>
                </a:solidFill>
              </a:rPr>
              <a:t> </a:t>
            </a:r>
            <a:r>
              <a:rPr lang="fr-CA" b="1" dirty="0" err="1" smtClean="0">
                <a:solidFill>
                  <a:schemeClr val="tx2"/>
                </a:solidFill>
              </a:rPr>
              <a:t>Chemicals</a:t>
            </a:r>
            <a:endParaRPr lang="en-CA" b="1" dirty="0">
              <a:solidFill>
                <a:schemeClr val="tx2"/>
              </a:solidFill>
            </a:endParaRPr>
          </a:p>
        </p:txBody>
      </p:sp>
      <p:sp>
        <p:nvSpPr>
          <p:cNvPr id="20" name="Flowchart: Summing Junction 19"/>
          <p:cNvSpPr/>
          <p:nvPr/>
        </p:nvSpPr>
        <p:spPr>
          <a:xfrm>
            <a:off x="3274378" y="186740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Flowchart: Summing Junction 20"/>
          <p:cNvSpPr/>
          <p:nvPr/>
        </p:nvSpPr>
        <p:spPr>
          <a:xfrm>
            <a:off x="3274378" y="2420888"/>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Flowchart: Summing Junction 21"/>
          <p:cNvSpPr/>
          <p:nvPr/>
        </p:nvSpPr>
        <p:spPr>
          <a:xfrm>
            <a:off x="3274378" y="515719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Flowchart: Summing Junction 22"/>
          <p:cNvSpPr/>
          <p:nvPr/>
        </p:nvSpPr>
        <p:spPr>
          <a:xfrm>
            <a:off x="3274378" y="5433935"/>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Flowchart: Summing Junction 23"/>
          <p:cNvSpPr/>
          <p:nvPr/>
        </p:nvSpPr>
        <p:spPr>
          <a:xfrm>
            <a:off x="4098989" y="5971536"/>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593750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latin typeface="Arial" pitchFamily="34" charset="0"/>
                <a:cs typeface="Arial" pitchFamily="34" charset="0"/>
              </a:rPr>
              <a:t>RC - Future Initiatives</a:t>
            </a:r>
            <a:endParaRPr lang="en-CA" dirty="0"/>
          </a:p>
        </p:txBody>
      </p:sp>
      <p:sp>
        <p:nvSpPr>
          <p:cNvPr id="3" name="Content Placeholder 2"/>
          <p:cNvSpPr>
            <a:spLocks noGrp="1"/>
          </p:cNvSpPr>
          <p:nvPr>
            <p:ph idx="1"/>
          </p:nvPr>
        </p:nvSpPr>
        <p:spPr>
          <a:xfrm>
            <a:off x="457200" y="1268760"/>
            <a:ext cx="8229600" cy="4104456"/>
          </a:xfrm>
        </p:spPr>
        <p:txBody>
          <a:bodyPr>
            <a:normAutofit/>
          </a:bodyPr>
          <a:lstStyle/>
          <a:p>
            <a:pPr>
              <a:buFont typeface="Wingdings" panose="05000000000000000000" pitchFamily="2" charset="2"/>
              <a:buChar char="§"/>
            </a:pPr>
            <a:r>
              <a:rPr lang="fr-CA" sz="2800" dirty="0" err="1" smtClean="0"/>
              <a:t>Ongoing</a:t>
            </a:r>
            <a:r>
              <a:rPr lang="fr-CA" sz="2800" dirty="0" smtClean="0"/>
              <a:t> </a:t>
            </a:r>
            <a:r>
              <a:rPr lang="fr-CA" sz="2800" dirty="0" err="1" smtClean="0"/>
              <a:t>reviews</a:t>
            </a:r>
            <a:r>
              <a:rPr lang="fr-CA" sz="2800" dirty="0" smtClean="0"/>
              <a:t> </a:t>
            </a:r>
            <a:r>
              <a:rPr lang="fr-CA" sz="2800" dirty="0" err="1" smtClean="0"/>
              <a:t>will</a:t>
            </a:r>
            <a:r>
              <a:rPr lang="fr-CA" sz="2800" dirty="0" smtClean="0"/>
              <a:t> </a:t>
            </a:r>
            <a:r>
              <a:rPr lang="fr-CA" sz="2800" dirty="0" err="1" smtClean="0"/>
              <a:t>be</a:t>
            </a:r>
            <a:r>
              <a:rPr lang="fr-CA" sz="2800" dirty="0" smtClean="0"/>
              <a:t> </a:t>
            </a:r>
            <a:r>
              <a:rPr lang="fr-CA" sz="2800" dirty="0" err="1" smtClean="0"/>
              <a:t>required</a:t>
            </a:r>
            <a:r>
              <a:rPr lang="fr-CA" sz="2800" dirty="0" smtClean="0"/>
              <a:t> to </a:t>
            </a:r>
            <a:r>
              <a:rPr lang="fr-CA" sz="2800" dirty="0" err="1" smtClean="0"/>
              <a:t>keep</a:t>
            </a:r>
            <a:r>
              <a:rPr lang="fr-CA" sz="2800" dirty="0" smtClean="0"/>
              <a:t> up </a:t>
            </a:r>
            <a:r>
              <a:rPr lang="fr-CA" sz="2800" dirty="0" err="1" smtClean="0"/>
              <a:t>with</a:t>
            </a:r>
            <a:r>
              <a:rPr lang="fr-CA" sz="2800" dirty="0" smtClean="0"/>
              <a:t> </a:t>
            </a:r>
            <a:r>
              <a:rPr lang="fr-CA" sz="2800" dirty="0" err="1" smtClean="0"/>
              <a:t>emerging</a:t>
            </a:r>
            <a:r>
              <a:rPr lang="fr-CA" sz="2800" dirty="0" smtClean="0"/>
              <a:t> </a:t>
            </a:r>
            <a:r>
              <a:rPr lang="fr-CA" sz="2800" dirty="0" err="1" smtClean="0"/>
              <a:t>threats</a:t>
            </a:r>
            <a:endParaRPr lang="fr-CA" sz="2800" dirty="0" smtClean="0"/>
          </a:p>
          <a:p>
            <a:pPr lvl="1">
              <a:buFont typeface="Wingdings" panose="05000000000000000000" pitchFamily="2" charset="2"/>
              <a:buChar char="§"/>
            </a:pPr>
            <a:r>
              <a:rPr lang="fr-CA" sz="2400" dirty="0" smtClean="0"/>
              <a:t>List of components</a:t>
            </a:r>
          </a:p>
          <a:p>
            <a:pPr lvl="1">
              <a:buFont typeface="Wingdings" panose="05000000000000000000" pitchFamily="2" charset="2"/>
              <a:buChar char="§"/>
            </a:pPr>
            <a:r>
              <a:rPr lang="fr-CA" sz="2400" dirty="0" err="1" smtClean="0"/>
              <a:t>Regulatory</a:t>
            </a:r>
            <a:r>
              <a:rPr lang="fr-CA" sz="2400" dirty="0" smtClean="0"/>
              <a:t> </a:t>
            </a:r>
            <a:r>
              <a:rPr lang="fr-CA" sz="2400" dirty="0" err="1" smtClean="0"/>
              <a:t>requirements</a:t>
            </a:r>
            <a:endParaRPr lang="fr-CA" sz="2400" dirty="0" smtClean="0"/>
          </a:p>
          <a:p>
            <a:pPr lvl="1">
              <a:buFont typeface="Wingdings" panose="05000000000000000000" pitchFamily="2" charset="2"/>
              <a:buChar char="§"/>
            </a:pPr>
            <a:r>
              <a:rPr lang="fr-CA" sz="2400" dirty="0" smtClean="0"/>
              <a:t>Non-</a:t>
            </a:r>
            <a:r>
              <a:rPr lang="fr-CA" sz="2400" dirty="0" err="1" smtClean="0"/>
              <a:t>regulatory</a:t>
            </a:r>
            <a:r>
              <a:rPr lang="fr-CA" sz="2400" dirty="0" smtClean="0"/>
              <a:t> </a:t>
            </a:r>
            <a:r>
              <a:rPr lang="fr-CA" sz="2400" dirty="0" err="1" smtClean="0"/>
              <a:t>measures</a:t>
            </a:r>
            <a:r>
              <a:rPr lang="fr-CA" sz="2400" dirty="0" smtClean="0"/>
              <a:t>/initiatives</a:t>
            </a:r>
            <a:endParaRPr lang="en-CA" sz="2400" dirty="0" smtClean="0"/>
          </a:p>
          <a:p>
            <a:pPr>
              <a:buFont typeface="Wingdings" panose="05000000000000000000" pitchFamily="2" charset="2"/>
              <a:buChar char="§"/>
            </a:pPr>
            <a:r>
              <a:rPr lang="en-CA" sz="2800" dirty="0" smtClean="0"/>
              <a:t>Outreach activities with stakeholders on requirements and best practices for secure commerce</a:t>
            </a:r>
          </a:p>
        </p:txBody>
      </p:sp>
      <p:sp>
        <p:nvSpPr>
          <p:cNvPr id="4" name="Slide Number Placeholder 3"/>
          <p:cNvSpPr>
            <a:spLocks noGrp="1"/>
          </p:cNvSpPr>
          <p:nvPr>
            <p:ph type="sldNum" sz="quarter" idx="12"/>
          </p:nvPr>
        </p:nvSpPr>
        <p:spPr/>
        <p:txBody>
          <a:bodyPr/>
          <a:lstStyle/>
          <a:p>
            <a:fld id="{E0D4D67D-6CD0-4F9C-AF73-23D04D3E675B}" type="slidenum">
              <a:rPr lang="en-CA" smtClean="0"/>
              <a:t>39</a:t>
            </a:fld>
            <a:endParaRPr lang="en-CA" dirty="0"/>
          </a:p>
        </p:txBody>
      </p:sp>
    </p:spTree>
    <p:extLst>
      <p:ext uri="{BB962C8B-B14F-4D97-AF65-F5344CB8AC3E}">
        <p14:creationId xmlns:p14="http://schemas.microsoft.com/office/powerpoint/2010/main" val="13272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62414104"/>
              </p:ext>
            </p:extLst>
          </p:nvPr>
        </p:nvGraphicFramePr>
        <p:xfrm>
          <a:off x="457200" y="1196752"/>
          <a:ext cx="82192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048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0" y="274638"/>
            <a:ext cx="9144000" cy="1143000"/>
          </a:xfrm>
        </p:spPr>
        <p:txBody>
          <a:bodyPr/>
          <a:lstStyle/>
          <a:p>
            <a:pPr algn="ctr"/>
            <a:r>
              <a:rPr lang="en-CA" altLang="en-US" sz="3200" smtClean="0"/>
              <a:t>ESSB Organizational Chart</a:t>
            </a: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a:t>
            </a:fld>
            <a:endParaRPr lang="en-CA"/>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 Amendment 3</a:t>
            </a:r>
            <a:r>
              <a:rPr lang="en-CA" altLang="en-US" sz="3200" dirty="0" smtClean="0">
                <a:latin typeface="Arial" pitchFamily="34" charset="0"/>
                <a:cs typeface="Arial" pitchFamily="34" charset="0"/>
              </a:rPr>
              <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251520" y="1184275"/>
            <a:ext cx="8727380" cy="5260975"/>
          </a:xfrm>
        </p:spPr>
        <p:txBody>
          <a:bodyPr lIns="144000"/>
          <a:lstStyle/>
          <a:p>
            <a:pPr marL="914400" lvl="2" indent="0">
              <a:buNone/>
            </a:pPr>
            <a:endParaRPr lang="en-US" altLang="en-US" sz="1000" dirty="0" smtClean="0"/>
          </a:p>
          <a:p>
            <a:pPr marL="0" indent="0">
              <a:buNone/>
            </a:pPr>
            <a:r>
              <a:rPr lang="en-US" altLang="en-US" sz="2400" dirty="0" smtClean="0"/>
              <a:t>Miscellaneous amendments - input from associations being sought</a:t>
            </a:r>
          </a:p>
          <a:p>
            <a:pPr marL="0" indent="0">
              <a:buNone/>
            </a:pPr>
            <a:endParaRPr lang="en-US" altLang="en-US" sz="1000" dirty="0" smtClean="0"/>
          </a:p>
          <a:p>
            <a:pPr marL="0" indent="0">
              <a:buNone/>
            </a:pPr>
            <a:endParaRPr lang="en-US" altLang="en-US" sz="1000" dirty="0"/>
          </a:p>
          <a:p>
            <a:pPr marL="0" indent="0">
              <a:buNone/>
            </a:pPr>
            <a:r>
              <a:rPr lang="en-US" altLang="en-US" sz="2400" dirty="0" smtClean="0"/>
              <a:t>List of 22 items sent by CEAEC; ongoing discussions</a:t>
            </a:r>
          </a:p>
          <a:p>
            <a:pPr marL="0" indent="0">
              <a:buNone/>
            </a:pPr>
            <a:endParaRPr lang="en-US" altLang="en-US" sz="800" dirty="0" smtClean="0"/>
          </a:p>
          <a:p>
            <a:pPr marL="0" indent="0">
              <a:buNone/>
            </a:pPr>
            <a:r>
              <a:rPr lang="en-US" altLang="en-US" sz="1800" dirty="0" smtClean="0"/>
              <a:t>7 items can be resolved via guidelines / clarifications outside of ER, 2013</a:t>
            </a:r>
          </a:p>
          <a:p>
            <a:pPr marL="0" indent="0">
              <a:buNone/>
            </a:pPr>
            <a:r>
              <a:rPr lang="en-US" altLang="en-US" sz="1800" dirty="0" smtClean="0"/>
              <a:t>12 agreed-in-principle to proposed changes, for example:</a:t>
            </a:r>
          </a:p>
          <a:p>
            <a:pPr lvl="2">
              <a:buFont typeface="Wingdings" pitchFamily="2" charset="2"/>
              <a:buChar char="§"/>
            </a:pPr>
            <a:r>
              <a:rPr lang="en-US" altLang="en-US" sz="1800" dirty="0" smtClean="0"/>
              <a:t>2 </a:t>
            </a:r>
            <a:r>
              <a:rPr lang="en-US" altLang="en-US" sz="1800" dirty="0"/>
              <a:t>boxes of initiation </a:t>
            </a:r>
            <a:r>
              <a:rPr lang="en-US" altLang="en-US" sz="1800" dirty="0" smtClean="0"/>
              <a:t>systems </a:t>
            </a:r>
            <a:r>
              <a:rPr lang="en-US" altLang="en-US" sz="1800" dirty="0"/>
              <a:t>can be opened at one time; </a:t>
            </a:r>
          </a:p>
          <a:p>
            <a:pPr lvl="2">
              <a:buFont typeface="Wingdings" pitchFamily="2" charset="2"/>
              <a:buChar char="§"/>
            </a:pPr>
            <a:r>
              <a:rPr lang="en-US" altLang="en-US" sz="1800" dirty="0" smtClean="0"/>
              <a:t>adding </a:t>
            </a:r>
            <a:r>
              <a:rPr lang="en-US" altLang="en-US" sz="1800" dirty="0"/>
              <a:t>shippers/drivers as also being responsible under PART 9 s.193, 194; </a:t>
            </a:r>
          </a:p>
          <a:p>
            <a:pPr lvl="2">
              <a:buFont typeface="Wingdings" pitchFamily="2" charset="2"/>
              <a:buChar char="§"/>
            </a:pPr>
            <a:r>
              <a:rPr lang="en-US" altLang="en-US" sz="1800" dirty="0" smtClean="0"/>
              <a:t>eliminate </a:t>
            </a:r>
            <a:r>
              <a:rPr lang="en-US" altLang="en-US" sz="1800" dirty="0"/>
              <a:t>inspection overlap with provinces for vehicle </a:t>
            </a:r>
            <a:r>
              <a:rPr lang="en-US" altLang="en-US" sz="1800" dirty="0" smtClean="0"/>
              <a:t>requirements to </a:t>
            </a:r>
            <a:r>
              <a:rPr lang="en-US" altLang="en-US" sz="1800" dirty="0"/>
              <a:t>be in good condition  </a:t>
            </a:r>
          </a:p>
          <a:p>
            <a:pPr marL="0" indent="0">
              <a:buNone/>
            </a:pPr>
            <a:r>
              <a:rPr lang="en-US" altLang="en-US" sz="1800" dirty="0"/>
              <a:t>3 items </a:t>
            </a:r>
            <a:r>
              <a:rPr lang="en-US" altLang="en-US" sz="1800" dirty="0" smtClean="0"/>
              <a:t>sent back </a:t>
            </a:r>
            <a:r>
              <a:rPr lang="en-US" altLang="en-US" sz="1800" dirty="0"/>
              <a:t>to CEAEC for more information</a:t>
            </a:r>
          </a:p>
          <a:p>
            <a:pPr marL="457200" lvl="1" indent="0">
              <a:buNone/>
            </a:pPr>
            <a:endParaRPr lang="en-US" altLang="en-US" sz="2000" dirty="0"/>
          </a:p>
        </p:txBody>
      </p:sp>
      <p:sp>
        <p:nvSpPr>
          <p:cNvPr id="2" name="Slide Number Placeholder 1"/>
          <p:cNvSpPr>
            <a:spLocks noGrp="1"/>
          </p:cNvSpPr>
          <p:nvPr>
            <p:ph type="sldNum" sz="quarter" idx="12"/>
          </p:nvPr>
        </p:nvSpPr>
        <p:spPr/>
        <p:txBody>
          <a:bodyPr/>
          <a:lstStyle/>
          <a:p>
            <a:fld id="{E0D4D67D-6CD0-4F9C-AF73-23D04D3E675B}" type="slidenum">
              <a:rPr lang="en-CA" smtClean="0"/>
              <a:t>40</a:t>
            </a:fld>
            <a:endParaRPr lang="en-CA"/>
          </a:p>
        </p:txBody>
      </p:sp>
    </p:spTree>
    <p:extLst>
      <p:ext uri="{BB962C8B-B14F-4D97-AF65-F5344CB8AC3E}">
        <p14:creationId xmlns:p14="http://schemas.microsoft.com/office/powerpoint/2010/main" val="209449293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dirty="0" smtClean="0">
                <a:latin typeface="Arial" pitchFamily="34" charset="0"/>
                <a:cs typeface="Arial" pitchFamily="34" charset="0"/>
              </a:rPr>
              <a:t>Amendment 3  </a:t>
            </a:r>
            <a:br>
              <a:rPr lang="en-CA" altLang="en-US" dirty="0" smtClean="0">
                <a:latin typeface="Arial" pitchFamily="34" charset="0"/>
                <a:cs typeface="Arial" pitchFamily="34" charset="0"/>
              </a:rPr>
            </a:br>
            <a:r>
              <a:rPr lang="en-CA" altLang="en-US" dirty="0" smtClean="0">
                <a:latin typeface="Arial" pitchFamily="34" charset="0"/>
                <a:cs typeface="Arial" pitchFamily="34" charset="0"/>
              </a:rPr>
              <a:t>Process and Timeline</a:t>
            </a:r>
            <a:endParaRPr lang="en-CA" dirty="0"/>
          </a:p>
        </p:txBody>
      </p:sp>
      <p:sp>
        <p:nvSpPr>
          <p:cNvPr id="3" name="Content Placeholder 2"/>
          <p:cNvSpPr>
            <a:spLocks noGrp="1"/>
          </p:cNvSpPr>
          <p:nvPr>
            <p:ph idx="1"/>
          </p:nvPr>
        </p:nvSpPr>
        <p:spPr>
          <a:xfrm>
            <a:off x="457200" y="1628800"/>
            <a:ext cx="8229600" cy="4104456"/>
          </a:xfrm>
        </p:spPr>
        <p:txBody>
          <a:bodyPr>
            <a:normAutofit/>
          </a:bodyPr>
          <a:lstStyle/>
          <a:p>
            <a:pPr>
              <a:buFont typeface="Wingdings" pitchFamily="2" charset="2"/>
              <a:buChar char="§"/>
            </a:pPr>
            <a:r>
              <a:rPr lang="en-US" altLang="en-US" sz="2400" dirty="0" smtClean="0"/>
              <a:t>Finalize Consultations – end of May 2018</a:t>
            </a:r>
          </a:p>
          <a:p>
            <a:pPr>
              <a:buFont typeface="Wingdings" pitchFamily="2" charset="2"/>
              <a:buChar char="§"/>
            </a:pPr>
            <a:r>
              <a:rPr lang="en-US" altLang="en-US" sz="2400" dirty="0" smtClean="0"/>
              <a:t>Drafting &amp; </a:t>
            </a:r>
            <a:r>
              <a:rPr lang="en-US" altLang="en-US" sz="2400" dirty="0"/>
              <a:t>Approval process </a:t>
            </a:r>
            <a:r>
              <a:rPr lang="en-US" altLang="en-US" sz="2400" dirty="0" smtClean="0"/>
              <a:t>June – Nov 2018</a:t>
            </a:r>
          </a:p>
          <a:p>
            <a:pPr>
              <a:buFont typeface="Wingdings" pitchFamily="2" charset="2"/>
              <a:buChar char="§"/>
            </a:pPr>
            <a:r>
              <a:rPr lang="en-US" altLang="en-US" sz="2400" dirty="0"/>
              <a:t>P</a:t>
            </a:r>
            <a:r>
              <a:rPr lang="en-US" altLang="en-US" sz="2400" dirty="0" smtClean="0"/>
              <a:t>re-publication in </a:t>
            </a:r>
            <a:r>
              <a:rPr lang="en-US" altLang="en-US" sz="2400" i="1" dirty="0" smtClean="0"/>
              <a:t>Canada Gazette </a:t>
            </a:r>
            <a:r>
              <a:rPr lang="en-US" altLang="en-US" sz="2400" dirty="0" smtClean="0"/>
              <a:t>– Part I – Dec 2018</a:t>
            </a:r>
          </a:p>
          <a:p>
            <a:pPr>
              <a:buFont typeface="Wingdings" pitchFamily="2" charset="2"/>
              <a:buChar char="§"/>
            </a:pPr>
            <a:r>
              <a:rPr lang="en-US" altLang="en-US" sz="2400" dirty="0" smtClean="0"/>
              <a:t>Publication in </a:t>
            </a:r>
            <a:r>
              <a:rPr lang="en-US" altLang="en-US" sz="2400" i="1" dirty="0" smtClean="0"/>
              <a:t>Canada Gazette </a:t>
            </a:r>
            <a:r>
              <a:rPr lang="en-US" altLang="en-US" sz="2400" dirty="0" smtClean="0"/>
              <a:t>– Part II – Q1/Q2, 2019</a:t>
            </a:r>
          </a:p>
          <a:p>
            <a:pPr>
              <a:buFont typeface="Wingdings" pitchFamily="2" charset="2"/>
              <a:buChar char="§"/>
            </a:pPr>
            <a:endParaRPr lang="en-US" altLang="en-US" sz="2400" dirty="0"/>
          </a:p>
          <a:p>
            <a:pPr>
              <a:buFont typeface="Wingdings" pitchFamily="2" charset="2"/>
              <a:buChar char="§"/>
            </a:pPr>
            <a:endParaRPr lang="en-US" altLang="en-US" sz="2400" dirty="0" smtClean="0"/>
          </a:p>
          <a:p>
            <a:pPr marL="0" indent="0">
              <a:buNone/>
            </a:pPr>
            <a:r>
              <a:rPr lang="en-US" altLang="en-US" sz="2400" dirty="0"/>
              <a:t>Future Amendments / Review </a:t>
            </a:r>
          </a:p>
          <a:p>
            <a:pPr lvl="1">
              <a:buFont typeface="Wingdings" pitchFamily="2" charset="2"/>
              <a:buChar char="§"/>
            </a:pPr>
            <a:r>
              <a:rPr lang="en-US" altLang="en-US" sz="2000" dirty="0"/>
              <a:t>Seeking views</a:t>
            </a:r>
          </a:p>
          <a:p>
            <a:pPr marL="0" indent="0">
              <a:buNone/>
            </a:pPr>
            <a:endParaRPr lang="en-US" altLang="en-US" sz="2400"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41</a:t>
            </a:fld>
            <a:endParaRPr lang="en-CA" dirty="0"/>
          </a:p>
        </p:txBody>
      </p:sp>
    </p:spTree>
    <p:extLst>
      <p:ext uri="{BB962C8B-B14F-4D97-AF65-F5344CB8AC3E}">
        <p14:creationId xmlns:p14="http://schemas.microsoft.com/office/powerpoint/2010/main" val="1218630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509588"/>
            <a:ext cx="9144000" cy="1143000"/>
          </a:xfrm>
        </p:spPr>
        <p:txBody>
          <a:bodyPr>
            <a:normAutofit fontScale="90000"/>
          </a:bodyPr>
          <a:lstStyle/>
          <a:p>
            <a:pPr algn="ctr"/>
            <a:r>
              <a:rPr lang="en-CA" altLang="en-US" sz="3200" smtClean="0">
                <a:latin typeface="Arial" pitchFamily="34" charset="0"/>
                <a:cs typeface="Arial" pitchFamily="34" charset="0"/>
              </a:rPr>
              <a:t>U.S. – Canada Regulatory Cooperation Council</a:t>
            </a:r>
            <a:br>
              <a:rPr lang="en-CA" altLang="en-US" sz="3200" smtClean="0">
                <a:latin typeface="Arial" pitchFamily="34" charset="0"/>
                <a:cs typeface="Arial" pitchFamily="34" charset="0"/>
              </a:rPr>
            </a:br>
            <a:r>
              <a:rPr lang="en-CA" altLang="en-US" sz="3200" smtClean="0">
                <a:latin typeface="Arial" pitchFamily="34" charset="0"/>
                <a:cs typeface="Arial" pitchFamily="34" charset="0"/>
              </a:rPr>
              <a:t>Regulatory Partnership</a:t>
            </a:r>
            <a:endParaRPr lang="en-CA" altLang="en-US" sz="1700" smtClean="0">
              <a:solidFill>
                <a:srgbClr val="D60093"/>
              </a:solidFill>
              <a:latin typeface="Arial" pitchFamily="34" charset="0"/>
              <a:cs typeface="Arial" pitchFamily="34" charset="0"/>
            </a:endParaRPr>
          </a:p>
        </p:txBody>
      </p:sp>
      <p:sp>
        <p:nvSpPr>
          <p:cNvPr id="24579" name="Content Placeholder 5"/>
          <p:cNvSpPr>
            <a:spLocks noGrp="1"/>
          </p:cNvSpPr>
          <p:nvPr>
            <p:ph idx="1"/>
          </p:nvPr>
        </p:nvSpPr>
        <p:spPr>
          <a:xfrm>
            <a:off x="257175" y="1881188"/>
            <a:ext cx="8783638" cy="5260975"/>
          </a:xfrm>
        </p:spPr>
        <p:txBody>
          <a:bodyPr/>
          <a:lstStyle/>
          <a:p>
            <a:pPr>
              <a:spcBef>
                <a:spcPct val="0"/>
              </a:spcBef>
              <a:buFont typeface="Wingdings" pitchFamily="2" charset="2"/>
              <a:buNone/>
            </a:pPr>
            <a:endParaRPr lang="en-US" altLang="en-US" sz="1000" b="1" u="sng" smtClean="0">
              <a:latin typeface="Arial" pitchFamily="34" charset="0"/>
              <a:cs typeface="Arial" pitchFamily="34" charset="0"/>
            </a:endParaRPr>
          </a:p>
          <a:p>
            <a:pPr>
              <a:buFont typeface="Wingdings" pitchFamily="2" charset="2"/>
              <a:buChar char="§"/>
            </a:pPr>
            <a:r>
              <a:rPr lang="en-US" altLang="en-US" sz="2400" smtClean="0"/>
              <a:t>Explosives Classification Initiative</a:t>
            </a:r>
          </a:p>
          <a:p>
            <a:pPr lvl="1">
              <a:buFont typeface="Wingdings" pitchFamily="2" charset="2"/>
              <a:buChar char="§"/>
            </a:pPr>
            <a:r>
              <a:rPr lang="en-US" altLang="en-US" sz="2000" smtClean="0"/>
              <a:t>Workplan was updated (PHMSA / ESSB)</a:t>
            </a:r>
          </a:p>
          <a:p>
            <a:pPr lvl="2">
              <a:buFont typeface="Wingdings" pitchFamily="2" charset="2"/>
              <a:buChar char="§"/>
            </a:pPr>
            <a:r>
              <a:rPr lang="en-US" altLang="en-US" sz="1600" smtClean="0">
                <a:hlinkClick r:id="rId3"/>
              </a:rPr>
              <a:t>http://www.nrcan.gc.ca/explosives/regulatory-partnership/17312</a:t>
            </a:r>
            <a:r>
              <a:rPr lang="en-US" altLang="en-US" sz="1600" smtClean="0"/>
              <a:t> </a:t>
            </a:r>
          </a:p>
          <a:p>
            <a:pPr lvl="1">
              <a:buFont typeface="Wingdings" pitchFamily="2" charset="2"/>
              <a:buChar char="§"/>
            </a:pPr>
            <a:r>
              <a:rPr lang="en-US" altLang="en-US" sz="2000" smtClean="0"/>
              <a:t>Recent focus:</a:t>
            </a:r>
          </a:p>
          <a:p>
            <a:pPr lvl="2">
              <a:buFont typeface="Wingdings" pitchFamily="2" charset="2"/>
              <a:buChar char="§"/>
            </a:pPr>
            <a:r>
              <a:rPr lang="en-US" altLang="en-US" sz="1600" smtClean="0"/>
              <a:t>Revision of Chapter 2.1 GHS / Explosives</a:t>
            </a:r>
          </a:p>
          <a:p>
            <a:pPr lvl="2">
              <a:buFont typeface="Wingdings" pitchFamily="2" charset="2"/>
              <a:buChar char="§"/>
            </a:pPr>
            <a:r>
              <a:rPr lang="en-US" altLang="en-US" sz="1600" smtClean="0"/>
              <a:t>Revision of UN MTC; amendments for GHS needs</a:t>
            </a:r>
          </a:p>
        </p:txBody>
      </p:sp>
      <p:sp>
        <p:nvSpPr>
          <p:cNvPr id="2" name="Slide Number Placeholder 1"/>
          <p:cNvSpPr>
            <a:spLocks noGrp="1"/>
          </p:cNvSpPr>
          <p:nvPr>
            <p:ph type="sldNum" sz="quarter" idx="12"/>
          </p:nvPr>
        </p:nvSpPr>
        <p:spPr/>
        <p:txBody>
          <a:bodyPr/>
          <a:lstStyle/>
          <a:p>
            <a:fld id="{E0D4D67D-6CD0-4F9C-AF73-23D04D3E675B}" type="slidenum">
              <a:rPr lang="en-CA" smtClean="0"/>
              <a:t>42</a:t>
            </a:fld>
            <a:endParaRPr lang="en-CA"/>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01900"/>
            <a:ext cx="9144000" cy="1128713"/>
          </a:xfrm>
        </p:spPr>
        <p:txBody>
          <a:bodyPr>
            <a:normAutofit fontScale="90000"/>
          </a:bodyPr>
          <a:lstStyle/>
          <a:p>
            <a:r>
              <a:rPr lang="en-CA" altLang="en-US" dirty="0">
                <a:solidFill>
                  <a:srgbClr val="0000FF"/>
                </a:solidFill>
                <a:latin typeface="Arial" pitchFamily="34" charset="0"/>
                <a:cs typeface="Arial" pitchFamily="34" charset="0"/>
              </a:rPr>
              <a:t>General Update (Licensing &amp; Inspections)</a:t>
            </a:r>
            <a:endParaRPr lang="en-CA" altLang="en-US" sz="4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43</a:t>
            </a:fld>
            <a:endParaRPr lang="en-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52"/>
          <p:cNvSpPr>
            <a:spLocks noChangeArrowheads="1"/>
          </p:cNvSpPr>
          <p:nvPr/>
        </p:nvSpPr>
        <p:spPr bwMode="auto">
          <a:xfrm>
            <a:off x="0" y="9418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8758" name="Title 1"/>
          <p:cNvSpPr>
            <a:spLocks noGrp="1"/>
          </p:cNvSpPr>
          <p:nvPr>
            <p:ph type="title"/>
          </p:nvPr>
        </p:nvSpPr>
        <p:spPr>
          <a:xfrm>
            <a:off x="0" y="0"/>
            <a:ext cx="9144000" cy="634082"/>
          </a:xfrm>
        </p:spPr>
        <p:txBody>
          <a:bodyPr/>
          <a:lstStyle/>
          <a:p>
            <a:pPr algn="ctr"/>
            <a:r>
              <a:rPr lang="en-CA" altLang="en-US" sz="3200" dirty="0" smtClean="0"/>
              <a:t>ERD Statistics </a:t>
            </a:r>
            <a:r>
              <a:rPr lang="en-CA" altLang="en-US" sz="1700" dirty="0" smtClean="0">
                <a:solidFill>
                  <a:srgbClr val="D60093"/>
                </a:solidFill>
              </a:rPr>
              <a:t>Activity / Licences</a:t>
            </a:r>
          </a:p>
        </p:txBody>
      </p:sp>
      <p:graphicFrame>
        <p:nvGraphicFramePr>
          <p:cNvPr id="5" name="Table 4"/>
          <p:cNvGraphicFramePr>
            <a:graphicFrameLocks noGrp="1"/>
          </p:cNvGraphicFramePr>
          <p:nvPr>
            <p:extLst>
              <p:ext uri="{D42A27DB-BD31-4B8C-83A1-F6EECF244321}">
                <p14:modId xmlns:p14="http://schemas.microsoft.com/office/powerpoint/2010/main" val="3154189512"/>
              </p:ext>
            </p:extLst>
          </p:nvPr>
        </p:nvGraphicFramePr>
        <p:xfrm>
          <a:off x="463268" y="548680"/>
          <a:ext cx="8218488" cy="5197473"/>
        </p:xfrm>
        <a:graphic>
          <a:graphicData uri="http://schemas.openxmlformats.org/drawingml/2006/table">
            <a:tbl>
              <a:tblPr firstRow="1" firstCol="1" bandRow="1">
                <a:tableStyleId>{5C22544A-7EE6-4342-B048-85BDC9FD1C3A}</a:tableStyleId>
              </a:tblPr>
              <a:tblGrid>
                <a:gridCol w="2254322">
                  <a:extLst>
                    <a:ext uri="{9D8B030D-6E8A-4147-A177-3AD203B41FA5}">
                      <a16:colId xmlns:a16="http://schemas.microsoft.com/office/drawing/2014/main" val="20000"/>
                    </a:ext>
                  </a:extLst>
                </a:gridCol>
                <a:gridCol w="2980503">
                  <a:extLst>
                    <a:ext uri="{9D8B030D-6E8A-4147-A177-3AD203B41FA5}">
                      <a16:colId xmlns:a16="http://schemas.microsoft.com/office/drawing/2014/main" val="20001"/>
                    </a:ext>
                  </a:extLst>
                </a:gridCol>
                <a:gridCol w="1491306">
                  <a:extLst>
                    <a:ext uri="{9D8B030D-6E8A-4147-A177-3AD203B41FA5}">
                      <a16:colId xmlns:a16="http://schemas.microsoft.com/office/drawing/2014/main" val="20002"/>
                    </a:ext>
                  </a:extLst>
                </a:gridCol>
                <a:gridCol w="1492357">
                  <a:extLst>
                    <a:ext uri="{9D8B030D-6E8A-4147-A177-3AD203B41FA5}">
                      <a16:colId xmlns:a16="http://schemas.microsoft.com/office/drawing/2014/main" val="20003"/>
                    </a:ext>
                  </a:extLst>
                </a:gridCol>
              </a:tblGrid>
              <a:tr h="501665">
                <a:tc gridSpan="2">
                  <a:txBody>
                    <a:bodyPr/>
                    <a:lstStyle/>
                    <a:p>
                      <a:pPr marL="121285"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17-18 </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6224">
                <a:tc rowSpan="3">
                  <a:txBody>
                    <a:bodyPr/>
                    <a:lstStyle/>
                    <a:p>
                      <a:pPr algn="ctr">
                        <a:spcAft>
                          <a:spcPts val="0"/>
                        </a:spcAft>
                      </a:pPr>
                      <a:r>
                        <a:rPr lang="en-CA" sz="1400" dirty="0" smtClean="0">
                          <a:effectLst/>
                          <a:latin typeface="Arial" pitchFamily="34" charset="0"/>
                          <a:cs typeface="Arial" pitchFamily="34" charset="0"/>
                        </a:rPr>
                        <a:t>Authorization</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Applications </a:t>
                      </a:r>
                      <a:r>
                        <a:rPr lang="en-CA" sz="1400" dirty="0" smtClean="0">
                          <a:effectLst/>
                          <a:latin typeface="Arial" pitchFamily="34" charset="0"/>
                          <a:cs typeface="Arial" pitchFamily="34" charset="0"/>
                        </a:rPr>
                        <a:t>received </a:t>
                      </a:r>
                      <a:r>
                        <a:rPr lang="en-CA" sz="800" dirty="0" smtClean="0">
                          <a:effectLst/>
                          <a:latin typeface="Arial" pitchFamily="34" charset="0"/>
                          <a:cs typeface="Arial" pitchFamily="34" charset="0"/>
                        </a:rPr>
                        <a:t>[indefinite</a:t>
                      </a:r>
                      <a:r>
                        <a:rPr lang="en-CA" sz="800" baseline="0" dirty="0" smtClean="0">
                          <a:effectLst/>
                          <a:latin typeface="Arial" pitchFamily="34" charset="0"/>
                          <a:cs typeface="Arial" pitchFamily="34" charset="0"/>
                        </a:rPr>
                        <a:t> period]</a:t>
                      </a:r>
                      <a:endParaRPr lang="en-CA" sz="8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232</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296</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6224">
                <a:tc vMerge="1">
                  <a:txBody>
                    <a:bodyPr/>
                    <a:lstStyle/>
                    <a:p>
                      <a:pPr>
                        <a:spcAft>
                          <a:spcPts val="0"/>
                        </a:spcAft>
                      </a:pPr>
                      <a:endParaRPr lang="en-CA" sz="140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tested</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73</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approved</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5237</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4127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6224">
                <a:tc rowSpan="2">
                  <a:txBody>
                    <a:bodyPr/>
                    <a:lstStyle/>
                    <a:p>
                      <a:pPr algn="ctr">
                        <a:spcAft>
                          <a:spcPts val="0"/>
                        </a:spcAft>
                      </a:pPr>
                      <a:r>
                        <a:rPr lang="en-CA" sz="1400" dirty="0" smtClean="0">
                          <a:effectLst/>
                          <a:latin typeface="Arial" pitchFamily="34" charset="0"/>
                          <a:cs typeface="Arial" pitchFamily="34" charset="0"/>
                        </a:rPr>
                        <a:t>Import</a:t>
                      </a:r>
                      <a:r>
                        <a:rPr lang="en-CA" sz="1400" baseline="0" dirty="0">
                          <a:effectLst/>
                          <a:latin typeface="Arial" pitchFamily="34" charset="0"/>
                          <a:cs typeface="Arial" pitchFamily="34" charset="0"/>
                        </a:rPr>
                        <a:t> </a:t>
                      </a:r>
                      <a:r>
                        <a:rPr lang="en-CA" sz="1400" dirty="0" smtClean="0">
                          <a:effectLst/>
                          <a:latin typeface="Arial" pitchFamily="34" charset="0"/>
                          <a:cs typeface="Arial" pitchFamily="34" charset="0"/>
                        </a:rPr>
                        <a:t>Permits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cs typeface="Arial" pitchFamily="34" charset="0"/>
                        </a:rPr>
                        <a:t>Annual</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304</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255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ea typeface="+mn-ea"/>
                          <a:cs typeface="Arial" pitchFamily="34" charset="0"/>
                        </a:rPr>
                        <a:t>Single</a:t>
                      </a:r>
                      <a:r>
                        <a:rPr lang="en-CA" sz="1400" baseline="0" dirty="0" smtClean="0">
                          <a:effectLst/>
                          <a:latin typeface="Arial" pitchFamily="34" charset="0"/>
                          <a:ea typeface="+mn-ea"/>
                          <a:cs typeface="Arial" pitchFamily="34" charset="0"/>
                        </a:rPr>
                        <a:t> Use</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59</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6224">
                <a:tc rowSpan="2">
                  <a:txBody>
                    <a:bodyPr/>
                    <a:lstStyle/>
                    <a:p>
                      <a:pPr algn="ctr">
                        <a:spcAft>
                          <a:spcPts val="0"/>
                        </a:spcAft>
                      </a:pPr>
                      <a:r>
                        <a:rPr lang="en-CA" sz="1400" dirty="0" smtClean="0">
                          <a:effectLst/>
                          <a:latin typeface="Arial" pitchFamily="34" charset="0"/>
                          <a:ea typeface="Times New Roman"/>
                          <a:cs typeface="Arial" pitchFamily="34" charset="0"/>
                        </a:rPr>
                        <a:t>Restricted Components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Sites</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2085</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2285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Sellers</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1591</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1785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6224">
                <a:tc>
                  <a:txBody>
                    <a:bodyPr/>
                    <a:lstStyle/>
                    <a:p>
                      <a:pPr algn="ctr">
                        <a:spcAft>
                          <a:spcPts val="0"/>
                        </a:spcAft>
                      </a:pPr>
                      <a:r>
                        <a:rPr lang="en-CA" sz="1400" dirty="0" smtClean="0">
                          <a:effectLst/>
                          <a:latin typeface="Arial" pitchFamily="34" charset="0"/>
                          <a:cs typeface="Arial" pitchFamily="34" charset="0"/>
                        </a:rPr>
                        <a:t>Mobile</a:t>
                      </a:r>
                      <a:r>
                        <a:rPr lang="en-CA" sz="1400" baseline="0" dirty="0" smtClean="0">
                          <a:effectLst/>
                          <a:latin typeface="Arial" pitchFamily="34" charset="0"/>
                          <a:cs typeface="Arial" pitchFamily="34" charset="0"/>
                        </a:rPr>
                        <a:t> Process Units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Active </a:t>
                      </a:r>
                      <a:r>
                        <a:rPr lang="en-CA" sz="1400" dirty="0" smtClean="0">
                          <a:effectLst/>
                          <a:latin typeface="Arial" pitchFamily="34" charset="0"/>
                          <a:cs typeface="Arial" pitchFamily="34" charset="0"/>
                        </a:rPr>
                        <a:t>and</a:t>
                      </a:r>
                      <a:r>
                        <a:rPr lang="en-CA" sz="1400" baseline="0" dirty="0" smtClean="0">
                          <a:effectLst/>
                          <a:latin typeface="Arial" pitchFamily="34" charset="0"/>
                          <a:cs typeface="Arial" pitchFamily="34" charset="0"/>
                        </a:rPr>
                        <a:t> in</a:t>
                      </a:r>
                      <a:r>
                        <a:rPr lang="en-CA" sz="1400" dirty="0" smtClean="0">
                          <a:effectLst/>
                          <a:latin typeface="Arial" pitchFamily="34" charset="0"/>
                          <a:cs typeface="Arial" pitchFamily="34" charset="0"/>
                        </a:rPr>
                        <a:t> </a:t>
                      </a:r>
                      <a:r>
                        <a:rPr lang="en-CA" sz="1400" dirty="0">
                          <a:effectLst/>
                          <a:latin typeface="Arial" pitchFamily="34" charset="0"/>
                          <a:cs typeface="Arial" pitchFamily="34" charset="0"/>
                        </a:rPr>
                        <a:t>operation</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234</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317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6224">
                <a:tc rowSpan="9">
                  <a:txBody>
                    <a:bodyPr/>
                    <a:lstStyle/>
                    <a:p>
                      <a:pPr algn="ctr">
                        <a:spcAft>
                          <a:spcPts val="0"/>
                        </a:spcAft>
                      </a:pPr>
                      <a:r>
                        <a:rPr lang="en-CA" sz="1400" dirty="0" smtClean="0">
                          <a:effectLst/>
                          <a:latin typeface="Arial" pitchFamily="34" charset="0"/>
                          <a:cs typeface="Arial" pitchFamily="34" charset="0"/>
                        </a:rPr>
                        <a:t>Licences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160</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160</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75</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r>
                        <a:rPr lang="en-CA" sz="1400" dirty="0" smtClean="0">
                          <a:latin typeface="Arial" pitchFamily="34" charset="0"/>
                          <a:cs typeface="Arial" pitchFamily="34" charset="0"/>
                        </a:rPr>
                        <a:t>60</a:t>
                      </a:r>
                      <a:endParaRPr lang="en-CA" sz="1400" dirty="0">
                        <a:latin typeface="Arial" pitchFamily="34" charset="0"/>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72</a:t>
                      </a:r>
                      <a:endParaRPr lang="en-CA" sz="1400" dirty="0">
                        <a:solidFill>
                          <a:schemeClr val="tx1"/>
                        </a:solidFill>
                        <a:latin typeface="Arial" pitchFamily="34" charset="0"/>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101</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765</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827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283</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262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P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277</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282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117</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120</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tc>
                <a:tc>
                  <a:txBody>
                    <a:bodyPr/>
                    <a:lstStyle/>
                    <a:p>
                      <a:pPr algn="r">
                        <a:spcAft>
                          <a:spcPts val="0"/>
                        </a:spcAft>
                      </a:pPr>
                      <a:r>
                        <a:rPr lang="en-CA" sz="1500" b="1" u="sng" dirty="0">
                          <a:effectLst/>
                          <a:latin typeface="Arial" pitchFamily="34" charset="0"/>
                          <a:cs typeface="Arial" pitchFamily="34" charset="0"/>
                        </a:rPr>
                        <a:t> </a:t>
                      </a:r>
                      <a:r>
                        <a:rPr lang="en-CA" sz="1500" b="1" u="sng" dirty="0" smtClean="0">
                          <a:effectLst/>
                          <a:latin typeface="Arial" pitchFamily="34" charset="0"/>
                          <a:cs typeface="Arial" pitchFamily="34" charset="0"/>
                        </a:rPr>
                        <a:t>TOTAL</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effectLst/>
                          <a:latin typeface="Arial" pitchFamily="34" charset="0"/>
                          <a:ea typeface="Times New Roman"/>
                          <a:cs typeface="Arial" pitchFamily="34" charset="0"/>
                        </a:rPr>
                        <a:t>1838</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chemeClr val="tx1"/>
                          </a:solidFill>
                          <a:effectLst/>
                          <a:latin typeface="Arial" pitchFamily="34" charset="0"/>
                          <a:ea typeface="Times New Roman"/>
                          <a:cs typeface="Arial" pitchFamily="34" charset="0"/>
                        </a:rPr>
                        <a:t>1902</a:t>
                      </a:r>
                      <a:endParaRPr lang="en-CA" sz="1500" b="1" u="sng"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44</a:t>
            </a:fld>
            <a:endParaRPr lang="en-US"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3"/>
          <p:cNvSpPr>
            <a:spLocks noChangeArrowheads="1"/>
          </p:cNvSpPr>
          <p:nvPr/>
        </p:nvSpPr>
        <p:spPr bwMode="auto">
          <a:xfrm>
            <a:off x="0" y="-466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699" name="Rectangle 889"/>
          <p:cNvSpPr>
            <a:spLocks noChangeArrowheads="1"/>
          </p:cNvSpPr>
          <p:nvPr/>
        </p:nvSpPr>
        <p:spPr bwMode="auto">
          <a:xfrm>
            <a:off x="0" y="7324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00" name="Rectangle 1019"/>
          <p:cNvSpPr>
            <a:spLocks noChangeArrowheads="1"/>
          </p:cNvSpPr>
          <p:nvPr/>
        </p:nvSpPr>
        <p:spPr bwMode="auto">
          <a:xfrm>
            <a:off x="0" y="66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61"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Inspections</a:t>
            </a:r>
          </a:p>
        </p:txBody>
      </p:sp>
      <p:graphicFrame>
        <p:nvGraphicFramePr>
          <p:cNvPr id="7" name="Table 6"/>
          <p:cNvGraphicFramePr>
            <a:graphicFrameLocks noGrp="1"/>
          </p:cNvGraphicFramePr>
          <p:nvPr>
            <p:extLst>
              <p:ext uri="{D42A27DB-BD31-4B8C-83A1-F6EECF244321}">
                <p14:modId xmlns:p14="http://schemas.microsoft.com/office/powerpoint/2010/main" val="2211463014"/>
              </p:ext>
            </p:extLst>
          </p:nvPr>
        </p:nvGraphicFramePr>
        <p:xfrm>
          <a:off x="436563" y="1644650"/>
          <a:ext cx="8261350" cy="3636961"/>
        </p:xfrm>
        <a:graphic>
          <a:graphicData uri="http://schemas.openxmlformats.org/drawingml/2006/table">
            <a:tbl>
              <a:tblPr firstRow="1" firstCol="1" bandRow="1">
                <a:tableStyleId>{5C22544A-7EE6-4342-B048-85BDC9FD1C3A}</a:tableStyleId>
              </a:tblPr>
              <a:tblGrid>
                <a:gridCol w="1699373">
                  <a:extLst>
                    <a:ext uri="{9D8B030D-6E8A-4147-A177-3AD203B41FA5}">
                      <a16:colId xmlns:a16="http://schemas.microsoft.com/office/drawing/2014/main" val="20000"/>
                    </a:ext>
                  </a:extLst>
                </a:gridCol>
                <a:gridCol w="3985057">
                  <a:extLst>
                    <a:ext uri="{9D8B030D-6E8A-4147-A177-3AD203B41FA5}">
                      <a16:colId xmlns:a16="http://schemas.microsoft.com/office/drawing/2014/main" val="20001"/>
                    </a:ext>
                  </a:extLst>
                </a:gridCol>
                <a:gridCol w="1219707">
                  <a:extLst>
                    <a:ext uri="{9D8B030D-6E8A-4147-A177-3AD203B41FA5}">
                      <a16:colId xmlns:a16="http://schemas.microsoft.com/office/drawing/2014/main" val="20002"/>
                    </a:ext>
                  </a:extLst>
                </a:gridCol>
                <a:gridCol w="1357213">
                  <a:extLst>
                    <a:ext uri="{9D8B030D-6E8A-4147-A177-3AD203B41FA5}">
                      <a16:colId xmlns:a16="http://schemas.microsoft.com/office/drawing/2014/main" val="20003"/>
                    </a:ext>
                  </a:extLst>
                </a:gridCol>
              </a:tblGrid>
              <a:tr h="487712">
                <a:tc gridSpan="2">
                  <a:txBody>
                    <a:bodyPr/>
                    <a:lstStyle/>
                    <a:p>
                      <a:pPr algn="ctr">
                        <a:spcAft>
                          <a:spcPts val="0"/>
                        </a:spcAft>
                      </a:pPr>
                      <a:r>
                        <a:rPr lang="en-CA" sz="1600" dirty="0" smtClean="0">
                          <a:effectLst/>
                          <a:latin typeface="Arial" pitchFamily="34" charset="0"/>
                          <a:cs typeface="Arial" pitchFamily="34" charset="0"/>
                        </a:rPr>
                        <a:t>Inspections</a:t>
                      </a:r>
                      <a:endParaRPr lang="en-CA" sz="1600" dirty="0">
                        <a:effectLst/>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smtClean="0">
                          <a:effectLst/>
                          <a:latin typeface="Arial" pitchFamily="34" charset="0"/>
                          <a:ea typeface="+mn-ea"/>
                          <a:cs typeface="Arial" pitchFamily="34" charset="0"/>
                        </a:rPr>
                        <a:t>FY 17-18</a:t>
                      </a:r>
                      <a:endParaRPr lang="en-CA" sz="1600" baseline="0" dirty="0" smtClean="0">
                        <a:effectLst/>
                        <a:latin typeface="Arial" pitchFamily="34" charset="0"/>
                        <a:ea typeface="+mn-ea"/>
                        <a:cs typeface="Arial" pitchFamily="34" charset="0"/>
                      </a:endParaRP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4729">
                <a:tc rowSpan="12">
                  <a:txBody>
                    <a:bodyPr/>
                    <a:lstStyle/>
                    <a:p>
                      <a:pPr algn="ctr">
                        <a:spcAft>
                          <a:spcPts val="0"/>
                        </a:spcAft>
                      </a:pPr>
                      <a:r>
                        <a:rPr lang="en-CA" sz="1400" dirty="0" smtClean="0">
                          <a:effectLst/>
                          <a:latin typeface="Arial" pitchFamily="34" charset="0"/>
                          <a:cs typeface="Arial" pitchFamily="34" charset="0"/>
                        </a:rPr>
                        <a:t>Inspections</a:t>
                      </a:r>
                      <a:br>
                        <a:rPr lang="en-CA" sz="1400" dirty="0" smtClean="0">
                          <a:effectLst/>
                          <a:latin typeface="Arial" pitchFamily="34" charset="0"/>
                          <a:cs typeface="Arial" pitchFamily="34" charset="0"/>
                        </a:rPr>
                      </a:br>
                      <a:r>
                        <a:rPr lang="en-CA" sz="1400" dirty="0" smtClean="0">
                          <a:effectLst/>
                          <a:latin typeface="Arial" pitchFamily="34" charset="0"/>
                          <a:cs typeface="Arial" pitchFamily="34" charset="0"/>
                        </a:rPr>
                        <a:t>by</a:t>
                      </a:r>
                      <a:r>
                        <a:rPr lang="en-CA" sz="1400" baseline="0" dirty="0" smtClean="0">
                          <a:effectLst/>
                          <a:latin typeface="Arial" pitchFamily="34" charset="0"/>
                          <a:cs typeface="Arial" pitchFamily="34" charset="0"/>
                        </a:rPr>
                        <a:t> activity</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68</a:t>
                      </a:r>
                      <a:endParaRPr lang="en-CA" sz="1400" dirty="0">
                        <a:effectLst/>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48</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19</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42</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26</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627063"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47</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50</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234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202</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52</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53</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P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134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88</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48</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31</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cs typeface="Arial" pitchFamily="34" charset="0"/>
                        </a:rPr>
                        <a:t>Restricted</a:t>
                      </a:r>
                      <a:r>
                        <a:rPr lang="en-CA" sz="1400" baseline="0" dirty="0" smtClean="0">
                          <a:effectLst/>
                          <a:latin typeface="Arial" pitchFamily="34" charset="0"/>
                          <a:cs typeface="Arial" pitchFamily="34" charset="0"/>
                        </a:rPr>
                        <a:t> Component</a:t>
                      </a:r>
                      <a:r>
                        <a:rPr lang="en-CA" sz="1400" dirty="0" smtClean="0">
                          <a:effectLst/>
                          <a:latin typeface="Arial" pitchFamily="34" charset="0"/>
                          <a:cs typeface="Arial" pitchFamily="34" charset="0"/>
                        </a:rPr>
                        <a:t> sites</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effectLst/>
                          <a:latin typeface="Arial" pitchFamily="34" charset="0"/>
                          <a:ea typeface="Times New Roman"/>
                          <a:cs typeface="Arial" pitchFamily="34" charset="0"/>
                        </a:rPr>
                        <a:t>38</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133</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ea typeface="+mn-ea"/>
                          <a:cs typeface="Arial" pitchFamily="34" charset="0"/>
                        </a:rPr>
                        <a:t>Mobile</a:t>
                      </a:r>
                      <a:r>
                        <a:rPr lang="en-CA" sz="1400" baseline="0" dirty="0" smtClean="0">
                          <a:effectLst/>
                          <a:latin typeface="Arial" pitchFamily="34" charset="0"/>
                          <a:ea typeface="+mn-ea"/>
                          <a:cs typeface="Arial" pitchFamily="34" charset="0"/>
                        </a:rPr>
                        <a:t> Process Units (MPU)</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effectLst/>
                          <a:latin typeface="Arial" pitchFamily="34" charset="0"/>
                          <a:ea typeface="Times New Roman"/>
                          <a:cs typeface="Arial" pitchFamily="34" charset="0"/>
                        </a:rPr>
                        <a:t>47</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59</a:t>
                      </a:r>
                      <a:endParaRPr lang="en-CA" sz="1400" dirty="0">
                        <a:solidFill>
                          <a:schemeClr val="tx1"/>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457230">
                <a:tc vMerge="1">
                  <a:txBody>
                    <a:bodyPr/>
                    <a:lstStyle/>
                    <a:p>
                      <a:endParaRPr lang="en-CA"/>
                    </a:p>
                  </a:txBody>
                  <a:tcPr/>
                </a:tc>
                <a:tc>
                  <a:txBody>
                    <a:bodyPr/>
                    <a:lstStyle/>
                    <a:p>
                      <a:pPr>
                        <a:spcAft>
                          <a:spcPts val="0"/>
                        </a:spcAft>
                      </a:pPr>
                      <a:r>
                        <a:rPr lang="en-CA" sz="1400" dirty="0" smtClean="0">
                          <a:effectLst/>
                          <a:latin typeface="Arial" pitchFamily="34" charset="0"/>
                          <a:cs typeface="Arial" pitchFamily="34" charset="0"/>
                        </a:rPr>
                        <a:t>Unlicensed</a:t>
                      </a:r>
                    </a:p>
                    <a:p>
                      <a:pPr>
                        <a:spcAft>
                          <a:spcPts val="0"/>
                        </a:spcAft>
                      </a:pPr>
                      <a:r>
                        <a:rPr lang="en-CA" sz="800" dirty="0" smtClean="0">
                          <a:effectLst/>
                          <a:latin typeface="Arial" pitchFamily="34" charset="0"/>
                          <a:ea typeface="Times New Roman"/>
                          <a:cs typeface="Arial" pitchFamily="34" charset="0"/>
                        </a:rPr>
                        <a:t>[provincial</a:t>
                      </a:r>
                      <a:r>
                        <a:rPr lang="en-CA" sz="800" baseline="0" dirty="0" smtClean="0">
                          <a:effectLst/>
                          <a:latin typeface="Arial" pitchFamily="34" charset="0"/>
                          <a:ea typeface="Times New Roman"/>
                          <a:cs typeface="Arial" pitchFamily="34" charset="0"/>
                        </a:rPr>
                        <a:t> magazines, trucks, fireworks events, port surveys, technical inspections, importation or expired licences]</a:t>
                      </a:r>
                      <a:endParaRPr lang="en-CA" sz="8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24</a:t>
                      </a:r>
                      <a:endParaRPr lang="en-CA" sz="1400" dirty="0">
                        <a:solidFill>
                          <a:schemeClr val="tx1"/>
                        </a:solidFill>
                        <a:effectLst/>
                        <a:latin typeface="Arial" pitchFamily="34" charset="0"/>
                        <a:ea typeface="Times New Roman"/>
                        <a:cs typeface="Arial" pitchFamily="34" charset="0"/>
                      </a:endParaRPr>
                    </a:p>
                  </a:txBody>
                  <a:tcPr marL="68580" marR="68580" marT="0" marB="0" anchor="ct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15</a:t>
                      </a:r>
                      <a:endParaRPr lang="en-CA" sz="1400" dirty="0">
                        <a:solidFill>
                          <a:schemeClr val="tx1"/>
                        </a:solidFill>
                        <a:effectLst/>
                        <a:latin typeface="Arial" pitchFamily="34" charset="0"/>
                        <a:ea typeface="Times New Roman"/>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lgn="r"/>
                      <a:r>
                        <a:rPr lang="en-CA" sz="1400" b="1" u="sng" dirty="0" smtClean="0">
                          <a:latin typeface="Arial" pitchFamily="34" charset="0"/>
                          <a:cs typeface="Arial" pitchFamily="34" charset="0"/>
                        </a:rPr>
                        <a:t>TOTAL</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latin typeface="Arial" pitchFamily="34" charset="0"/>
                          <a:cs typeface="Arial" pitchFamily="34" charset="0"/>
                        </a:rPr>
                        <a:t>755</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solidFill>
                            <a:schemeClr val="tx1"/>
                          </a:solidFill>
                          <a:latin typeface="Arial" pitchFamily="34" charset="0"/>
                          <a:cs typeface="Arial" pitchFamily="34" charset="0"/>
                        </a:rPr>
                        <a:t>747</a:t>
                      </a:r>
                      <a:endParaRPr lang="en-CA" sz="1400" b="1" u="sng" dirty="0">
                        <a:solidFill>
                          <a:schemeClr val="tx1"/>
                        </a:solidFill>
                        <a:latin typeface="Arial" pitchFamily="34" charset="0"/>
                        <a:cs typeface="Arial" pitchFamily="34"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45</a:t>
            </a:fld>
            <a:endParaRPr lang="en-US" alt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Inspection Deficiencies</a:t>
            </a:r>
            <a:endParaRPr lang="en-CA" altLang="en-US" sz="1700" smtClean="0">
              <a:solidFill>
                <a:srgbClr val="D60093"/>
              </a:solidFill>
              <a:latin typeface="Arial" pitchFamily="34" charset="0"/>
              <a:cs typeface="Arial" pitchFamily="34" charset="0"/>
            </a:endParaRPr>
          </a:p>
        </p:txBody>
      </p:sp>
      <p:sp>
        <p:nvSpPr>
          <p:cNvPr id="26627" name="Content Placeholder 5"/>
          <p:cNvSpPr>
            <a:spLocks noGrp="1"/>
          </p:cNvSpPr>
          <p:nvPr>
            <p:ph idx="1"/>
          </p:nvPr>
        </p:nvSpPr>
        <p:spPr>
          <a:xfrm>
            <a:off x="31750" y="1101725"/>
            <a:ext cx="8534400" cy="5260975"/>
          </a:xfrm>
        </p:spPr>
        <p:txBody>
          <a:bodyPr/>
          <a:lstStyle/>
          <a:p>
            <a:pPr marL="579438" lvl="2" indent="0">
              <a:buFont typeface="Wingdings" charset="2"/>
              <a:buNone/>
              <a:defRPr/>
            </a:pPr>
            <a:endParaRPr lang="en-CA" altLang="en-US" sz="1000" b="1" u="sng" dirty="0" smtClean="0">
              <a:latin typeface="Arial" pitchFamily="34" charset="0"/>
              <a:cs typeface="Arial" pitchFamily="34" charset="0"/>
            </a:endParaRPr>
          </a:p>
          <a:p>
            <a:pPr marL="180975" lvl="2" indent="0">
              <a:buFont typeface="Wingdings" charset="2"/>
              <a:buNone/>
              <a:defRPr/>
            </a:pPr>
            <a:r>
              <a:rPr lang="en-CA" altLang="en-US" sz="2000" b="1" u="sng" dirty="0" smtClean="0"/>
              <a:t>Operations  /  Housekeeping</a:t>
            </a:r>
            <a:r>
              <a:rPr lang="en-CA" altLang="en-US" sz="2000" b="1" dirty="0" smtClean="0"/>
              <a:t>:</a:t>
            </a:r>
          </a:p>
          <a:p>
            <a:pPr marL="839788" lvl="2" indent="-260350">
              <a:buFont typeface="Wingdings" pitchFamily="2" charset="2"/>
              <a:buChar char="§"/>
              <a:defRPr/>
            </a:pPr>
            <a:r>
              <a:rPr lang="en-CA" altLang="en-US" sz="1400" dirty="0" smtClean="0"/>
              <a:t>Presence of tetra-ammine copper nitrate</a:t>
            </a:r>
          </a:p>
          <a:p>
            <a:pPr marL="839788" lvl="2" indent="-260350">
              <a:buFont typeface="Wingdings" pitchFamily="2" charset="2"/>
              <a:buChar char="§"/>
              <a:defRPr/>
            </a:pPr>
            <a:r>
              <a:rPr lang="en-CA" altLang="en-US" sz="1400" dirty="0" smtClean="0"/>
              <a:t>Combustible </a:t>
            </a:r>
            <a:r>
              <a:rPr lang="en-CA" altLang="en-US" sz="1400" dirty="0"/>
              <a:t>material </a:t>
            </a:r>
            <a:r>
              <a:rPr lang="en-CA" altLang="en-US" sz="1400" dirty="0" smtClean="0"/>
              <a:t>in vicinity of explosives / AN hopper</a:t>
            </a:r>
            <a:endParaRPr lang="en-CA" altLang="en-US" sz="1400" dirty="0"/>
          </a:p>
          <a:p>
            <a:pPr marL="839788" lvl="2" indent="-260350">
              <a:buFont typeface="Wingdings" pitchFamily="2" charset="2"/>
              <a:buChar char="§"/>
              <a:defRPr/>
            </a:pPr>
            <a:r>
              <a:rPr lang="en-CA" altLang="en-US" sz="1400" dirty="0"/>
              <a:t>Mixed storage of contaminated / non-contaminated equipment parts</a:t>
            </a:r>
          </a:p>
          <a:p>
            <a:pPr marL="839788" lvl="2" indent="-260350">
              <a:buFont typeface="Wingdings" pitchFamily="2" charset="2"/>
              <a:buChar char="§"/>
              <a:defRPr/>
            </a:pPr>
            <a:r>
              <a:rPr lang="en-CA" altLang="en-US" sz="1400" dirty="0" smtClean="0"/>
              <a:t>Electrical components, non-conforming </a:t>
            </a:r>
            <a:r>
              <a:rPr lang="en-CA" altLang="en-US" sz="1000" dirty="0" smtClean="0"/>
              <a:t>(non-CEMA 4X, electrical box weatherproof seals)</a:t>
            </a:r>
          </a:p>
          <a:p>
            <a:pPr marL="839788" lvl="2" indent="-260350">
              <a:buFont typeface="Wingdings" pitchFamily="2" charset="2"/>
              <a:buChar char="§"/>
              <a:defRPr/>
            </a:pPr>
            <a:r>
              <a:rPr lang="en-CA" altLang="en-US" sz="1400" dirty="0" smtClean="0"/>
              <a:t>Pumps, requiring maintenance </a:t>
            </a:r>
            <a:r>
              <a:rPr lang="en-CA" altLang="en-US" sz="1000" dirty="0" smtClean="0"/>
              <a:t>(seals)</a:t>
            </a:r>
          </a:p>
          <a:p>
            <a:pPr marL="839788" lvl="2" indent="-260350">
              <a:buFont typeface="Wingdings" pitchFamily="2" charset="2"/>
              <a:buChar char="§"/>
              <a:defRPr/>
            </a:pPr>
            <a:r>
              <a:rPr lang="en-CA" altLang="en-US" sz="1400" dirty="0" smtClean="0"/>
              <a:t>Containment dyke, requiring maintenance/repair</a:t>
            </a:r>
          </a:p>
          <a:p>
            <a:pPr marL="839788" lvl="2" indent="-260350">
              <a:buFont typeface="Wingdings" pitchFamily="2" charset="2"/>
              <a:buChar char="§"/>
              <a:defRPr/>
            </a:pPr>
            <a:r>
              <a:rPr lang="en-CA" altLang="en-US" sz="1400" dirty="0" smtClean="0"/>
              <a:t>Door, requiring panic hardware</a:t>
            </a:r>
          </a:p>
          <a:p>
            <a:pPr marL="839788" lvl="2" indent="-260350">
              <a:buFont typeface="Wingdings" pitchFamily="2" charset="2"/>
              <a:buChar char="§"/>
              <a:defRPr/>
            </a:pPr>
            <a:endParaRPr lang="en-CA" altLang="en-US" sz="1400" dirty="0" smtClean="0"/>
          </a:p>
          <a:p>
            <a:pPr marL="180975" lvl="2" indent="0">
              <a:buFont typeface="Wingdings" charset="2"/>
              <a:buNone/>
              <a:defRPr/>
            </a:pPr>
            <a:r>
              <a:rPr lang="en-CA" altLang="en-US" sz="2000" b="1" u="sng" dirty="0" smtClean="0"/>
              <a:t>Support Plans  /  Administration</a:t>
            </a:r>
            <a:r>
              <a:rPr lang="en-CA" altLang="en-US" sz="2000" b="1" dirty="0" smtClean="0"/>
              <a:t>:</a:t>
            </a:r>
            <a:endParaRPr lang="en-CA" altLang="en-US" sz="2000" b="1" u="sng" dirty="0" smtClean="0"/>
          </a:p>
          <a:p>
            <a:pPr marL="839788" lvl="2" indent="-260350">
              <a:buFont typeface="Wingdings" pitchFamily="2" charset="2"/>
              <a:buChar char="§"/>
              <a:defRPr/>
            </a:pPr>
            <a:r>
              <a:rPr lang="en-CA" altLang="en-US" sz="1400" dirty="0" smtClean="0"/>
              <a:t>Plans not up to date / not available at site </a:t>
            </a:r>
            <a:r>
              <a:rPr lang="en-CA" altLang="en-US" sz="1000" dirty="0" smtClean="0"/>
              <a:t>(fire safety, site security, emergency response)</a:t>
            </a:r>
          </a:p>
          <a:p>
            <a:pPr marL="839788" lvl="2" indent="-260350">
              <a:buFont typeface="Wingdings" pitchFamily="2" charset="2"/>
              <a:buChar char="§"/>
              <a:defRPr/>
            </a:pPr>
            <a:r>
              <a:rPr lang="en-CA" altLang="en-US" sz="1400" dirty="0" smtClean="0"/>
              <a:t>Procedures not up to date </a:t>
            </a:r>
            <a:r>
              <a:rPr lang="en-CA" altLang="en-US" sz="1000" dirty="0" smtClean="0"/>
              <a:t>(maintenance, operating)</a:t>
            </a:r>
          </a:p>
          <a:p>
            <a:pPr marL="839788" lvl="2" indent="-260350">
              <a:buFont typeface="Wingdings" pitchFamily="2" charset="2"/>
              <a:buChar char="§"/>
              <a:defRPr/>
            </a:pPr>
            <a:r>
              <a:rPr lang="en-CA" altLang="en-US" sz="1400" dirty="0" smtClean="0"/>
              <a:t>Fire extinguisher monthly checks not conducted/recorded (much better!)</a:t>
            </a:r>
          </a:p>
          <a:p>
            <a:pPr marL="839788" lvl="2" indent="-260350">
              <a:buFont typeface="Wingdings" pitchFamily="2" charset="2"/>
              <a:buChar char="§"/>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46</a:t>
            </a:fld>
            <a:endParaRPr lang="en-CA"/>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262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771" name="Rectangle 175"/>
          <p:cNvSpPr>
            <a:spLocks noChangeArrowheads="1"/>
          </p:cNvSpPr>
          <p:nvPr/>
        </p:nvSpPr>
        <p:spPr bwMode="auto">
          <a:xfrm>
            <a:off x="0" y="423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804"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Accident and Incidents</a:t>
            </a:r>
          </a:p>
        </p:txBody>
      </p:sp>
      <p:graphicFrame>
        <p:nvGraphicFramePr>
          <p:cNvPr id="6" name="Table 5"/>
          <p:cNvGraphicFramePr>
            <a:graphicFrameLocks noGrp="1"/>
          </p:cNvGraphicFramePr>
          <p:nvPr>
            <p:extLst>
              <p:ext uri="{D42A27DB-BD31-4B8C-83A1-F6EECF244321}">
                <p14:modId xmlns:p14="http://schemas.microsoft.com/office/powerpoint/2010/main" val="3730109612"/>
              </p:ext>
            </p:extLst>
          </p:nvPr>
        </p:nvGraphicFramePr>
        <p:xfrm>
          <a:off x="1695450" y="2101850"/>
          <a:ext cx="5927725" cy="2928940"/>
        </p:xfrm>
        <a:graphic>
          <a:graphicData uri="http://schemas.openxmlformats.org/drawingml/2006/table">
            <a:tbl>
              <a:tblPr firstRow="1" firstCol="1" bandRow="1">
                <a:tableStyleId>{5C22544A-7EE6-4342-B048-85BDC9FD1C3A}</a:tableStyleId>
              </a:tblPr>
              <a:tblGrid>
                <a:gridCol w="1273345">
                  <a:extLst>
                    <a:ext uri="{9D8B030D-6E8A-4147-A177-3AD203B41FA5}">
                      <a16:colId xmlns:a16="http://schemas.microsoft.com/office/drawing/2014/main" val="20000"/>
                    </a:ext>
                  </a:extLst>
                </a:gridCol>
                <a:gridCol w="2334835">
                  <a:extLst>
                    <a:ext uri="{9D8B030D-6E8A-4147-A177-3AD203B41FA5}">
                      <a16:colId xmlns:a16="http://schemas.microsoft.com/office/drawing/2014/main" val="20001"/>
                    </a:ext>
                  </a:extLst>
                </a:gridCol>
                <a:gridCol w="1172244">
                  <a:extLst>
                    <a:ext uri="{9D8B030D-6E8A-4147-A177-3AD203B41FA5}">
                      <a16:colId xmlns:a16="http://schemas.microsoft.com/office/drawing/2014/main" val="20002"/>
                    </a:ext>
                  </a:extLst>
                </a:gridCol>
                <a:gridCol w="1147301">
                  <a:extLst>
                    <a:ext uri="{9D8B030D-6E8A-4147-A177-3AD203B41FA5}">
                      <a16:colId xmlns:a16="http://schemas.microsoft.com/office/drawing/2014/main" val="20003"/>
                    </a:ext>
                  </a:extLst>
                </a:gridCol>
              </a:tblGrid>
              <a:tr h="593985">
                <a:tc gridSpan="2">
                  <a:txBody>
                    <a:bodyPr/>
                    <a:lstStyle/>
                    <a:p>
                      <a:pPr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68589" marR="68589" marT="0" marB="0" anchor="ct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tc>
                <a:tc>
                  <a:txBody>
                    <a:bodyPr/>
                    <a:lstStyle/>
                    <a:p>
                      <a:pPr algn="ctr">
                        <a:spcAft>
                          <a:spcPts val="0"/>
                        </a:spcAft>
                      </a:pPr>
                      <a:r>
                        <a:rPr lang="en-CA" sz="1600" baseline="0" dirty="0" smtClean="0">
                          <a:effectLst/>
                          <a:latin typeface="Arial" pitchFamily="34" charset="0"/>
                          <a:ea typeface="+mn-ea"/>
                          <a:cs typeface="Arial" pitchFamily="34" charset="0"/>
                        </a:rPr>
                        <a:t>FY 17-18</a:t>
                      </a:r>
                    </a:p>
                  </a:txBody>
                  <a:tcPr marL="58358" marR="58358" marT="0" marB="0" anchor="ctr"/>
                </a:tc>
                <a:extLst>
                  <a:ext uri="{0D108BD9-81ED-4DB2-BD59-A6C34878D82A}">
                    <a16:rowId xmlns:a16="http://schemas.microsoft.com/office/drawing/2014/main" val="10000"/>
                  </a:ext>
                </a:extLst>
              </a:tr>
              <a:tr h="466991">
                <a:tc rowSpan="5">
                  <a:txBody>
                    <a:bodyPr/>
                    <a:lstStyle/>
                    <a:p>
                      <a:pPr algn="ctr">
                        <a:spcAft>
                          <a:spcPts val="0"/>
                        </a:spcAft>
                      </a:pPr>
                      <a:r>
                        <a:rPr lang="en-CA" sz="1600" dirty="0" smtClean="0">
                          <a:effectLst/>
                        </a:rPr>
                        <a:t>Accidents / Incidents</a:t>
                      </a:r>
                      <a:endParaRPr lang="en-CA" sz="1600" dirty="0">
                        <a:effectLst/>
                        <a:latin typeface="Times New Roman"/>
                        <a:ea typeface="Times New Roman"/>
                      </a:endParaRPr>
                    </a:p>
                  </a:txBody>
                  <a:tcPr marL="68589" marR="68589" marT="0" marB="0" anchor="ctr"/>
                </a:tc>
                <a:tc>
                  <a:txBody>
                    <a:bodyPr/>
                    <a:lstStyle/>
                    <a:p>
                      <a:pPr algn="l">
                        <a:spcAft>
                          <a:spcPts val="0"/>
                        </a:spcAft>
                      </a:pPr>
                      <a:r>
                        <a:rPr lang="en-CA" sz="1400" dirty="0">
                          <a:effectLst/>
                          <a:latin typeface="+mj-lt"/>
                        </a:rPr>
                        <a:t>Manufacture</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22</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17</a:t>
                      </a:r>
                      <a:endParaRPr lang="en-CA" sz="1400" dirty="0">
                        <a:solidFill>
                          <a:schemeClr val="tx1"/>
                        </a:solidFill>
                        <a:effectLst/>
                        <a:latin typeface="+mj-lt"/>
                        <a:ea typeface="Times New Roman"/>
                      </a:endParaRPr>
                    </a:p>
                  </a:txBody>
                  <a:tcPr marL="68589" marR="68589" marT="0" marB="0" anchor="ctr"/>
                </a:tc>
                <a:extLst>
                  <a:ext uri="{0D108BD9-81ED-4DB2-BD59-A6C34878D82A}">
                    <a16:rowId xmlns:a16="http://schemas.microsoft.com/office/drawing/2014/main" val="10001"/>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Transport</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27</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19</a:t>
                      </a:r>
                      <a:endParaRPr lang="en-CA" sz="1400" dirty="0">
                        <a:solidFill>
                          <a:schemeClr val="tx1"/>
                        </a:solidFill>
                        <a:effectLst/>
                        <a:latin typeface="+mj-lt"/>
                        <a:ea typeface="Times New Roman"/>
                      </a:endParaRPr>
                    </a:p>
                  </a:txBody>
                  <a:tcPr marL="68589" marR="68589" marT="0" marB="0" anchor="ctr"/>
                </a:tc>
                <a:extLst>
                  <a:ext uri="{0D108BD9-81ED-4DB2-BD59-A6C34878D82A}">
                    <a16:rowId xmlns:a16="http://schemas.microsoft.com/office/drawing/2014/main" val="10002"/>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Thefts </a:t>
                      </a:r>
                      <a:r>
                        <a:rPr lang="en-CA" sz="1400" dirty="0" smtClean="0">
                          <a:effectLst/>
                          <a:latin typeface="+mj-lt"/>
                        </a:rPr>
                        <a:t> /  Break</a:t>
                      </a:r>
                      <a:r>
                        <a:rPr lang="en-CA" sz="1400" baseline="0" dirty="0" smtClean="0">
                          <a:effectLst/>
                          <a:latin typeface="+mj-lt"/>
                        </a:rPr>
                        <a:t> and Entry</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14</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5</a:t>
                      </a:r>
                      <a:endParaRPr lang="en-CA" sz="1400" dirty="0">
                        <a:solidFill>
                          <a:schemeClr val="tx1"/>
                        </a:solidFill>
                        <a:effectLst/>
                        <a:latin typeface="+mj-lt"/>
                        <a:ea typeface="Times New Roman"/>
                      </a:endParaRPr>
                    </a:p>
                  </a:txBody>
                  <a:tcPr marL="68589" marR="68589" marT="0" marB="0" anchor="ctr"/>
                </a:tc>
                <a:extLst>
                  <a:ext uri="{0D108BD9-81ED-4DB2-BD59-A6C34878D82A}">
                    <a16:rowId xmlns:a16="http://schemas.microsoft.com/office/drawing/2014/main" val="10003"/>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Fireworks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12</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7</a:t>
                      </a:r>
                      <a:endParaRPr lang="en-CA" sz="1400" dirty="0">
                        <a:solidFill>
                          <a:schemeClr val="tx1"/>
                        </a:solidFill>
                        <a:effectLst/>
                        <a:latin typeface="+mj-lt"/>
                        <a:ea typeface="Times New Roman"/>
                      </a:endParaRPr>
                    </a:p>
                  </a:txBody>
                  <a:tcPr marL="68589" marR="68589" marT="0" marB="0" anchor="ctr"/>
                </a:tc>
                <a:extLst>
                  <a:ext uri="{0D108BD9-81ED-4DB2-BD59-A6C34878D82A}">
                    <a16:rowId xmlns:a16="http://schemas.microsoft.com/office/drawing/2014/main" val="10004"/>
                  </a:ext>
                </a:extLst>
              </a:tr>
              <a:tr h="466991">
                <a:tc vMerge="1">
                  <a:txBody>
                    <a:bodyPr/>
                    <a:lstStyle/>
                    <a:p>
                      <a:pPr>
                        <a:spcAft>
                          <a:spcPts val="0"/>
                        </a:spcAft>
                      </a:pPr>
                      <a:endParaRPr lang="en-CA" sz="1600" dirty="0">
                        <a:effectLst/>
                        <a:latin typeface="Times New Roman"/>
                        <a:ea typeface="Times New Roman"/>
                      </a:endParaRPr>
                    </a:p>
                  </a:txBody>
                  <a:tcPr marL="68580" marR="68580" marT="0" marB="0" anchor="b"/>
                </a:tc>
                <a:tc>
                  <a:txBody>
                    <a:bodyPr/>
                    <a:lstStyle/>
                    <a:p>
                      <a:pPr algn="l">
                        <a:spcAft>
                          <a:spcPts val="0"/>
                        </a:spcAft>
                      </a:pPr>
                      <a:r>
                        <a:rPr lang="en-CA" sz="1400" dirty="0" smtClean="0">
                          <a:effectLst/>
                          <a:latin typeface="+mj-lt"/>
                        </a:rPr>
                        <a:t>Restricted</a:t>
                      </a:r>
                      <a:r>
                        <a:rPr lang="en-CA" sz="1400" baseline="0" dirty="0" smtClean="0">
                          <a:effectLst/>
                          <a:latin typeface="+mj-lt"/>
                        </a:rPr>
                        <a:t> Components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3</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a:t>
                      </a:r>
                      <a:endParaRPr lang="en-CA" sz="1400" dirty="0">
                        <a:solidFill>
                          <a:schemeClr val="tx1"/>
                        </a:solidFill>
                        <a:effectLst/>
                        <a:latin typeface="+mj-lt"/>
                        <a:ea typeface="Times New Roman"/>
                      </a:endParaRPr>
                    </a:p>
                  </a:txBody>
                  <a:tcPr marL="68589" marR="68589" marT="0"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E0D4D67D-6CD0-4F9C-AF73-23D04D3E675B}" type="slidenum">
              <a:rPr lang="en-CA" smtClean="0"/>
              <a:t>47</a:t>
            </a:fld>
            <a:endParaRPr lang="en-CA"/>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Reported Accidents / Incidents</a:t>
            </a:r>
            <a:endParaRPr lang="en-CA" altLang="en-US" sz="1700" smtClean="0">
              <a:solidFill>
                <a:srgbClr val="D60093"/>
              </a:solidFill>
              <a:latin typeface="Arial" pitchFamily="34" charset="0"/>
              <a:cs typeface="Arial" pitchFamily="34" charset="0"/>
            </a:endParaRPr>
          </a:p>
        </p:txBody>
      </p:sp>
      <p:sp>
        <p:nvSpPr>
          <p:cNvPr id="25604" name="Content Placeholder 5"/>
          <p:cNvSpPr>
            <a:spLocks noGrp="1"/>
          </p:cNvSpPr>
          <p:nvPr>
            <p:ph idx="1"/>
          </p:nvPr>
        </p:nvSpPr>
        <p:spPr>
          <a:xfrm>
            <a:off x="31750" y="1184275"/>
            <a:ext cx="9112250" cy="5260975"/>
          </a:xfrm>
        </p:spPr>
        <p:txBody>
          <a:bodyPr/>
          <a:lstStyle/>
          <a:p>
            <a:pPr>
              <a:spcBef>
                <a:spcPts val="0"/>
              </a:spcBef>
              <a:buFont typeface="Wingdings" charset="2"/>
              <a:buNone/>
              <a:defRPr/>
            </a:pPr>
            <a:endParaRPr lang="en-CA" sz="1000" b="1" u="sng" dirty="0" smtClean="0">
              <a:solidFill>
                <a:srgbClr val="000000"/>
              </a:solidFill>
              <a:latin typeface="Arial" pitchFamily="34" charset="0"/>
              <a:cs typeface="Arial" pitchFamily="34" charset="0"/>
            </a:endParaRPr>
          </a:p>
          <a:p>
            <a:pPr marL="439738" indent="-260350">
              <a:buFont typeface="Wingdings" charset="2"/>
              <a:buNone/>
              <a:defRPr/>
            </a:pPr>
            <a:r>
              <a:rPr lang="en-CA" altLang="en-US" sz="2500" b="1" u="sng" dirty="0" smtClean="0">
                <a:solidFill>
                  <a:srgbClr val="000000"/>
                </a:solidFill>
              </a:rPr>
              <a:t>Manufacture (Bulk)</a:t>
            </a:r>
          </a:p>
          <a:p>
            <a:pPr marL="839788" lvl="2" indent="-260350">
              <a:buFont typeface="Wingdings" pitchFamily="2" charset="2"/>
              <a:buChar char="§"/>
              <a:defRPr/>
            </a:pPr>
            <a:endParaRPr lang="en-CA" altLang="en-US" sz="1000" dirty="0" smtClean="0"/>
          </a:p>
          <a:p>
            <a:pPr marL="839788" lvl="2" indent="-260350">
              <a:buFont typeface="Wingdings" pitchFamily="2" charset="2"/>
              <a:buChar char="§"/>
              <a:defRPr/>
            </a:pPr>
            <a:r>
              <a:rPr lang="en-CA" altLang="en-US" sz="2000" dirty="0" smtClean="0"/>
              <a:t>Inadvertent initiation during manufacturing  </a:t>
            </a:r>
            <a:r>
              <a:rPr lang="en-CA" altLang="en-US" sz="1300" dirty="0" smtClean="0"/>
              <a:t>[ procedural / equipment failure ]</a:t>
            </a:r>
          </a:p>
          <a:p>
            <a:pPr marL="839788" lvl="2" indent="-260350">
              <a:buFont typeface="Wingdings" pitchFamily="2" charset="2"/>
              <a:buChar char="§"/>
              <a:defRPr/>
            </a:pPr>
            <a:endParaRPr lang="en-CA" altLang="en-US" sz="1000" dirty="0" smtClean="0"/>
          </a:p>
          <a:p>
            <a:pPr marL="439738" indent="-260350">
              <a:buFont typeface="Wingdings" charset="2"/>
              <a:buNone/>
              <a:defRPr/>
            </a:pPr>
            <a:r>
              <a:rPr lang="en-CA" altLang="en-US" sz="2500" b="1" u="sng" dirty="0" smtClean="0"/>
              <a:t>Transport</a:t>
            </a:r>
            <a:endParaRPr lang="en-CA" altLang="en-US" sz="2500" b="1" u="sng" dirty="0"/>
          </a:p>
          <a:p>
            <a:pPr marL="839788" lvl="2" indent="-260350">
              <a:buFont typeface="Wingdings" pitchFamily="2" charset="2"/>
              <a:buChar char="§"/>
              <a:defRPr/>
            </a:pPr>
            <a:endParaRPr lang="en-CA" altLang="en-US" sz="1000" dirty="0" smtClean="0"/>
          </a:p>
          <a:p>
            <a:pPr marL="839788" lvl="2" indent="-260350">
              <a:buFont typeface="Wingdings" pitchFamily="2" charset="2"/>
              <a:buChar char="§"/>
              <a:defRPr/>
            </a:pPr>
            <a:r>
              <a:rPr lang="en-CA" altLang="en-US" sz="2000" dirty="0" smtClean="0"/>
              <a:t>Road accidents  </a:t>
            </a:r>
            <a:r>
              <a:rPr lang="en-CA" altLang="en-US" sz="1300" dirty="0" smtClean="0"/>
              <a:t>[ collisions ]</a:t>
            </a:r>
          </a:p>
          <a:p>
            <a:pPr marL="839788" lvl="2" indent="-260350">
              <a:buFont typeface="Wingdings" pitchFamily="2" charset="2"/>
              <a:buChar char="§"/>
              <a:defRPr/>
            </a:pPr>
            <a:r>
              <a:rPr lang="en-CA" altLang="en-US" sz="2000" dirty="0" smtClean="0"/>
              <a:t>Breakdowns  </a:t>
            </a:r>
            <a:r>
              <a:rPr lang="en-CA" altLang="en-US" sz="1300" dirty="0" smtClean="0"/>
              <a:t>[ mechanical  / electrical ]</a:t>
            </a:r>
          </a:p>
          <a:p>
            <a:pPr marL="839788" lvl="2" indent="-260350">
              <a:buFont typeface="Wingdings" pitchFamily="2" charset="2"/>
              <a:buChar char="§"/>
              <a:defRPr/>
            </a:pPr>
            <a:endParaRPr lang="en-CA" altLang="en-US" sz="1000" dirty="0" smtClean="0">
              <a:solidFill>
                <a:srgbClr val="FF0000"/>
              </a:solidFill>
            </a:endParaRPr>
          </a:p>
          <a:p>
            <a:pPr marL="439738" indent="-260350">
              <a:buFont typeface="Wingdings" charset="2"/>
              <a:buNone/>
              <a:defRPr/>
            </a:pPr>
            <a:r>
              <a:rPr lang="en-CA" altLang="en-US" sz="2500" b="1" u="sng" dirty="0" smtClean="0"/>
              <a:t>Mischief / Criminal Intent</a:t>
            </a:r>
          </a:p>
          <a:p>
            <a:pPr marL="839788" lvl="1" indent="-260350">
              <a:buFont typeface="Wingdings" pitchFamily="2" charset="2"/>
              <a:buChar char="§"/>
              <a:defRPr/>
            </a:pPr>
            <a:endParaRPr lang="en-CA" altLang="en-US" sz="1000" dirty="0" smtClean="0"/>
          </a:p>
          <a:p>
            <a:pPr marL="839788" lvl="1" indent="-260350">
              <a:buFont typeface="Wingdings" pitchFamily="2" charset="2"/>
              <a:buChar char="§"/>
              <a:defRPr/>
            </a:pPr>
            <a:r>
              <a:rPr lang="en-CA" altLang="en-US" sz="2000" dirty="0" smtClean="0"/>
              <a:t>Theft / Break &amp; Enter – Vehicle Theft</a:t>
            </a:r>
          </a:p>
          <a:p>
            <a:pPr marL="839788" lvl="1" indent="-260350">
              <a:buFont typeface="Wingdings" pitchFamily="2" charset="2"/>
              <a:buChar char="§"/>
              <a:defRPr/>
            </a:pPr>
            <a:r>
              <a:rPr lang="en-CA" altLang="en-US" sz="2000" dirty="0" smtClean="0"/>
              <a:t>Magazine stolen (yes, someone absconded with an entire, EMPTY, magazine)</a:t>
            </a:r>
            <a:r>
              <a:rPr lang="en-CA" altLang="en-US" sz="1300" dirty="0" smtClean="0"/>
              <a:t> </a:t>
            </a:r>
          </a:p>
        </p:txBody>
      </p:sp>
      <p:sp>
        <p:nvSpPr>
          <p:cNvPr id="2" name="Slide Number Placeholder 1"/>
          <p:cNvSpPr>
            <a:spLocks noGrp="1"/>
          </p:cNvSpPr>
          <p:nvPr>
            <p:ph type="sldNum" sz="quarter" idx="12"/>
          </p:nvPr>
        </p:nvSpPr>
        <p:spPr/>
        <p:txBody>
          <a:bodyPr/>
          <a:lstStyle/>
          <a:p>
            <a:fld id="{E0D4D67D-6CD0-4F9C-AF73-23D04D3E675B}" type="slidenum">
              <a:rPr lang="en-CA" smtClean="0"/>
              <a:t>48</a:t>
            </a:fld>
            <a:endParaRPr lang="en-CA"/>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501900"/>
            <a:ext cx="9144000" cy="1128713"/>
          </a:xfrm>
        </p:spPr>
        <p:txBody>
          <a:bodyPr>
            <a:normAutofit/>
          </a:bodyPr>
          <a:lstStyle/>
          <a:p>
            <a:pPr algn="ctr"/>
            <a:r>
              <a:rPr lang="en-CA" altLang="en-US" sz="4000" dirty="0" smtClean="0"/>
              <a:t>Standards and Guidelines</a:t>
            </a:r>
          </a:p>
        </p:txBody>
      </p:sp>
      <p:sp>
        <p:nvSpPr>
          <p:cNvPr id="2" name="Slide Number Placeholder 1"/>
          <p:cNvSpPr>
            <a:spLocks noGrp="1"/>
          </p:cNvSpPr>
          <p:nvPr>
            <p:ph type="sldNum" sz="quarter" idx="12"/>
          </p:nvPr>
        </p:nvSpPr>
        <p:spPr/>
        <p:txBody>
          <a:bodyPr/>
          <a:lstStyle/>
          <a:p>
            <a:fld id="{E0D4D67D-6CD0-4F9C-AF73-23D04D3E675B}" type="slidenum">
              <a:rPr lang="en-CA" smtClean="0"/>
              <a:t>49</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81078105"/>
              </p:ext>
            </p:extLst>
          </p:nvPr>
        </p:nvGraphicFramePr>
        <p:xfrm>
          <a:off x="-64514" y="1304859"/>
          <a:ext cx="9144000" cy="472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150" y="298450"/>
            <a:ext cx="1866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0" y="274638"/>
            <a:ext cx="9144000" cy="1143000"/>
          </a:xfrm>
        </p:spPr>
        <p:txBody>
          <a:bodyPr/>
          <a:lstStyle/>
          <a:p>
            <a:pPr algn="ctr"/>
            <a:r>
              <a:rPr lang="en-CA" altLang="en-US" sz="3200" smtClean="0"/>
              <a:t>ERD Organizational Chart</a:t>
            </a:r>
            <a:endParaRPr lang="en-CA" altLang="en-US" sz="2000" smtClean="0"/>
          </a:p>
        </p:txBody>
      </p:sp>
      <p:sp>
        <p:nvSpPr>
          <p:cNvPr id="18437" name="TextBox 9"/>
          <p:cNvSpPr txBox="1">
            <a:spLocks noChangeArrowheads="1"/>
          </p:cNvSpPr>
          <p:nvPr/>
        </p:nvSpPr>
        <p:spPr bwMode="auto">
          <a:xfrm>
            <a:off x="6808788" y="3200400"/>
            <a:ext cx="2212975" cy="1569660"/>
          </a:xfrm>
          <a:prstGeom prst="rect">
            <a:avLst/>
          </a:prstGeom>
          <a:solidFill>
            <a:schemeClr val="bg1"/>
          </a:solidFill>
          <a:ln w="44450">
            <a:solidFill>
              <a:srgbClr val="B40000"/>
            </a:solidFill>
            <a:miter lim="800000"/>
            <a:headEnd/>
            <a:tailEnd/>
          </a:ln>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200" dirty="0">
                <a:latin typeface="Arial" pitchFamily="34" charset="0"/>
              </a:rPr>
              <a:t>- </a:t>
            </a:r>
            <a:r>
              <a:rPr lang="en-CA" altLang="en-US" sz="1200" dirty="0" smtClean="0">
                <a:latin typeface="Arial" pitchFamily="34" charset="0"/>
              </a:rPr>
              <a:t>Authorization / Import </a:t>
            </a:r>
            <a:r>
              <a:rPr lang="en-CA" altLang="en-US" sz="1200" dirty="0">
                <a:latin typeface="Arial" pitchFamily="34" charset="0"/>
              </a:rPr>
              <a:t>/ Export / In-transit  </a:t>
            </a:r>
          </a:p>
          <a:p>
            <a:pPr eaLnBrk="1" hangingPunct="1">
              <a:spcBef>
                <a:spcPct val="0"/>
              </a:spcBef>
              <a:buClrTx/>
              <a:buFontTx/>
              <a:buChar char="-"/>
            </a:pPr>
            <a:r>
              <a:rPr lang="en-CA" altLang="en-US" sz="1200" dirty="0">
                <a:latin typeface="Arial" pitchFamily="34" charset="0"/>
              </a:rPr>
              <a:t> Storage / </a:t>
            </a:r>
            <a:r>
              <a:rPr lang="en-CA" altLang="en-US" sz="1200" dirty="0" smtClean="0">
                <a:latin typeface="Arial" pitchFamily="34" charset="0"/>
              </a:rPr>
              <a:t>QD</a:t>
            </a: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Standards / Guidelines</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Transport</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Fireworks Program</a:t>
            </a:r>
          </a:p>
          <a:p>
            <a:pPr eaLnBrk="1" hangingPunct="1">
              <a:spcBef>
                <a:spcPct val="0"/>
              </a:spcBef>
              <a:buClrTx/>
              <a:buFontTx/>
              <a:buChar char="-"/>
            </a:pPr>
            <a:r>
              <a:rPr lang="en-CA" altLang="en-US" sz="1200" dirty="0">
                <a:latin typeface="Arial" pitchFamily="34" charset="0"/>
              </a:rPr>
              <a:t> Security Screening</a:t>
            </a:r>
          </a:p>
          <a:p>
            <a:pPr eaLnBrk="1" hangingPunct="1">
              <a:spcBef>
                <a:spcPct val="0"/>
              </a:spcBef>
              <a:buClrTx/>
              <a:buNone/>
            </a:pPr>
            <a:endParaRPr lang="en-CA" altLang="en-US" sz="1200" dirty="0">
              <a:latin typeface="Arial" pitchFamily="34" charset="0"/>
            </a:endParaRPr>
          </a:p>
        </p:txBody>
      </p:sp>
      <p:cxnSp>
        <p:nvCxnSpPr>
          <p:cNvPr id="12" name="Elbow Connector 11"/>
          <p:cNvCxnSpPr/>
          <p:nvPr/>
        </p:nvCxnSpPr>
        <p:spPr>
          <a:xfrm>
            <a:off x="5946775" y="3546475"/>
            <a:ext cx="847725" cy="269875"/>
          </a:xfrm>
          <a:prstGeom prst="bentConnector3">
            <a:avLst>
              <a:gd name="adj1" fmla="val 116"/>
            </a:avLst>
          </a:prstGeom>
          <a:ln>
            <a:solidFill>
              <a:srgbClr val="B400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0D4D67D-6CD0-4F9C-AF73-23D04D3E675B}" type="slidenum">
              <a:rPr lang="en-CA" smtClean="0"/>
              <a:t>5</a:t>
            </a:fld>
            <a:endParaRPr lang="en-CA"/>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Current status</a:t>
            </a:r>
          </a:p>
          <a:p>
            <a:pPr lvl="1">
              <a:buFont typeface="Wingdings" panose="05000000000000000000" pitchFamily="2" charset="2"/>
              <a:buChar char="§"/>
            </a:pPr>
            <a:r>
              <a:rPr lang="en-CA" altLang="en-US" sz="2000" dirty="0" smtClean="0"/>
              <a:t>Bulk Guidelines (2014) were reviewed by CEAEC’s Regulatory Committee</a:t>
            </a:r>
          </a:p>
          <a:p>
            <a:pPr lvl="1">
              <a:buFont typeface="Wingdings" panose="05000000000000000000" pitchFamily="2" charset="2"/>
              <a:buChar char="§"/>
            </a:pPr>
            <a:r>
              <a:rPr lang="en-CA" altLang="en-US" sz="2000" dirty="0" smtClean="0"/>
              <a:t>Based on CEAEC’s Regulatory Committee proposals, a draft revision was completed by ERD, for a further review by CEAEC </a:t>
            </a:r>
          </a:p>
          <a:p>
            <a:pPr lvl="1">
              <a:buFont typeface="Wingdings" panose="05000000000000000000" pitchFamily="2" charset="2"/>
              <a:buChar char="§"/>
            </a:pPr>
            <a:r>
              <a:rPr lang="en-CA" altLang="en-US" sz="2000" dirty="0" smtClean="0"/>
              <a:t>New comments were received end of March</a:t>
            </a:r>
          </a:p>
          <a:p>
            <a:pPr lvl="1">
              <a:buFont typeface="Wingdings" panose="05000000000000000000" pitchFamily="2" charset="2"/>
              <a:buChar char="§"/>
            </a:pPr>
            <a:r>
              <a:rPr lang="en-CA" altLang="en-US" sz="2000" dirty="0" smtClean="0"/>
              <a:t>Key changes and clarifications are as presented</a:t>
            </a:r>
          </a:p>
        </p:txBody>
      </p:sp>
      <p:sp>
        <p:nvSpPr>
          <p:cNvPr id="2" name="Slide Number Placeholder 1"/>
          <p:cNvSpPr>
            <a:spLocks noGrp="1"/>
          </p:cNvSpPr>
          <p:nvPr>
            <p:ph type="sldNum" sz="quarter" idx="12"/>
          </p:nvPr>
        </p:nvSpPr>
        <p:spPr/>
        <p:txBody>
          <a:bodyPr/>
          <a:lstStyle/>
          <a:p>
            <a:fld id="{E0D4D67D-6CD0-4F9C-AF73-23D04D3E675B}" type="slidenum">
              <a:rPr lang="en-CA" smtClean="0"/>
              <a:t>50</a:t>
            </a:fld>
            <a:endParaRPr lang="en-CA"/>
          </a:p>
        </p:txBody>
      </p:sp>
    </p:spTree>
    <p:extLst>
      <p:ext uri="{BB962C8B-B14F-4D97-AF65-F5344CB8AC3E}">
        <p14:creationId xmlns:p14="http://schemas.microsoft.com/office/powerpoint/2010/main" val="210722919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908720"/>
            <a:ext cx="8783637" cy="5260975"/>
          </a:xfrm>
        </p:spPr>
        <p:txBody>
          <a:bodyPr/>
          <a:lstStyle/>
          <a:p>
            <a:pPr>
              <a:buFont typeface="Wingdings" panose="05000000000000000000" pitchFamily="2" charset="2"/>
              <a:buChar char="§"/>
            </a:pPr>
            <a:r>
              <a:rPr lang="en-CA" altLang="en-US" sz="2400" dirty="0" smtClean="0"/>
              <a:t>Changes / clarifications</a:t>
            </a:r>
          </a:p>
          <a:p>
            <a:pPr lvl="1">
              <a:buFont typeface="Wingdings" panose="05000000000000000000" pitchFamily="2" charset="2"/>
              <a:buChar char="§"/>
            </a:pPr>
            <a:r>
              <a:rPr lang="en-CA" altLang="en-US" sz="2000" dirty="0" smtClean="0"/>
              <a:t>Distances between sites are being reviewed</a:t>
            </a:r>
          </a:p>
          <a:p>
            <a:pPr lvl="2">
              <a:buFont typeface="Wingdings" panose="05000000000000000000" pitchFamily="2" charset="2"/>
              <a:buChar char="§"/>
            </a:pPr>
            <a:r>
              <a:rPr lang="en-CA" altLang="en-US" sz="1600" dirty="0" smtClean="0"/>
              <a:t>Between factory and satellite sites</a:t>
            </a:r>
          </a:p>
          <a:p>
            <a:pPr lvl="2">
              <a:buFont typeface="Wingdings" panose="05000000000000000000" pitchFamily="2" charset="2"/>
              <a:buChar char="§"/>
            </a:pPr>
            <a:r>
              <a:rPr lang="en-CA" altLang="en-US" sz="1600" dirty="0" smtClean="0"/>
              <a:t>Between satellite and client sites</a:t>
            </a:r>
          </a:p>
          <a:p>
            <a:pPr lvl="1">
              <a:buFont typeface="Wingdings" panose="05000000000000000000" pitchFamily="2" charset="2"/>
              <a:buChar char="§"/>
            </a:pPr>
            <a:r>
              <a:rPr lang="en-CA" altLang="en-US" sz="2000" dirty="0" smtClean="0"/>
              <a:t>Reloading of MPUs is to be done at satellite or factory sites</a:t>
            </a:r>
          </a:p>
          <a:p>
            <a:pPr lvl="1">
              <a:buFont typeface="Wingdings" panose="05000000000000000000" pitchFamily="2" charset="2"/>
              <a:buChar char="§"/>
            </a:pPr>
            <a:r>
              <a:rPr lang="en-CA" altLang="en-US" sz="2000" dirty="0" smtClean="0"/>
              <a:t>Administrative</a:t>
            </a:r>
          </a:p>
          <a:p>
            <a:pPr lvl="2">
              <a:buFont typeface="Wingdings" panose="05000000000000000000" pitchFamily="2" charset="2"/>
              <a:buChar char="§"/>
            </a:pPr>
            <a:r>
              <a:rPr lang="en-CA" altLang="en-US" sz="1600" dirty="0" smtClean="0"/>
              <a:t>References to standards (BNQ, CGSB) were updated</a:t>
            </a:r>
          </a:p>
          <a:p>
            <a:pPr lvl="2">
              <a:buFont typeface="Wingdings" panose="05000000000000000000" pitchFamily="2" charset="2"/>
              <a:buChar char="§"/>
            </a:pPr>
            <a:r>
              <a:rPr lang="en-CA" altLang="en-US" sz="1600" dirty="0" smtClean="0"/>
              <a:t>Duplicate Information available otherwise (e.g. MPU and QD principles requirements) is being removed</a:t>
            </a:r>
          </a:p>
          <a:p>
            <a:pPr lvl="2">
              <a:buFont typeface="Wingdings" panose="05000000000000000000" pitchFamily="2" charset="2"/>
              <a:buChar char="§"/>
            </a:pPr>
            <a:r>
              <a:rPr lang="en-CA" altLang="en-US" sz="1600" dirty="0" smtClean="0"/>
              <a:t>Amendments to reflect new </a:t>
            </a:r>
            <a:r>
              <a:rPr lang="en-CA" altLang="en-US" sz="1600" dirty="0" err="1" smtClean="0"/>
              <a:t>eLMS</a:t>
            </a:r>
            <a:r>
              <a:rPr lang="en-CA" altLang="en-US" sz="1600" dirty="0" smtClean="0"/>
              <a:t> implementation are being made (e.g. location list of MPUs)</a:t>
            </a:r>
          </a:p>
          <a:p>
            <a:pPr lvl="1">
              <a:buFont typeface="Wingdings" panose="05000000000000000000" pitchFamily="2" charset="2"/>
              <a:buChar char="§"/>
            </a:pPr>
            <a:r>
              <a:rPr lang="en-CA" altLang="en-US" sz="2000" dirty="0" smtClean="0"/>
              <a:t>AN storage at satellite sites</a:t>
            </a:r>
          </a:p>
          <a:p>
            <a:pPr lvl="2">
              <a:buFont typeface="Wingdings" panose="05000000000000000000" pitchFamily="2" charset="2"/>
              <a:buChar char="§"/>
            </a:pPr>
            <a:r>
              <a:rPr lang="en-CA" altLang="en-US" sz="1600" dirty="0" smtClean="0"/>
              <a:t>Maximum of 100,000 kg being proposed, rather than a maximum number of silos</a:t>
            </a:r>
          </a:p>
          <a:p>
            <a:pPr lvl="1">
              <a:buFont typeface="Wingdings" panose="05000000000000000000" pitchFamily="2" charset="2"/>
              <a:buChar char="§"/>
            </a:pPr>
            <a:r>
              <a:rPr lang="en-CA" altLang="en-US" sz="2000" dirty="0" smtClean="0"/>
              <a:t>Insulation in buildings</a:t>
            </a:r>
          </a:p>
          <a:p>
            <a:pPr lvl="2">
              <a:buFont typeface="Wingdings" panose="05000000000000000000" pitchFamily="2" charset="2"/>
              <a:buChar char="§"/>
            </a:pPr>
            <a:r>
              <a:rPr lang="en-CA" altLang="en-US" sz="1600" dirty="0" smtClean="0"/>
              <a:t>Group F, Division 1, mechanical protection required on walls and ceiling</a:t>
            </a:r>
          </a:p>
        </p:txBody>
      </p:sp>
      <p:sp>
        <p:nvSpPr>
          <p:cNvPr id="2" name="Slide Number Placeholder 1"/>
          <p:cNvSpPr>
            <a:spLocks noGrp="1"/>
          </p:cNvSpPr>
          <p:nvPr>
            <p:ph type="sldNum" sz="quarter" idx="12"/>
          </p:nvPr>
        </p:nvSpPr>
        <p:spPr/>
        <p:txBody>
          <a:bodyPr/>
          <a:lstStyle/>
          <a:p>
            <a:fld id="{E0D4D67D-6CD0-4F9C-AF73-23D04D3E675B}" type="slidenum">
              <a:rPr lang="en-CA" smtClean="0"/>
              <a:t>51</a:t>
            </a:fld>
            <a:endParaRPr lang="en-CA"/>
          </a:p>
        </p:txBody>
      </p:sp>
    </p:spTree>
    <p:extLst>
      <p:ext uri="{BB962C8B-B14F-4D97-AF65-F5344CB8AC3E}">
        <p14:creationId xmlns:p14="http://schemas.microsoft.com/office/powerpoint/2010/main" val="42856270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Changes / clarifications </a:t>
            </a:r>
          </a:p>
          <a:p>
            <a:pPr lvl="1">
              <a:buFont typeface="Wingdings" panose="05000000000000000000" pitchFamily="2" charset="2"/>
              <a:buChar char="§"/>
            </a:pPr>
            <a:r>
              <a:rPr lang="en-CA" altLang="en-US" sz="2000" dirty="0" smtClean="0"/>
              <a:t>Multi-wall </a:t>
            </a:r>
            <a:r>
              <a:rPr lang="en-CA" altLang="en-US" sz="2000" dirty="0"/>
              <a:t>tanks </a:t>
            </a:r>
            <a:r>
              <a:rPr lang="en-CA" altLang="en-US" sz="2000" dirty="0" smtClean="0"/>
              <a:t>requirements</a:t>
            </a:r>
            <a:endParaRPr lang="en-CA" altLang="en-US" sz="2000" dirty="0"/>
          </a:p>
          <a:p>
            <a:pPr lvl="2">
              <a:buFont typeface="Wingdings" panose="05000000000000000000" pitchFamily="2" charset="2"/>
              <a:buChar char="§"/>
            </a:pPr>
            <a:r>
              <a:rPr lang="en-CA" altLang="en-US" sz="1600" dirty="0"/>
              <a:t>Heating </a:t>
            </a:r>
            <a:r>
              <a:rPr lang="en-CA" altLang="en-US" sz="1600" dirty="0" smtClean="0"/>
              <a:t>may be required (Section 4.5.3)</a:t>
            </a:r>
            <a:endParaRPr lang="en-CA" altLang="en-US" sz="2000" dirty="0" smtClean="0"/>
          </a:p>
          <a:p>
            <a:pPr lvl="1">
              <a:buFont typeface="Wingdings" panose="05000000000000000000" pitchFamily="2" charset="2"/>
              <a:buChar char="§"/>
            </a:pPr>
            <a:r>
              <a:rPr lang="en-CA" altLang="en-US" sz="2000" dirty="0" smtClean="0"/>
              <a:t>Locking requirements at secure, access controlled mine sites reduced</a:t>
            </a:r>
          </a:p>
          <a:p>
            <a:pPr lvl="2">
              <a:buFont typeface="Wingdings" panose="05000000000000000000" pitchFamily="2" charset="2"/>
              <a:buChar char="§"/>
            </a:pPr>
            <a:r>
              <a:rPr lang="en-CA" altLang="en-US" sz="1600" dirty="0" smtClean="0"/>
              <a:t>Bulk ANE</a:t>
            </a:r>
          </a:p>
          <a:p>
            <a:pPr lvl="2">
              <a:buFont typeface="Wingdings" panose="05000000000000000000" pitchFamily="2" charset="2"/>
              <a:buChar char="§"/>
            </a:pPr>
            <a:r>
              <a:rPr lang="en-CA" altLang="en-US" sz="1600" dirty="0" smtClean="0"/>
              <a:t>AN Storage</a:t>
            </a:r>
          </a:p>
          <a:p>
            <a:pPr lvl="1">
              <a:buFont typeface="Wingdings" panose="05000000000000000000" pitchFamily="2" charset="2"/>
              <a:buChar char="§"/>
            </a:pPr>
            <a:r>
              <a:rPr lang="en-CA" altLang="en-US" sz="2000" dirty="0" smtClean="0"/>
              <a:t>Flammable liquids </a:t>
            </a:r>
            <a:r>
              <a:rPr lang="en-CA" altLang="en-US" sz="2000" dirty="0"/>
              <a:t>s</a:t>
            </a:r>
            <a:r>
              <a:rPr lang="en-CA" altLang="en-US" sz="2000" dirty="0" smtClean="0"/>
              <a:t>torage</a:t>
            </a:r>
          </a:p>
          <a:p>
            <a:pPr lvl="2">
              <a:buFont typeface="Wingdings" panose="05000000000000000000" pitchFamily="2" charset="2"/>
              <a:buChar char="§"/>
            </a:pPr>
            <a:r>
              <a:rPr lang="en-CA" altLang="en-US" sz="1600" dirty="0" smtClean="0"/>
              <a:t>CSA-Approved storage cabinet</a:t>
            </a:r>
          </a:p>
          <a:p>
            <a:pPr lvl="2">
              <a:buFont typeface="Wingdings" panose="05000000000000000000" pitchFamily="2" charset="2"/>
              <a:buChar char="§"/>
            </a:pPr>
            <a:r>
              <a:rPr lang="en-CA" altLang="en-US" sz="1600" dirty="0" smtClean="0"/>
              <a:t>Cabinet installed and maintained based on manufacturer requirements</a:t>
            </a:r>
          </a:p>
          <a:p>
            <a:pPr lvl="1">
              <a:buFont typeface="Wingdings" panose="05000000000000000000" pitchFamily="2" charset="2"/>
              <a:buChar char="§"/>
            </a:pPr>
            <a:r>
              <a:rPr lang="en-CA" altLang="en-US" sz="2000" dirty="0" smtClean="0"/>
              <a:t>References to 25 kg bags of AN removed from 4.9.4</a:t>
            </a:r>
          </a:p>
          <a:p>
            <a:pPr lvl="1">
              <a:buFont typeface="Wingdings" panose="05000000000000000000" pitchFamily="2" charset="2"/>
              <a:buChar char="§"/>
            </a:pPr>
            <a:r>
              <a:rPr lang="en-CA" altLang="en-US" sz="2000" dirty="0" smtClean="0"/>
              <a:t>Augers</a:t>
            </a:r>
          </a:p>
          <a:p>
            <a:pPr lvl="2">
              <a:buFont typeface="Wingdings" panose="05000000000000000000" pitchFamily="2" charset="2"/>
              <a:buChar char="§"/>
            </a:pPr>
            <a:r>
              <a:rPr lang="en-CA" altLang="en-US" sz="1600" dirty="0" smtClean="0"/>
              <a:t>Requirements of spacing for augers was clarified</a:t>
            </a:r>
          </a:p>
          <a:p>
            <a:pPr lvl="1">
              <a:buFont typeface="Wingdings" panose="05000000000000000000" pitchFamily="2" charset="2"/>
              <a:buChar char="§"/>
            </a:pPr>
            <a:endParaRPr lang="en-CA" altLang="en-US" sz="2000" dirty="0" smtClean="0"/>
          </a:p>
          <a:p>
            <a:pPr lvl="1">
              <a:buFont typeface="Wingdings" panose="05000000000000000000" pitchFamily="2" charset="2"/>
              <a:buChar char="§"/>
            </a:pPr>
            <a:endParaRPr lang="en-CA" altLang="en-US" sz="2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52</a:t>
            </a:fld>
            <a:endParaRPr lang="en-CA"/>
          </a:p>
        </p:txBody>
      </p:sp>
    </p:spTree>
    <p:extLst>
      <p:ext uri="{BB962C8B-B14F-4D97-AF65-F5344CB8AC3E}">
        <p14:creationId xmlns:p14="http://schemas.microsoft.com/office/powerpoint/2010/main" val="212022063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Key Comments</a:t>
            </a:r>
            <a:br>
              <a:rPr lang="en-CA" dirty="0" smtClean="0"/>
            </a:br>
            <a:endParaRPr lang="en-CA" sz="2000" b="0" dirty="0"/>
          </a:p>
        </p:txBody>
      </p:sp>
      <p:sp>
        <p:nvSpPr>
          <p:cNvPr id="3" name="Content Placeholder 2"/>
          <p:cNvSpPr>
            <a:spLocks noGrp="1"/>
          </p:cNvSpPr>
          <p:nvPr>
            <p:ph idx="1"/>
          </p:nvPr>
        </p:nvSpPr>
        <p:spPr/>
        <p:txBody>
          <a:bodyPr/>
          <a:lstStyle/>
          <a:p>
            <a:r>
              <a:rPr lang="en-CA" dirty="0" smtClean="0"/>
              <a:t>Sharing a wash bay</a:t>
            </a:r>
          </a:p>
          <a:p>
            <a:r>
              <a:rPr lang="en-CA" dirty="0" smtClean="0"/>
              <a:t>Zone satellite certificate</a:t>
            </a:r>
          </a:p>
          <a:p>
            <a:r>
              <a:rPr lang="en-CA" dirty="0" smtClean="0"/>
              <a:t>Include QD in the Guideline</a:t>
            </a:r>
          </a:p>
          <a:p>
            <a:r>
              <a:rPr lang="en-CA" dirty="0" smtClean="0"/>
              <a:t>Add direct supervisor as a “worker”</a:t>
            </a:r>
          </a:p>
          <a:p>
            <a:r>
              <a:rPr lang="en-CA" dirty="0" smtClean="0"/>
              <a:t>Sample cabinet lock by location</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53</a:t>
            </a:fld>
            <a:endParaRPr lang="en-CA"/>
          </a:p>
        </p:txBody>
      </p:sp>
    </p:spTree>
    <p:extLst>
      <p:ext uri="{BB962C8B-B14F-4D97-AF65-F5344CB8AC3E}">
        <p14:creationId xmlns:p14="http://schemas.microsoft.com/office/powerpoint/2010/main" val="3138327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Compatibility Guidelines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Current status</a:t>
            </a:r>
          </a:p>
          <a:p>
            <a:pPr lvl="1">
              <a:buFont typeface="Wingdings" panose="05000000000000000000" pitchFamily="2" charset="2"/>
              <a:buChar char="§"/>
            </a:pPr>
            <a:r>
              <a:rPr lang="en-CA" altLang="en-US" sz="2000" dirty="0" smtClean="0"/>
              <a:t>The document is based on Types of explosives (ER, 2013)</a:t>
            </a:r>
          </a:p>
          <a:p>
            <a:pPr lvl="1">
              <a:buFont typeface="Wingdings" panose="05000000000000000000" pitchFamily="2" charset="2"/>
              <a:buChar char="§"/>
            </a:pPr>
            <a:r>
              <a:rPr lang="en-CA" altLang="en-US" sz="2000" dirty="0" smtClean="0"/>
              <a:t>Compatibility tables for each Type of explosive versus others</a:t>
            </a:r>
          </a:p>
          <a:p>
            <a:pPr lvl="1">
              <a:buFont typeface="Wingdings" panose="05000000000000000000" pitchFamily="2" charset="2"/>
              <a:buChar char="§"/>
            </a:pPr>
            <a:r>
              <a:rPr lang="en-CA" altLang="en-US" sz="2000" dirty="0" smtClean="0"/>
              <a:t>Concepts from ER 2013, old QD Manual, and TDG requirements are integrated</a:t>
            </a:r>
          </a:p>
          <a:p>
            <a:pPr>
              <a:buFont typeface="Wingdings" panose="05000000000000000000" pitchFamily="2" charset="2"/>
              <a:buChar char="§"/>
            </a:pPr>
            <a:r>
              <a:rPr lang="en-CA" altLang="en-US" sz="2400" dirty="0" smtClean="0"/>
              <a:t>What is ahead?</a:t>
            </a:r>
          </a:p>
          <a:p>
            <a:pPr lvl="1">
              <a:buFont typeface="Wingdings" panose="05000000000000000000" pitchFamily="2" charset="2"/>
              <a:buChar char="§"/>
            </a:pPr>
            <a:r>
              <a:rPr lang="en-CA" altLang="en-US" sz="2000" dirty="0" smtClean="0"/>
              <a:t>Consultation with stakeholders ended </a:t>
            </a:r>
          </a:p>
          <a:p>
            <a:pPr lvl="1">
              <a:buFont typeface="Wingdings" panose="05000000000000000000" pitchFamily="2" charset="2"/>
              <a:buChar char="§"/>
            </a:pPr>
            <a:r>
              <a:rPr lang="en-CA" altLang="en-US" sz="2000" dirty="0" smtClean="0"/>
              <a:t>Presently reviewing comments</a:t>
            </a:r>
          </a:p>
          <a:p>
            <a:pPr lvl="1">
              <a:buFont typeface="Wingdings" panose="05000000000000000000" pitchFamily="2" charset="2"/>
              <a:buChar char="§"/>
            </a:pPr>
            <a:r>
              <a:rPr lang="en-CA" altLang="en-US" sz="2000" dirty="0" smtClean="0"/>
              <a:t>Provide CEAEC with answers to comments and finalize Guideline</a:t>
            </a:r>
          </a:p>
          <a:p>
            <a:pPr marL="457200" lvl="1" indent="0">
              <a:buNone/>
            </a:pPr>
            <a:endParaRPr lang="en-CA" altLang="en-US" sz="2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54</a:t>
            </a:fld>
            <a:endParaRPr lang="en-CA"/>
          </a:p>
        </p:txBody>
      </p:sp>
    </p:spTree>
    <p:extLst>
      <p:ext uri="{BB962C8B-B14F-4D97-AF65-F5344CB8AC3E}">
        <p14:creationId xmlns:p14="http://schemas.microsoft.com/office/powerpoint/2010/main" val="75722320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190" y="1988840"/>
            <a:ext cx="9144000" cy="418058"/>
          </a:xfrm>
        </p:spPr>
        <p:txBody>
          <a:bodyPr>
            <a:normAutofit fontScale="90000"/>
          </a:bodyPr>
          <a:lstStyle/>
          <a:p>
            <a:pPr algn="ctr"/>
            <a:r>
              <a:rPr lang="en-CA" altLang="en-US" sz="3200" dirty="0" smtClean="0">
                <a:latin typeface="Arial" pitchFamily="34" charset="0"/>
                <a:cs typeface="Arial" pitchFamily="34" charset="0"/>
              </a:rPr>
              <a:t>Regulatory Reminders</a:t>
            </a:r>
            <a:endParaRPr lang="en-CA" altLang="en-US" sz="1700" dirty="0" smtClean="0">
              <a:solidFill>
                <a:srgbClr val="D60093"/>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0D4D67D-6CD0-4F9C-AF73-23D04D3E675B}" type="slidenum">
              <a:rPr lang="en-CA" smtClean="0"/>
              <a:t>55</a:t>
            </a:fld>
            <a:endParaRPr lang="en-CA"/>
          </a:p>
        </p:txBody>
      </p:sp>
    </p:spTree>
    <p:extLst>
      <p:ext uri="{BB962C8B-B14F-4D97-AF65-F5344CB8AC3E}">
        <p14:creationId xmlns:p14="http://schemas.microsoft.com/office/powerpoint/2010/main" val="409856032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Part 9 - Regulatory Reminder</a:t>
            </a:r>
            <a:br>
              <a:rPr lang="en-CA" dirty="0" smtClean="0"/>
            </a:br>
            <a:endParaRPr lang="en-CA" sz="2700" b="0" dirty="0"/>
          </a:p>
        </p:txBody>
      </p:sp>
      <p:sp>
        <p:nvSpPr>
          <p:cNvPr id="3" name="Content Placeholder 2"/>
          <p:cNvSpPr>
            <a:spLocks noGrp="1"/>
          </p:cNvSpPr>
          <p:nvPr>
            <p:ph idx="1"/>
          </p:nvPr>
        </p:nvSpPr>
        <p:spPr>
          <a:xfrm>
            <a:off x="445065" y="1124744"/>
            <a:ext cx="8229600" cy="4525963"/>
          </a:xfrm>
        </p:spPr>
        <p:txBody>
          <a:bodyPr>
            <a:normAutofit/>
          </a:bodyPr>
          <a:lstStyle/>
          <a:p>
            <a:r>
              <a:rPr lang="en-CA" sz="2800" dirty="0"/>
              <a:t>S</a:t>
            </a:r>
            <a:r>
              <a:rPr lang="en-CA" sz="2800" dirty="0" smtClean="0"/>
              <a:t>ection 196(5); </a:t>
            </a:r>
            <a:r>
              <a:rPr lang="en-CA" sz="2800" dirty="0"/>
              <a:t>“No unnecessary stop, no longer than necessary and far from where people gather</a:t>
            </a:r>
            <a:r>
              <a:rPr lang="en-CA" sz="2800" dirty="0" smtClean="0"/>
              <a:t>”. </a:t>
            </a:r>
          </a:p>
          <a:p>
            <a:r>
              <a:rPr lang="en-CA" sz="2800" dirty="0"/>
              <a:t>S</a:t>
            </a:r>
            <a:r>
              <a:rPr lang="en-CA" sz="2800" dirty="0" smtClean="0"/>
              <a:t>ection 196(7); </a:t>
            </a:r>
            <a:r>
              <a:rPr lang="en-CA" sz="2800" dirty="0"/>
              <a:t>“Maintain 300m distances between vehicles transporting explosives</a:t>
            </a:r>
            <a:r>
              <a:rPr lang="en-CA" sz="2800" dirty="0" smtClean="0"/>
              <a:t>”</a:t>
            </a:r>
          </a:p>
          <a:p>
            <a:r>
              <a:rPr lang="en-CA" sz="2800" dirty="0"/>
              <a:t>S</a:t>
            </a:r>
            <a:r>
              <a:rPr lang="en-CA" sz="2800" dirty="0" smtClean="0"/>
              <a:t>ection 199(1); </a:t>
            </a:r>
            <a:r>
              <a:rPr lang="en-CA" sz="2800" dirty="0"/>
              <a:t>“Vehicle attendance</a:t>
            </a:r>
            <a:r>
              <a:rPr lang="en-CA" sz="2800" dirty="0" smtClean="0"/>
              <a:t>”.</a:t>
            </a:r>
          </a:p>
          <a:p>
            <a:r>
              <a:rPr lang="en-CA" sz="2800" dirty="0" smtClean="0"/>
              <a:t>Tanker being washed at licenced factory</a:t>
            </a:r>
          </a:p>
          <a:p>
            <a:r>
              <a:rPr lang="en-CA" sz="2800" dirty="0" smtClean="0"/>
              <a:t>ERD has concerns based on a series of observations.</a:t>
            </a:r>
          </a:p>
          <a:p>
            <a:pPr lvl="1"/>
            <a:r>
              <a:rPr lang="en-CA" sz="2400" dirty="0" smtClean="0"/>
              <a:t>Is the purpose of base sites/satellite sites still relevant/appropriate?</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56</a:t>
            </a:fld>
            <a:endParaRPr lang="en-CA"/>
          </a:p>
        </p:txBody>
      </p:sp>
    </p:spTree>
    <p:extLst>
      <p:ext uri="{BB962C8B-B14F-4D97-AF65-F5344CB8AC3E}">
        <p14:creationId xmlns:p14="http://schemas.microsoft.com/office/powerpoint/2010/main" val="1376736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Part 9 - Regulatory Reminder and Discussion </a:t>
            </a:r>
            <a:br>
              <a:rPr lang="en-CA" dirty="0" smtClean="0"/>
            </a:br>
            <a:endParaRPr lang="en-CA" sz="2700" b="0" dirty="0"/>
          </a:p>
        </p:txBody>
      </p:sp>
      <p:sp>
        <p:nvSpPr>
          <p:cNvPr id="3" name="Content Placeholder 2"/>
          <p:cNvSpPr>
            <a:spLocks noGrp="1"/>
          </p:cNvSpPr>
          <p:nvPr>
            <p:ph idx="1"/>
          </p:nvPr>
        </p:nvSpPr>
        <p:spPr/>
        <p:txBody>
          <a:bodyPr/>
          <a:lstStyle/>
          <a:p>
            <a:r>
              <a:rPr lang="en-CA" dirty="0" smtClean="0"/>
              <a:t>Section 198(1), tracking is required for explosives transport greater than 2000 kg but not for MPUs</a:t>
            </a:r>
          </a:p>
          <a:p>
            <a:r>
              <a:rPr lang="en-CA" dirty="0" smtClean="0"/>
              <a:t>Tracking of movement is being recorded in real time but no alerts are triggered if an something abnormal occurs </a:t>
            </a:r>
          </a:p>
          <a:p>
            <a:pPr lvl="1"/>
            <a:r>
              <a:rPr lang="en-CA" sz="2400" dirty="0" smtClean="0"/>
              <a:t>Example of alerts that could be triggered: Prolonged stop, transport going on an unapproved route, Transport stopped in densely populated areas, etc…</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57</a:t>
            </a:fld>
            <a:endParaRPr lang="en-CA"/>
          </a:p>
        </p:txBody>
      </p:sp>
    </p:spTree>
    <p:extLst>
      <p:ext uri="{BB962C8B-B14F-4D97-AF65-F5344CB8AC3E}">
        <p14:creationId xmlns:p14="http://schemas.microsoft.com/office/powerpoint/2010/main" val="1051249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Factory Base site and Satellite</a:t>
            </a:r>
            <a:r>
              <a:rPr lang="en-CA" dirty="0"/>
              <a:t/>
            </a:r>
            <a:br>
              <a:rPr lang="en-CA" dirty="0"/>
            </a:b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0873463"/>
              </p:ext>
            </p:extLst>
          </p:nvPr>
        </p:nvGraphicFramePr>
        <p:xfrm>
          <a:off x="25152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0D4D67D-6CD0-4F9C-AF73-23D04D3E675B}" type="slidenum">
              <a:rPr lang="en-CA" smtClean="0"/>
              <a:t>58</a:t>
            </a:fld>
            <a:endParaRPr lang="en-CA"/>
          </a:p>
        </p:txBody>
      </p:sp>
    </p:spTree>
    <p:extLst>
      <p:ext uri="{BB962C8B-B14F-4D97-AF65-F5344CB8AC3E}">
        <p14:creationId xmlns:p14="http://schemas.microsoft.com/office/powerpoint/2010/main" val="33100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Underground Bulk</a:t>
            </a:r>
            <a:endParaRPr lang="en-CA" dirty="0"/>
          </a:p>
        </p:txBody>
      </p:sp>
      <p:sp>
        <p:nvSpPr>
          <p:cNvPr id="3" name="Content Placeholder 2"/>
          <p:cNvSpPr>
            <a:spLocks noGrp="1"/>
          </p:cNvSpPr>
          <p:nvPr>
            <p:ph idx="1"/>
          </p:nvPr>
        </p:nvSpPr>
        <p:spPr/>
        <p:txBody>
          <a:bodyPr/>
          <a:lstStyle/>
          <a:p>
            <a:r>
              <a:rPr lang="en-CA" dirty="0" smtClean="0"/>
              <a:t>1990’s approximately 3 millions </a:t>
            </a:r>
            <a:r>
              <a:rPr lang="en-CA" dirty="0"/>
              <a:t>k</a:t>
            </a:r>
            <a:r>
              <a:rPr lang="en-CA" dirty="0" smtClean="0"/>
              <a:t>g</a:t>
            </a:r>
          </a:p>
          <a:p>
            <a:r>
              <a:rPr lang="en-CA" dirty="0" smtClean="0"/>
              <a:t>2017, 21 millions kg</a:t>
            </a:r>
          </a:p>
          <a:p>
            <a:r>
              <a:rPr lang="en-CA" dirty="0" smtClean="0"/>
              <a:t>Pumping pressures higher than on surface</a:t>
            </a:r>
          </a:p>
          <a:p>
            <a:r>
              <a:rPr lang="en-CA" dirty="0" smtClean="0"/>
              <a:t>Bulk ANEs more sensitive than on surface</a:t>
            </a:r>
          </a:p>
          <a:p>
            <a:r>
              <a:rPr lang="en-CA" dirty="0" smtClean="0"/>
              <a:t>U/G pumping units owned by mines,  contractors and explosives suppliers</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59</a:t>
            </a:fld>
            <a:endParaRPr lang="en-CA"/>
          </a:p>
        </p:txBody>
      </p:sp>
    </p:spTree>
    <p:extLst>
      <p:ext uri="{BB962C8B-B14F-4D97-AF65-F5344CB8AC3E}">
        <p14:creationId xmlns:p14="http://schemas.microsoft.com/office/powerpoint/2010/main" val="138124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9"/>
          <p:cNvSpPr>
            <a:spLocks noGrp="1" noChangeArrowheads="1"/>
          </p:cNvSpPr>
          <p:nvPr>
            <p:ph type="body" sz="half" idx="1"/>
          </p:nvPr>
        </p:nvSpPr>
        <p:spPr>
          <a:xfrm>
            <a:off x="468313" y="962025"/>
            <a:ext cx="4038600" cy="4876800"/>
          </a:xfrm>
        </p:spPr>
        <p:txBody>
          <a:bodyPr/>
          <a:lstStyle/>
          <a:p>
            <a:pPr marL="457200" lvl="1" indent="0" eaLnBrk="1" hangingPunct="1">
              <a:lnSpc>
                <a:spcPct val="90000"/>
              </a:lnSpc>
              <a:buFont typeface="Wingdings" pitchFamily="2" charset="2"/>
              <a:buNone/>
            </a:pPr>
            <a:endParaRPr lang="en-CA" altLang="en-US" sz="1800" smtClean="0"/>
          </a:p>
        </p:txBody>
      </p:sp>
      <p:graphicFrame>
        <p:nvGraphicFramePr>
          <p:cNvPr id="2" name="Table 1"/>
          <p:cNvGraphicFramePr>
            <a:graphicFrameLocks noGrp="1"/>
          </p:cNvGraphicFramePr>
          <p:nvPr>
            <p:extLst>
              <p:ext uri="{D42A27DB-BD31-4B8C-83A1-F6EECF244321}">
                <p14:modId xmlns:p14="http://schemas.microsoft.com/office/powerpoint/2010/main" val="2001080712"/>
              </p:ext>
            </p:extLst>
          </p:nvPr>
        </p:nvGraphicFramePr>
        <p:xfrm>
          <a:off x="129221" y="559699"/>
          <a:ext cx="8755384" cy="616177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41514">
                  <a:extLst>
                    <a:ext uri="{9D8B030D-6E8A-4147-A177-3AD203B41FA5}">
                      <a16:colId xmlns:a16="http://schemas.microsoft.com/office/drawing/2014/main" val="20000"/>
                    </a:ext>
                  </a:extLst>
                </a:gridCol>
                <a:gridCol w="4413870">
                  <a:extLst>
                    <a:ext uri="{9D8B030D-6E8A-4147-A177-3AD203B41FA5}">
                      <a16:colId xmlns:a16="http://schemas.microsoft.com/office/drawing/2014/main" val="20001"/>
                    </a:ext>
                  </a:extLst>
                </a:gridCol>
              </a:tblGrid>
              <a:tr h="4344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400" b="1" u="sng" dirty="0" smtClean="0">
                          <a:solidFill>
                            <a:schemeClr val="bg1"/>
                          </a:solidFill>
                        </a:rPr>
                        <a:t>Director/CIE</a:t>
                      </a:r>
                      <a:r>
                        <a:rPr lang="en-CA" altLang="en-US" sz="2400" dirty="0" smtClean="0">
                          <a:solidFill>
                            <a:schemeClr val="bg1"/>
                          </a:solidFill>
                        </a:rPr>
                        <a:t>   –   </a:t>
                      </a:r>
                      <a:r>
                        <a:rPr lang="en-CA" altLang="en-US" sz="2400" b="0" dirty="0" smtClean="0">
                          <a:solidFill>
                            <a:schemeClr val="bg1"/>
                          </a:solidFill>
                        </a:rPr>
                        <a:t>Jean-</a:t>
                      </a:r>
                      <a:r>
                        <a:rPr lang="en-CA" altLang="en-US" sz="2400" b="0" baseline="0" dirty="0" smtClean="0">
                          <a:solidFill>
                            <a:schemeClr val="bg1"/>
                          </a:solidFill>
                        </a:rPr>
                        <a:t> </a:t>
                      </a:r>
                      <a:r>
                        <a:rPr lang="en-CA" altLang="en-US" sz="2400" b="0" dirty="0" smtClean="0">
                          <a:solidFill>
                            <a:schemeClr val="bg1"/>
                          </a:solidFill>
                        </a:rPr>
                        <a:t>Luc Arpin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dirty="0" smtClean="0"/>
                    </a:p>
                  </a:txBody>
                  <a:tcPr/>
                </a:tc>
                <a:extLst>
                  <a:ext uri="{0D108BD9-81ED-4DB2-BD59-A6C34878D82A}">
                    <a16:rowId xmlns:a16="http://schemas.microsoft.com/office/drawing/2014/main" val="10000"/>
                  </a:ext>
                </a:extLst>
              </a:tr>
              <a:tr h="432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National Manager, Licensing</a:t>
                      </a:r>
                      <a:r>
                        <a:rPr lang="en-CA" altLang="en-US" sz="1400" b="1" u="sng" baseline="0" dirty="0" smtClean="0"/>
                        <a:t> &amp; Inspections</a:t>
                      </a:r>
                      <a:endParaRPr lang="en-CA" altLang="en-US" sz="1400" b="1" u="none"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Daniel Hilliker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Specialists Manager</a:t>
                      </a:r>
                      <a:endParaRPr lang="en-CA" altLang="en-US" sz="1400" b="1" u="non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Serge Dionne</a:t>
                      </a:r>
                    </a:p>
                  </a:txBody>
                  <a:tcPr anchor="ctr"/>
                </a:tc>
                <a:extLst>
                  <a:ext uri="{0D108BD9-81ED-4DB2-BD59-A6C34878D82A}">
                    <a16:rowId xmlns:a16="http://schemas.microsoft.com/office/drawing/2014/main" val="10001"/>
                  </a:ext>
                </a:extLst>
              </a:tr>
              <a:tr h="2991856">
                <a:tc rowSpan="3">
                  <a:txBody>
                    <a:bodyPr/>
                    <a:lstStyle/>
                    <a:p>
                      <a:pPr marL="0" indent="0" eaLnBrk="1" hangingPunct="1">
                        <a:lnSpc>
                          <a:spcPct val="90000"/>
                        </a:lnSpc>
                        <a:buNone/>
                        <a:tabLst>
                          <a:tab pos="357188" algn="l"/>
                        </a:tabLst>
                      </a:pPr>
                      <a:r>
                        <a:rPr lang="en-CA" altLang="en-US" sz="1400" b="1" u="none" dirty="0" smtClean="0"/>
                        <a:t> </a:t>
                      </a:r>
                    </a:p>
                    <a:p>
                      <a:pPr marL="0" indent="0" eaLnBrk="1" hangingPunct="1">
                        <a:lnSpc>
                          <a:spcPct val="90000"/>
                        </a:lnSpc>
                        <a:buNone/>
                        <a:tabLst>
                          <a:tab pos="357188" algn="l"/>
                        </a:tabLst>
                      </a:pPr>
                      <a:r>
                        <a:rPr lang="en-CA" altLang="en-US" sz="1400" b="1" u="none" baseline="0" dirty="0" smtClean="0"/>
                        <a:t>       </a:t>
                      </a:r>
                      <a:r>
                        <a:rPr lang="en-CA" altLang="en-US" sz="1400" b="1" u="sng" dirty="0" smtClean="0"/>
                        <a:t>Pacific Region</a:t>
                      </a:r>
                    </a:p>
                    <a:p>
                      <a:pPr marL="179388" lvl="1" indent="0" eaLnBrk="1" hangingPunct="1">
                        <a:lnSpc>
                          <a:spcPct val="90000"/>
                        </a:lnSpc>
                      </a:pPr>
                      <a:r>
                        <a:rPr lang="en-CA" altLang="en-US" sz="1400" dirty="0" smtClean="0"/>
                        <a:t>       Manager –		Rod Boulay</a:t>
                      </a:r>
                    </a:p>
                    <a:p>
                      <a:pPr marL="179388" lvl="1" indent="0" eaLnBrk="1" hangingPunct="1">
                        <a:lnSpc>
                          <a:spcPct val="90000"/>
                        </a:lnSpc>
                      </a:pPr>
                      <a:r>
                        <a:rPr lang="en-CA" altLang="en-US" sz="1400" dirty="0" smtClean="0"/>
                        <a:t>       Inspector –		</a:t>
                      </a:r>
                      <a:r>
                        <a:rPr lang="en-CA" altLang="en-US" sz="1400" baseline="0" dirty="0" smtClean="0">
                          <a:solidFill>
                            <a:schemeClr val="tx1"/>
                          </a:solidFill>
                        </a:rPr>
                        <a:t>David Murdoch</a:t>
                      </a:r>
                      <a:endParaRPr lang="en-CA" altLang="en-US" sz="1400" dirty="0" smtClean="0">
                        <a:solidFill>
                          <a:schemeClr val="tx1"/>
                        </a:solidFill>
                      </a:endParaRPr>
                    </a:p>
                    <a:p>
                      <a:pPr marL="179388" lvl="1" indent="0" eaLnBrk="1" hangingPunct="1">
                        <a:lnSpc>
                          <a:spcPct val="90000"/>
                        </a:lnSpc>
                      </a:pPr>
                      <a:r>
                        <a:rPr lang="en-CA" altLang="en-US" sz="1400" dirty="0" smtClean="0"/>
                        <a:t>       Assistant –		Kelp Watson</a:t>
                      </a:r>
                    </a:p>
                    <a:p>
                      <a:pPr marL="179388" lvl="1" indent="0" eaLnBrk="1" hangingPunct="1">
                        <a:lnSpc>
                          <a:spcPct val="90000"/>
                        </a:lnSpc>
                      </a:pPr>
                      <a:endParaRPr lang="en-CA" altLang="en-US" sz="1400" dirty="0" smtClean="0"/>
                    </a:p>
                    <a:p>
                      <a:pPr marL="0" indent="0" eaLnBrk="1" hangingPunct="1">
                        <a:lnSpc>
                          <a:spcPct val="90000"/>
                        </a:lnSpc>
                        <a:buNone/>
                      </a:pPr>
                      <a:r>
                        <a:rPr lang="en-CA" altLang="en-US" sz="1400" b="1" u="none" dirty="0" smtClean="0"/>
                        <a:t>       </a:t>
                      </a:r>
                      <a:r>
                        <a:rPr lang="en-CA" altLang="en-US" sz="1400" b="1" u="sng" dirty="0" smtClean="0"/>
                        <a:t>Western Region</a:t>
                      </a:r>
                    </a:p>
                    <a:p>
                      <a:pPr marL="179388" lvl="1" indent="0" eaLnBrk="1" hangingPunct="1">
                        <a:lnSpc>
                          <a:spcPct val="90000"/>
                        </a:lnSpc>
                        <a:buFont typeface="Courier New" panose="02070309020205020404" pitchFamily="49" charset="0"/>
                        <a:buNone/>
                      </a:pPr>
                      <a:r>
                        <a:rPr lang="en-CA" altLang="en-US" sz="1400" dirty="0" smtClean="0"/>
                        <a:t>       Manager –		David Mohn</a:t>
                      </a:r>
                    </a:p>
                    <a:p>
                      <a:pPr marL="179388" lvl="1" indent="0" eaLnBrk="1" hangingPunct="1">
                        <a:lnSpc>
                          <a:spcPct val="90000"/>
                        </a:lnSpc>
                        <a:buFont typeface="Courier New" panose="02070309020205020404" pitchFamily="49" charset="0"/>
                        <a:buNone/>
                      </a:pPr>
                      <a:r>
                        <a:rPr lang="en-CA" altLang="en-US" sz="1400" dirty="0" smtClean="0"/>
                        <a:t>       Inspectors –		</a:t>
                      </a:r>
                      <a:r>
                        <a:rPr lang="en-CA" altLang="en-US" sz="1400" dirty="0" smtClean="0">
                          <a:solidFill>
                            <a:schemeClr val="tx1"/>
                          </a:solidFill>
                        </a:rPr>
                        <a:t>Rebecca Holmberg</a:t>
                      </a:r>
                      <a:r>
                        <a:rPr lang="en-CA" altLang="en-US" sz="1400" dirty="0" smtClean="0">
                          <a:solidFill>
                            <a:srgbClr val="0000FF"/>
                          </a:solidFill>
                        </a:rPr>
                        <a:t> </a:t>
                      </a:r>
                    </a:p>
                    <a:p>
                      <a:pPr marL="179388" lvl="1" indent="0" eaLnBrk="1" hangingPunct="1">
                        <a:lnSpc>
                          <a:spcPct val="90000"/>
                        </a:lnSpc>
                        <a:buFont typeface="Courier New" panose="02070309020205020404" pitchFamily="49" charset="0"/>
                        <a:buNone/>
                      </a:pPr>
                      <a:r>
                        <a:rPr lang="en-CA" altLang="en-US" sz="1400" dirty="0" smtClean="0"/>
                        <a:t>	Assistant –               Wanda King</a:t>
                      </a:r>
                    </a:p>
                    <a:p>
                      <a:pPr marL="179388" lvl="1" indent="0" eaLnBrk="1" hangingPunct="1">
                        <a:lnSpc>
                          <a:spcPct val="90000"/>
                        </a:lnSpc>
                        <a:buFont typeface="Courier New" panose="02070309020205020404" pitchFamily="49" charset="0"/>
                        <a:buNone/>
                      </a:pPr>
                      <a:endParaRPr lang="en-CA" altLang="en-US" sz="1400" dirty="0" smtClean="0"/>
                    </a:p>
                    <a:p>
                      <a:pPr marL="0" indent="0" eaLnBrk="1" hangingPunct="1">
                        <a:lnSpc>
                          <a:spcPct val="90000"/>
                        </a:lnSpc>
                        <a:buNone/>
                      </a:pPr>
                      <a:r>
                        <a:rPr lang="en-CA" altLang="en-US" sz="1400" b="1" u="none" baseline="0" dirty="0" smtClean="0"/>
                        <a:t>       </a:t>
                      </a:r>
                      <a:r>
                        <a:rPr lang="en-CA" altLang="en-US" sz="1400" b="1" u="sng" baseline="0" dirty="0" smtClean="0"/>
                        <a:t>HQ Region</a:t>
                      </a:r>
                      <a:endParaRPr lang="en-CA" altLang="en-US" sz="1400" b="1" u="sng" dirty="0" smtClean="0"/>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Sr. Inspector –	</a:t>
                      </a:r>
                      <a:r>
                        <a:rPr lang="en-CA" altLang="en-US" sz="1400" dirty="0" smtClean="0"/>
                        <a:t>Isabelle</a:t>
                      </a:r>
                      <a:r>
                        <a:rPr lang="en-CA" altLang="en-US" sz="1400" baseline="0" dirty="0" smtClean="0"/>
                        <a:t> Gagné</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Inspectors –	Greg Choryhanna</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Mike Farbod</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Charles Montpetit</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a:t>
                      </a:r>
                      <a:r>
                        <a:rPr lang="en-CA" altLang="en-US" sz="1400" b="1" u="sng" dirty="0" smtClean="0"/>
                        <a:t>Eastern Region</a:t>
                      </a:r>
                    </a:p>
                    <a:p>
                      <a:pPr marL="179388" lvl="1" indent="0" eaLnBrk="1" hangingPunct="1">
                        <a:lnSpc>
                          <a:spcPct val="90000"/>
                        </a:lnSpc>
                        <a:buFont typeface="Courier New" panose="02070309020205020404" pitchFamily="49" charset="0"/>
                        <a:buNone/>
                      </a:pPr>
                      <a:r>
                        <a:rPr lang="en-CA" altLang="en-US" sz="1400" dirty="0" smtClean="0"/>
                        <a:t>       Inspectors –             Jacques Beaupré</a:t>
                      </a:r>
                    </a:p>
                    <a:p>
                      <a:pPr marL="179388" lvl="1" indent="0" eaLnBrk="1" hangingPunct="1">
                        <a:lnSpc>
                          <a:spcPct val="90000"/>
                        </a:lnSpc>
                        <a:buFont typeface="Courier New" panose="02070309020205020404" pitchFamily="49" charset="0"/>
                        <a:buNone/>
                      </a:pPr>
                      <a:r>
                        <a:rPr lang="en-CA" altLang="en-US" sz="1400" dirty="0" smtClean="0"/>
                        <a:t>                            </a:t>
                      </a:r>
                      <a:r>
                        <a:rPr lang="en-CA" altLang="en-US" sz="1400" baseline="0" dirty="0" smtClean="0"/>
                        <a:t>              </a:t>
                      </a:r>
                      <a:r>
                        <a:rPr lang="en-CA" altLang="en-US" sz="1400" baseline="0" dirty="0" smtClean="0">
                          <a:solidFill>
                            <a:schemeClr val="tx1"/>
                          </a:solidFill>
                        </a:rPr>
                        <a:t>Jean-Francois Viger</a:t>
                      </a:r>
                      <a:endParaRPr lang="en-CA" altLang="en-US" sz="1400" dirty="0" smtClean="0">
                        <a:solidFill>
                          <a:schemeClr val="tx1"/>
                        </a:solidFill>
                      </a:endParaRPr>
                    </a:p>
                  </a:txBody>
                  <a:tcPr/>
                </a:tc>
                <a:tc>
                  <a:txBody>
                    <a:bodyPr/>
                    <a:lstStyle/>
                    <a:p>
                      <a:pPr marL="179388" lvl="1" indent="0" eaLnBrk="1" hangingPunct="1">
                        <a:lnSpc>
                          <a:spcPct val="90000"/>
                        </a:lnSpc>
                        <a:buFont typeface="Courier New" panose="02070309020205020404" pitchFamily="49" charset="0"/>
                        <a:buNone/>
                      </a:pPr>
                      <a:r>
                        <a:rPr lang="en-CA" altLang="en-US" sz="1400" b="1" dirty="0" smtClean="0"/>
                        <a:t>Security</a:t>
                      </a:r>
                      <a:r>
                        <a:rPr lang="en-CA" altLang="en-US" sz="1400" b="1" baseline="0" dirty="0" smtClean="0"/>
                        <a:t>                                      		</a:t>
                      </a:r>
                      <a:r>
                        <a:rPr lang="en-CA" altLang="en-US" sz="1400" b="0" baseline="0" dirty="0" smtClean="0"/>
                        <a:t>Maurice Pinco</a:t>
                      </a:r>
                    </a:p>
                    <a:p>
                      <a:pPr marL="179388" lvl="1" indent="0" eaLnBrk="1" hangingPunct="1">
                        <a:lnSpc>
                          <a:spcPct val="90000"/>
                        </a:lnSpc>
                        <a:buFont typeface="Courier New" panose="02070309020205020404" pitchFamily="49" charset="0"/>
                        <a:buNone/>
                      </a:pPr>
                      <a:endParaRPr lang="en-CA" altLang="en-US" sz="1400" b="1" dirty="0" smtClean="0"/>
                    </a:p>
                    <a:p>
                      <a:pPr marL="179388" lvl="1" indent="0" eaLnBrk="1" hangingPunct="1">
                        <a:lnSpc>
                          <a:spcPct val="90000"/>
                        </a:lnSpc>
                        <a:buFont typeface="Courier New" panose="02070309020205020404" pitchFamily="49" charset="0"/>
                        <a:buNone/>
                      </a:pPr>
                      <a:r>
                        <a:rPr lang="en-CA" altLang="en-US" sz="1400" b="1" dirty="0" smtClean="0"/>
                        <a:t>Fireworks</a:t>
                      </a:r>
                      <a:r>
                        <a:rPr lang="en-CA" altLang="en-US" sz="1400" b="0" baseline="0" dirty="0" smtClean="0"/>
                        <a:t>                           </a:t>
                      </a:r>
                      <a:r>
                        <a:rPr lang="en-CA" altLang="en-US" sz="1400" dirty="0" smtClean="0"/>
                        <a:t>        	Rachel</a:t>
                      </a:r>
                      <a:r>
                        <a:rPr lang="en-CA" altLang="en-US" sz="1400" baseline="0" dirty="0" smtClean="0"/>
                        <a:t> </a:t>
                      </a:r>
                      <a:r>
                        <a:rPr lang="en-CA" altLang="en-US" sz="1400" dirty="0" smtClean="0"/>
                        <a:t>Robbins</a:t>
                      </a:r>
                    </a:p>
                    <a:p>
                      <a:pPr marL="179388" lvl="1" indent="0" eaLnBrk="1" hangingPunct="1">
                        <a:lnSpc>
                          <a:spcPct val="90000"/>
                        </a:lnSpc>
                        <a:buFont typeface="Courier New" panose="02070309020205020404" pitchFamily="49" charset="0"/>
                        <a:buNone/>
                      </a:pPr>
                      <a:endParaRPr lang="en-CA" altLang="en-US" sz="1400" b="1" u="none" dirty="0" smtClean="0"/>
                    </a:p>
                    <a:p>
                      <a:pPr marL="179388" lvl="1" indent="0" eaLnBrk="1" hangingPunct="1">
                        <a:lnSpc>
                          <a:spcPct val="90000"/>
                        </a:lnSpc>
                        <a:buFont typeface="Courier New" panose="02070309020205020404" pitchFamily="49" charset="0"/>
                        <a:buNone/>
                      </a:pPr>
                      <a:r>
                        <a:rPr lang="en-CA" altLang="en-US" sz="1400" b="1" u="none" dirty="0" smtClean="0"/>
                        <a:t>Authorization, Import/</a:t>
                      </a:r>
                      <a:r>
                        <a:rPr lang="en-CA" altLang="en-US" sz="1400" b="1" u="none" baseline="0" dirty="0" smtClean="0"/>
                        <a:t>Export</a:t>
                      </a:r>
                      <a:r>
                        <a:rPr lang="en-CA" altLang="en-US" sz="1400" u="none" dirty="0" smtClean="0"/>
                        <a:t>  	Mark Wilansky</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dirty="0" smtClean="0"/>
                        <a:t>MPU, QD, QRA                 </a:t>
                      </a:r>
                      <a:r>
                        <a:rPr lang="en-CA" altLang="en-US" sz="1400" b="0" u="none" baseline="0" dirty="0" smtClean="0"/>
                        <a:t>         	</a:t>
                      </a:r>
                      <a:r>
                        <a:rPr lang="en-CA" altLang="en-US" sz="1400" b="0" u="none" baseline="0" dirty="0" smtClean="0">
                          <a:solidFill>
                            <a:srgbClr val="000000"/>
                          </a:solidFill>
                        </a:rPr>
                        <a:t>Sebastian Towler</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baseline="0" dirty="0" smtClean="0"/>
                        <a:t>Magazines               </a:t>
                      </a:r>
                      <a:r>
                        <a:rPr lang="en-CA" altLang="en-US" sz="1400" b="0" u="none" baseline="0" dirty="0" smtClean="0"/>
                        <a:t>                   	</a:t>
                      </a:r>
                      <a:r>
                        <a:rPr lang="en-CA" altLang="en-US" sz="1400" b="0" u="none" baseline="0" dirty="0" smtClean="0">
                          <a:solidFill>
                            <a:srgbClr val="000000"/>
                          </a:solidFill>
                        </a:rPr>
                        <a:t>Michael Lafleur</a:t>
                      </a:r>
                    </a:p>
                    <a:p>
                      <a:pPr marL="179388" lvl="1" indent="0" eaLnBrk="1" hangingPunct="1">
                        <a:lnSpc>
                          <a:spcPct val="90000"/>
                        </a:lnSpc>
                        <a:buFont typeface="Courier New" panose="02070309020205020404" pitchFamily="49" charset="0"/>
                        <a:buNone/>
                      </a:pPr>
                      <a:endParaRPr lang="en-CA" altLang="en-US" sz="1400" b="0" u="none" baseline="0" dirty="0" smtClean="0">
                        <a:solidFill>
                          <a:srgbClr val="000000"/>
                        </a:solidFill>
                      </a:endParaRPr>
                    </a:p>
                  </a:txBody>
                  <a:tcPr anchor="ctr"/>
                </a:tc>
                <a:extLst>
                  <a:ext uri="{0D108BD9-81ED-4DB2-BD59-A6C34878D82A}">
                    <a16:rowId xmlns:a16="http://schemas.microsoft.com/office/drawing/2014/main" val="10002"/>
                  </a:ext>
                </a:extLst>
              </a:tr>
              <a:tr h="470032">
                <a:tc vMerge="1">
                  <a:txBody>
                    <a:bodyPr/>
                    <a:lstStyle/>
                    <a:p>
                      <a:endParaRPr lang="en-CA"/>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Restricted</a:t>
                      </a:r>
                      <a:r>
                        <a:rPr lang="en-CA" altLang="en-US" sz="1400" b="1" u="sng" baseline="0" dirty="0" smtClean="0"/>
                        <a:t> Components Manager</a:t>
                      </a:r>
                      <a:endParaRPr lang="en-CA" altLang="en-US" sz="1400" b="1" u="none" baseline="0" dirty="0" smtClean="0"/>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Marie Vachon</a:t>
                      </a:r>
                    </a:p>
                  </a:txBody>
                  <a:tcPr anchor="ctr"/>
                </a:tc>
                <a:extLst>
                  <a:ext uri="{0D108BD9-81ED-4DB2-BD59-A6C34878D82A}">
                    <a16:rowId xmlns:a16="http://schemas.microsoft.com/office/drawing/2014/main" val="10003"/>
                  </a:ext>
                </a:extLst>
              </a:tr>
              <a:tr h="470032">
                <a:tc vMerge="1">
                  <a:txBody>
                    <a:bodyPr/>
                    <a:lstStyle/>
                    <a:p>
                      <a:endParaRPr lang="en-CA"/>
                    </a:p>
                  </a:txBody>
                  <a:tcPr/>
                </a:tc>
                <a:tc>
                  <a:txBody>
                    <a:bodyPr/>
                    <a:lstStyle/>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RC Specialist</a:t>
                      </a:r>
                      <a:r>
                        <a:rPr lang="en-CA" altLang="en-US" sz="1400" b="0" dirty="0" smtClean="0"/>
                        <a:t>			Meagan Martin  </a:t>
                      </a:r>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(Fredericton, NB)</a:t>
                      </a:r>
                      <a:r>
                        <a:rPr lang="en-CA" altLang="en-US" sz="1400" b="0" dirty="0" smtClean="0"/>
                        <a:t>	Greg</a:t>
                      </a:r>
                      <a:r>
                        <a:rPr lang="en-CA" altLang="en-US" sz="1400" b="0" baseline="0" dirty="0" smtClean="0"/>
                        <a:t> Buchanan</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a:t>
                      </a:r>
                      <a:r>
                        <a:rPr lang="en-CA" altLang="en-US" sz="1400" b="1" baseline="0" dirty="0" smtClean="0"/>
                        <a:t> </a:t>
                      </a:r>
                      <a:r>
                        <a:rPr lang="en-CA" altLang="en-US" sz="1400" b="1" dirty="0" smtClean="0"/>
                        <a:t>(Varennes,</a:t>
                      </a:r>
                      <a:r>
                        <a:rPr lang="en-CA" altLang="en-US" sz="1400" b="1" baseline="0" dirty="0" smtClean="0"/>
                        <a:t> QC)</a:t>
                      </a:r>
                      <a:r>
                        <a:rPr lang="en-CA" altLang="en-US" sz="1400" b="0" baseline="0" dirty="0" smtClean="0"/>
                        <a:t>	</a:t>
                      </a:r>
                      <a:r>
                        <a:rPr lang="en-CA" altLang="en-US" sz="1400" b="0" dirty="0" smtClean="0"/>
                        <a:t>Louis-Philippe</a:t>
                      </a:r>
                      <a:r>
                        <a:rPr lang="en-CA" altLang="en-US" sz="1400" b="0" baseline="0" dirty="0" smtClean="0"/>
                        <a:t> Massicotte</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(Hamilton, ON)</a:t>
                      </a:r>
                      <a:r>
                        <a:rPr lang="en-CA" altLang="en-US" sz="1400" b="0" dirty="0" smtClean="0"/>
                        <a:t>	Carlo</a:t>
                      </a:r>
                      <a:r>
                        <a:rPr lang="en-CA" altLang="en-US" sz="1400" b="0" baseline="0" dirty="0" smtClean="0"/>
                        <a:t> Tesone</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(Regina, SK)</a:t>
                      </a:r>
                      <a:r>
                        <a:rPr lang="en-CA" altLang="en-US" sz="1400" b="0" dirty="0" smtClean="0"/>
                        <a:t>		Kala </a:t>
                      </a:r>
                      <a:r>
                        <a:rPr lang="en-CA" altLang="en-US" sz="1400" b="0" dirty="0" err="1" smtClean="0"/>
                        <a:t>Muthuswamy</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(Calgary, AB)	</a:t>
                      </a:r>
                      <a:r>
                        <a:rPr lang="en-CA" altLang="en-US" sz="1400" b="0" dirty="0" smtClean="0"/>
                        <a:t>Grayson Owen</a:t>
                      </a:r>
                    </a:p>
                  </a:txBody>
                  <a:tcPr anchor="ctr"/>
                </a:tc>
                <a:extLst>
                  <a:ext uri="{0D108BD9-81ED-4DB2-BD59-A6C34878D82A}">
                    <a16:rowId xmlns:a16="http://schemas.microsoft.com/office/drawing/2014/main" val="799207177"/>
                  </a:ext>
                </a:extLst>
              </a:tr>
              <a:tr h="470032">
                <a:tc>
                  <a:txBody>
                    <a:bodyPr/>
                    <a:lstStyle/>
                    <a:p>
                      <a:pPr marL="179388" lvl="1" indent="0" eaLnBrk="1" hangingPunct="1">
                        <a:lnSpc>
                          <a:spcPct val="90000"/>
                        </a:lnSpc>
                        <a:buFont typeface="Courier New" panose="02070309020205020404" pitchFamily="49" charset="0"/>
                        <a:buNone/>
                      </a:pPr>
                      <a:endParaRPr lang="en-CA" altLang="en-US" sz="1400" dirty="0" smtClean="0">
                        <a:solidFill>
                          <a:schemeClr val="tx1"/>
                        </a:solidFill>
                      </a:endParaRPr>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Projects / Regulations</a:t>
                      </a:r>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Pavel Zraly</a:t>
                      </a:r>
                    </a:p>
                  </a:txBody>
                  <a:tcPr anchor="ctr"/>
                </a:tc>
                <a:extLst>
                  <a:ext uri="{0D108BD9-81ED-4DB2-BD59-A6C34878D82A}">
                    <a16:rowId xmlns:a16="http://schemas.microsoft.com/office/drawing/2014/main" val="623690940"/>
                  </a:ext>
                </a:extLst>
              </a:tr>
            </a:tbl>
          </a:graphicData>
        </a:graphic>
      </p:graphicFrame>
      <p:sp>
        <p:nvSpPr>
          <p:cNvPr id="19460" name="Title 1"/>
          <p:cNvSpPr>
            <a:spLocks noGrp="1"/>
          </p:cNvSpPr>
          <p:nvPr>
            <p:ph type="title"/>
          </p:nvPr>
        </p:nvSpPr>
        <p:spPr>
          <a:xfrm>
            <a:off x="-65087" y="-180975"/>
            <a:ext cx="9144000" cy="1143000"/>
          </a:xfrm>
        </p:spPr>
        <p:txBody>
          <a:bodyPr/>
          <a:lstStyle/>
          <a:p>
            <a:pPr algn="ctr"/>
            <a:r>
              <a:rPr lang="en-CA" altLang="en-US" sz="3200" dirty="0" smtClean="0"/>
              <a:t>ERD Personnel</a:t>
            </a:r>
            <a:endParaRPr lang="en-CA" altLang="en-US" sz="2000" dirty="0" smtClean="0"/>
          </a:p>
        </p:txBody>
      </p:sp>
      <p:sp>
        <p:nvSpPr>
          <p:cNvPr id="3" name="Slide Number Placeholder 2"/>
          <p:cNvSpPr>
            <a:spLocks noGrp="1"/>
          </p:cNvSpPr>
          <p:nvPr>
            <p:ph type="sldNum" sz="quarter" idx="12"/>
          </p:nvPr>
        </p:nvSpPr>
        <p:spPr/>
        <p:txBody>
          <a:bodyPr/>
          <a:lstStyle/>
          <a:p>
            <a:pPr>
              <a:defRPr/>
            </a:pPr>
            <a:endParaRPr lang="en-US" alt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Underground Regulatory </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Pumping is a manufacturing activity</a:t>
            </a:r>
          </a:p>
          <a:p>
            <a:r>
              <a:rPr lang="en-CA" dirty="0" smtClean="0"/>
              <a:t>Manufacturing activities are covered under the Explosives Regulations</a:t>
            </a:r>
          </a:p>
          <a:p>
            <a:r>
              <a:rPr lang="en-CA" dirty="0" smtClean="0"/>
              <a:t>Only activities of ER 2013 listed in section 136 are exempted from a licence or certificate</a:t>
            </a:r>
          </a:p>
          <a:p>
            <a:r>
              <a:rPr lang="en-CA" dirty="0" smtClean="0"/>
              <a:t>Requirements of Section 136(2) apply and Section 20</a:t>
            </a:r>
          </a:p>
          <a:p>
            <a:r>
              <a:rPr lang="en-CA" dirty="0" smtClean="0"/>
              <a:t>U/G MPU must be maintained by a competent person</a:t>
            </a:r>
          </a:p>
          <a:p>
            <a:r>
              <a:rPr lang="en-CA" dirty="0" smtClean="0"/>
              <a:t>U/G equipment must be decontaminated at a licenced factory site</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60</a:t>
            </a:fld>
            <a:endParaRPr lang="en-CA"/>
          </a:p>
        </p:txBody>
      </p:sp>
    </p:spTree>
    <p:extLst>
      <p:ext uri="{BB962C8B-B14F-4D97-AF65-F5344CB8AC3E}">
        <p14:creationId xmlns:p14="http://schemas.microsoft.com/office/powerpoint/2010/main" val="1966875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Accident/Incident Reporting</a:t>
            </a:r>
            <a:endParaRPr lang="en-CA" dirty="0"/>
          </a:p>
        </p:txBody>
      </p:sp>
      <p:sp>
        <p:nvSpPr>
          <p:cNvPr id="3" name="Content Placeholder 2"/>
          <p:cNvSpPr>
            <a:spLocks noGrp="1"/>
          </p:cNvSpPr>
          <p:nvPr>
            <p:ph idx="1"/>
          </p:nvPr>
        </p:nvSpPr>
        <p:spPr/>
        <p:txBody>
          <a:bodyPr>
            <a:normAutofit/>
          </a:bodyPr>
          <a:lstStyle/>
          <a:p>
            <a:r>
              <a:rPr lang="en-CA" sz="2800" b="1" u="sng" dirty="0"/>
              <a:t>Part </a:t>
            </a:r>
            <a:r>
              <a:rPr lang="en-CA" sz="2800" b="1" u="sng" dirty="0" smtClean="0"/>
              <a:t>5, </a:t>
            </a:r>
            <a:r>
              <a:rPr lang="en-CA" sz="2800" dirty="0"/>
              <a:t>139 (1) </a:t>
            </a:r>
            <a:r>
              <a:rPr lang="fr-CA" sz="2800" b="1" dirty="0" err="1"/>
              <a:t>Spills</a:t>
            </a:r>
            <a:r>
              <a:rPr lang="fr-CA" sz="2800" b="1" dirty="0"/>
              <a:t> or </a:t>
            </a:r>
            <a:r>
              <a:rPr lang="fr-CA" sz="2800" b="1" dirty="0" smtClean="0"/>
              <a:t>accidents</a:t>
            </a:r>
          </a:p>
          <a:p>
            <a:pPr lvl="1"/>
            <a:r>
              <a:rPr lang="en-CA" sz="2000" dirty="0"/>
              <a:t>(c) the Chief Inspector of Explosives must be </a:t>
            </a:r>
            <a:r>
              <a:rPr lang="en-CA" sz="2000" dirty="0" smtClean="0"/>
              <a:t>notified</a:t>
            </a:r>
            <a:r>
              <a:rPr lang="en-CA" sz="2000" dirty="0"/>
              <a:t> </a:t>
            </a:r>
            <a:r>
              <a:rPr lang="en-CA" sz="2000" dirty="0" smtClean="0"/>
              <a:t>of </a:t>
            </a:r>
            <a:r>
              <a:rPr lang="en-CA" sz="2000" dirty="0"/>
              <a:t>the accident or spill within 12 hours after the </a:t>
            </a:r>
            <a:r>
              <a:rPr lang="en-CA" sz="2000" dirty="0" smtClean="0"/>
              <a:t>removal</a:t>
            </a:r>
            <a:r>
              <a:rPr lang="en-CA" sz="2000" dirty="0"/>
              <a:t> </a:t>
            </a:r>
            <a:r>
              <a:rPr lang="en-CA" sz="2000" dirty="0" smtClean="0"/>
              <a:t>or </a:t>
            </a:r>
            <a:r>
              <a:rPr lang="en-CA" sz="2000" dirty="0"/>
              <a:t>repackaging begins</a:t>
            </a:r>
            <a:r>
              <a:rPr lang="en-CA" sz="2000" dirty="0" smtClean="0"/>
              <a:t>.</a:t>
            </a:r>
          </a:p>
          <a:p>
            <a:r>
              <a:rPr lang="en-CA" sz="2800" b="1" u="sng" dirty="0"/>
              <a:t>Part 5</a:t>
            </a:r>
            <a:r>
              <a:rPr lang="en-CA" sz="2800" b="1" u="sng" dirty="0" smtClean="0"/>
              <a:t>,</a:t>
            </a:r>
            <a:r>
              <a:rPr lang="en-CA" sz="2800" dirty="0"/>
              <a:t> 140 (1</a:t>
            </a:r>
            <a:r>
              <a:rPr lang="en-CA" sz="2800" dirty="0" smtClean="0"/>
              <a:t>)</a:t>
            </a:r>
            <a:r>
              <a:rPr lang="en-CA" sz="2800" b="1" dirty="0"/>
              <a:t> Emergency response assistance </a:t>
            </a:r>
            <a:r>
              <a:rPr lang="en-CA" sz="2800" b="1" dirty="0" smtClean="0"/>
              <a:t>plan </a:t>
            </a:r>
            <a:r>
              <a:rPr lang="en-CA" sz="2800" dirty="0" smtClean="0"/>
              <a:t>(pumping UN0332)</a:t>
            </a:r>
          </a:p>
          <a:p>
            <a:pPr lvl="1"/>
            <a:r>
              <a:rPr lang="en-CA" sz="2000" dirty="0"/>
              <a:t>(d) a copy of the follow-up report that is required </a:t>
            </a:r>
            <a:r>
              <a:rPr lang="en-CA" sz="2000" dirty="0" smtClean="0"/>
              <a:t>under</a:t>
            </a:r>
            <a:r>
              <a:rPr lang="en-CA" sz="2000" dirty="0"/>
              <a:t> </a:t>
            </a:r>
            <a:r>
              <a:rPr lang="en-CA" sz="2000" dirty="0" smtClean="0"/>
              <a:t>section </a:t>
            </a:r>
            <a:r>
              <a:rPr lang="en-CA" sz="2000" dirty="0"/>
              <a:t>8.3 of the </a:t>
            </a:r>
            <a:r>
              <a:rPr lang="en-CA" sz="2000" i="1" dirty="0"/>
              <a:t>Transportation of </a:t>
            </a:r>
            <a:r>
              <a:rPr lang="en-CA" sz="2000" i="1" dirty="0" smtClean="0"/>
              <a:t>Dangerous</a:t>
            </a:r>
            <a:r>
              <a:rPr lang="en-CA" sz="2000" dirty="0"/>
              <a:t> </a:t>
            </a:r>
            <a:r>
              <a:rPr lang="en-CA" sz="2000" i="1" dirty="0" smtClean="0"/>
              <a:t>Goods </a:t>
            </a:r>
            <a:r>
              <a:rPr lang="en-CA" sz="2000" i="1" dirty="0"/>
              <a:t>Regulations </a:t>
            </a:r>
            <a:r>
              <a:rPr lang="en-CA" sz="2000" dirty="0"/>
              <a:t>must be submitted to the Chief </a:t>
            </a:r>
            <a:r>
              <a:rPr lang="en-CA" sz="2000" dirty="0" smtClean="0"/>
              <a:t>Inspector</a:t>
            </a:r>
            <a:r>
              <a:rPr lang="en-CA" sz="2000" dirty="0"/>
              <a:t> </a:t>
            </a:r>
            <a:r>
              <a:rPr lang="en-CA" sz="2000" dirty="0" smtClean="0"/>
              <a:t>of </a:t>
            </a:r>
            <a:r>
              <a:rPr lang="en-CA" sz="2000" dirty="0"/>
              <a:t>Explosives within 30 days after the date </a:t>
            </a:r>
            <a:r>
              <a:rPr lang="en-CA" sz="2000" dirty="0" smtClean="0"/>
              <a:t>on</a:t>
            </a:r>
            <a:r>
              <a:rPr lang="en-CA" sz="2000" dirty="0"/>
              <a:t> </a:t>
            </a:r>
            <a:r>
              <a:rPr lang="en-CA" sz="2000" dirty="0" smtClean="0"/>
              <a:t>which </a:t>
            </a:r>
            <a:r>
              <a:rPr lang="en-CA" sz="2000" dirty="0"/>
              <a:t>the explosives are pumped.</a:t>
            </a:r>
            <a:endParaRPr lang="en-CA" sz="2000"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61</a:t>
            </a:fld>
            <a:endParaRPr lang="en-CA"/>
          </a:p>
        </p:txBody>
      </p:sp>
    </p:spTree>
    <p:extLst>
      <p:ext uri="{BB962C8B-B14F-4D97-AF65-F5344CB8AC3E}">
        <p14:creationId xmlns:p14="http://schemas.microsoft.com/office/powerpoint/2010/main" val="384159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Accident/Incident Reporting</a:t>
            </a:r>
          </a:p>
        </p:txBody>
      </p:sp>
      <p:sp>
        <p:nvSpPr>
          <p:cNvPr id="3" name="Content Placeholder 2"/>
          <p:cNvSpPr>
            <a:spLocks noGrp="1"/>
          </p:cNvSpPr>
          <p:nvPr>
            <p:ph idx="1"/>
          </p:nvPr>
        </p:nvSpPr>
        <p:spPr/>
        <p:txBody>
          <a:bodyPr/>
          <a:lstStyle/>
          <a:p>
            <a:r>
              <a:rPr lang="en-CA" b="1" u="sng" dirty="0"/>
              <a:t>Part </a:t>
            </a:r>
            <a:r>
              <a:rPr lang="en-CA" b="1" u="sng" dirty="0" smtClean="0"/>
              <a:t>7, </a:t>
            </a:r>
            <a:r>
              <a:rPr lang="en-CA" dirty="0" smtClean="0"/>
              <a:t>167 </a:t>
            </a:r>
            <a:r>
              <a:rPr lang="en-CA" dirty="0"/>
              <a:t>(1</a:t>
            </a:r>
            <a:r>
              <a:rPr lang="en-CA" dirty="0" smtClean="0"/>
              <a:t>)</a:t>
            </a:r>
            <a:r>
              <a:rPr lang="en-CA" b="1" dirty="0"/>
              <a:t> </a:t>
            </a:r>
            <a:r>
              <a:rPr lang="en-CA" b="1" dirty="0" smtClean="0"/>
              <a:t>Incidents</a:t>
            </a:r>
          </a:p>
          <a:p>
            <a:pPr lvl="1"/>
            <a:r>
              <a:rPr lang="en-CA" dirty="0"/>
              <a:t>A holder of a licence, permit or </a:t>
            </a:r>
            <a:r>
              <a:rPr lang="en-CA" dirty="0" smtClean="0"/>
              <a:t>certificate </a:t>
            </a:r>
            <a:r>
              <a:rPr lang="en-CA" dirty="0"/>
              <a:t>must provide the Chief Inspector of </a:t>
            </a:r>
            <a:r>
              <a:rPr lang="en-CA" dirty="0" smtClean="0"/>
              <a:t>Explosives</a:t>
            </a:r>
            <a:r>
              <a:rPr lang="en-CA" sz="3600" dirty="0"/>
              <a:t> </a:t>
            </a:r>
            <a:r>
              <a:rPr lang="en-CA" dirty="0" smtClean="0"/>
              <a:t>with </a:t>
            </a:r>
            <a:r>
              <a:rPr lang="en-CA" dirty="0"/>
              <a:t>a detailed follow-up report about the </a:t>
            </a:r>
            <a:r>
              <a:rPr lang="en-CA" dirty="0" smtClean="0"/>
              <a:t>incident</a:t>
            </a:r>
            <a:r>
              <a:rPr lang="en-CA" sz="3600" dirty="0"/>
              <a:t> </a:t>
            </a:r>
            <a:r>
              <a:rPr lang="en-CA" dirty="0" smtClean="0"/>
              <a:t>as </a:t>
            </a:r>
            <a:r>
              <a:rPr lang="en-CA" dirty="0"/>
              <a:t>soon as the circumstances permit</a:t>
            </a:r>
          </a:p>
        </p:txBody>
      </p:sp>
      <p:sp>
        <p:nvSpPr>
          <p:cNvPr id="4" name="Slide Number Placeholder 3"/>
          <p:cNvSpPr>
            <a:spLocks noGrp="1"/>
          </p:cNvSpPr>
          <p:nvPr>
            <p:ph type="sldNum" sz="quarter" idx="12"/>
          </p:nvPr>
        </p:nvSpPr>
        <p:spPr/>
        <p:txBody>
          <a:bodyPr/>
          <a:lstStyle/>
          <a:p>
            <a:fld id="{E0D4D67D-6CD0-4F9C-AF73-23D04D3E675B}" type="slidenum">
              <a:rPr lang="en-CA" smtClean="0"/>
              <a:t>62</a:t>
            </a:fld>
            <a:endParaRPr lang="en-CA"/>
          </a:p>
        </p:txBody>
      </p:sp>
    </p:spTree>
    <p:extLst>
      <p:ext uri="{BB962C8B-B14F-4D97-AF65-F5344CB8AC3E}">
        <p14:creationId xmlns:p14="http://schemas.microsoft.com/office/powerpoint/2010/main" val="1167325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Accident/Incident Reporting</a:t>
            </a:r>
          </a:p>
        </p:txBody>
      </p:sp>
      <p:sp>
        <p:nvSpPr>
          <p:cNvPr id="3" name="Content Placeholder 2"/>
          <p:cNvSpPr>
            <a:spLocks noGrp="1"/>
          </p:cNvSpPr>
          <p:nvPr>
            <p:ph idx="1"/>
          </p:nvPr>
        </p:nvSpPr>
        <p:spPr/>
        <p:txBody>
          <a:bodyPr>
            <a:normAutofit/>
          </a:bodyPr>
          <a:lstStyle/>
          <a:p>
            <a:r>
              <a:rPr lang="en-CA" sz="2800" b="1" u="sng" dirty="0"/>
              <a:t>Part </a:t>
            </a:r>
            <a:r>
              <a:rPr lang="en-CA" sz="2800" b="1" u="sng" dirty="0" smtClean="0"/>
              <a:t>9, </a:t>
            </a:r>
            <a:r>
              <a:rPr lang="en-CA" sz="2800" dirty="0" smtClean="0"/>
              <a:t>192(2) </a:t>
            </a:r>
            <a:r>
              <a:rPr lang="fr-CA" sz="2800" b="1" dirty="0" err="1"/>
              <a:t>Damaged</a:t>
            </a:r>
            <a:r>
              <a:rPr lang="fr-CA" sz="2800" b="1" dirty="0"/>
              <a:t> or </a:t>
            </a:r>
            <a:r>
              <a:rPr lang="fr-CA" sz="2800" b="1" dirty="0" err="1"/>
              <a:t>deteriorated</a:t>
            </a:r>
            <a:r>
              <a:rPr lang="fr-CA" sz="2800" b="1" dirty="0"/>
              <a:t> </a:t>
            </a:r>
            <a:r>
              <a:rPr lang="fr-CA" sz="2800" b="1" dirty="0" smtClean="0"/>
              <a:t>explosives</a:t>
            </a:r>
          </a:p>
          <a:p>
            <a:pPr lvl="1"/>
            <a:r>
              <a:rPr lang="en-CA" sz="2400" dirty="0"/>
              <a:t>The shipper and the carrier must not transport </a:t>
            </a:r>
            <a:r>
              <a:rPr lang="en-CA" sz="2400" dirty="0" smtClean="0"/>
              <a:t>damaged</a:t>
            </a:r>
            <a:r>
              <a:rPr lang="en-CA" sz="2400" dirty="0"/>
              <a:t> </a:t>
            </a:r>
            <a:r>
              <a:rPr lang="en-CA" sz="2400" dirty="0" smtClean="0"/>
              <a:t>or </a:t>
            </a:r>
            <a:r>
              <a:rPr lang="en-CA" sz="2400" dirty="0"/>
              <a:t>deteriorated explosives unless the Minister </a:t>
            </a:r>
            <a:r>
              <a:rPr lang="en-CA" sz="2400" dirty="0" smtClean="0"/>
              <a:t>determines</a:t>
            </a:r>
            <a:r>
              <a:rPr lang="en-CA" sz="2400" dirty="0"/>
              <a:t> </a:t>
            </a:r>
            <a:r>
              <a:rPr lang="en-CA" sz="2400" dirty="0" smtClean="0"/>
              <a:t>that </a:t>
            </a:r>
            <a:r>
              <a:rPr lang="en-CA" sz="2400" dirty="0"/>
              <a:t>the explosives must be transported to </a:t>
            </a:r>
            <a:r>
              <a:rPr lang="en-CA" sz="2400" dirty="0" smtClean="0"/>
              <a:t>another</a:t>
            </a:r>
            <a:r>
              <a:rPr lang="en-CA" sz="2400" dirty="0"/>
              <a:t> </a:t>
            </a:r>
            <a:r>
              <a:rPr lang="en-CA" sz="2400" dirty="0" smtClean="0"/>
              <a:t>location</a:t>
            </a:r>
          </a:p>
          <a:p>
            <a:r>
              <a:rPr lang="en-CA" sz="2800" b="1" u="sng" dirty="0"/>
              <a:t>Part 9, </a:t>
            </a:r>
            <a:r>
              <a:rPr lang="en-CA" sz="2800" dirty="0"/>
              <a:t>196(9</a:t>
            </a:r>
            <a:r>
              <a:rPr lang="en-CA" sz="2800" dirty="0" smtClean="0"/>
              <a:t>)</a:t>
            </a:r>
            <a:r>
              <a:rPr lang="en-CA" sz="2800" b="1" dirty="0"/>
              <a:t> Towed </a:t>
            </a:r>
            <a:r>
              <a:rPr lang="en-CA" sz="2800" b="1" dirty="0" smtClean="0"/>
              <a:t>vehicle</a:t>
            </a:r>
          </a:p>
          <a:p>
            <a:pPr lvl="1"/>
            <a:r>
              <a:rPr lang="en-CA" sz="2400" dirty="0"/>
              <a:t>The driver of a vehicle transporting explosives </a:t>
            </a:r>
            <a:r>
              <a:rPr lang="en-CA" sz="2400" dirty="0" smtClean="0"/>
              <a:t>must</a:t>
            </a:r>
            <a:r>
              <a:rPr lang="en-CA" sz="2400" dirty="0"/>
              <a:t> </a:t>
            </a:r>
            <a:r>
              <a:rPr lang="en-CA" sz="2400" dirty="0" smtClean="0"/>
              <a:t>ensure </a:t>
            </a:r>
            <a:r>
              <a:rPr lang="en-CA" sz="2400" dirty="0"/>
              <a:t>that the vehicle is not towed unless the </a:t>
            </a:r>
            <a:r>
              <a:rPr lang="en-CA" sz="2400" dirty="0" smtClean="0"/>
              <a:t>Minister</a:t>
            </a:r>
            <a:r>
              <a:rPr lang="en-CA" sz="2400" dirty="0"/>
              <a:t> </a:t>
            </a:r>
            <a:r>
              <a:rPr lang="en-CA" sz="2400" dirty="0" smtClean="0"/>
              <a:t>or </a:t>
            </a:r>
            <a:r>
              <a:rPr lang="en-CA" sz="2400" dirty="0"/>
              <a:t>a police officer directs that it be towed because of </a:t>
            </a:r>
            <a:r>
              <a:rPr lang="en-CA" sz="2400" dirty="0" smtClean="0"/>
              <a:t>an</a:t>
            </a:r>
            <a:r>
              <a:rPr lang="en-CA" sz="2400" dirty="0"/>
              <a:t> </a:t>
            </a:r>
            <a:r>
              <a:rPr lang="en-CA" sz="2400" dirty="0" smtClean="0"/>
              <a:t>emergency </a:t>
            </a:r>
            <a:r>
              <a:rPr lang="en-CA" sz="2400" dirty="0"/>
              <a:t>or a breakdown</a:t>
            </a:r>
            <a:r>
              <a:rPr lang="en-CA" sz="2400" dirty="0" smtClean="0"/>
              <a:t>.</a:t>
            </a:r>
          </a:p>
          <a:p>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63</a:t>
            </a:fld>
            <a:endParaRPr lang="en-CA"/>
          </a:p>
        </p:txBody>
      </p:sp>
    </p:spTree>
    <p:extLst>
      <p:ext uri="{BB962C8B-B14F-4D97-AF65-F5344CB8AC3E}">
        <p14:creationId xmlns:p14="http://schemas.microsoft.com/office/powerpoint/2010/main" val="626613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Accident/Incident Reporting</a:t>
            </a:r>
          </a:p>
        </p:txBody>
      </p:sp>
      <p:sp>
        <p:nvSpPr>
          <p:cNvPr id="3" name="Content Placeholder 2"/>
          <p:cNvSpPr>
            <a:spLocks noGrp="1"/>
          </p:cNvSpPr>
          <p:nvPr>
            <p:ph idx="1"/>
          </p:nvPr>
        </p:nvSpPr>
        <p:spPr/>
        <p:txBody>
          <a:bodyPr>
            <a:normAutofit/>
          </a:bodyPr>
          <a:lstStyle/>
          <a:p>
            <a:r>
              <a:rPr lang="en-CA" sz="2800" b="1" u="sng" dirty="0"/>
              <a:t>Part 9, </a:t>
            </a:r>
            <a:r>
              <a:rPr lang="en-CA" sz="2800" dirty="0"/>
              <a:t>201 (1) </a:t>
            </a:r>
            <a:r>
              <a:rPr lang="en-CA" sz="2800" b="1" dirty="0"/>
              <a:t>Accidents and incidents</a:t>
            </a:r>
          </a:p>
          <a:p>
            <a:pPr lvl="1"/>
            <a:r>
              <a:rPr lang="en-CA" sz="2400" dirty="0"/>
              <a:t>The driver of a vehicle that contains </a:t>
            </a:r>
            <a:r>
              <a:rPr lang="en-CA" sz="2400" dirty="0" smtClean="0"/>
              <a:t>explosives and </a:t>
            </a:r>
            <a:r>
              <a:rPr lang="en-CA" sz="2400" dirty="0"/>
              <a:t>is involved in an accident or incident that is likely </a:t>
            </a:r>
            <a:r>
              <a:rPr lang="en-CA" sz="2400" dirty="0" smtClean="0"/>
              <a:t>to delay </a:t>
            </a:r>
            <a:r>
              <a:rPr lang="en-CA" sz="2400" dirty="0"/>
              <a:t>the delivery of the explosives must, as soon as </a:t>
            </a:r>
            <a:r>
              <a:rPr lang="en-CA" sz="2400" dirty="0" smtClean="0"/>
              <a:t>the circumstances </a:t>
            </a:r>
            <a:r>
              <a:rPr lang="en-CA" sz="2400" dirty="0"/>
              <a:t>permit, notify the police and the carrier </a:t>
            </a:r>
            <a:r>
              <a:rPr lang="en-CA" sz="2400" dirty="0" smtClean="0"/>
              <a:t>of the </a:t>
            </a:r>
            <a:r>
              <a:rPr lang="en-CA" sz="2400" dirty="0"/>
              <a:t>accident or incident and the delay</a:t>
            </a:r>
            <a:r>
              <a:rPr lang="en-CA" sz="2400" dirty="0" smtClean="0"/>
              <a:t>.</a:t>
            </a:r>
          </a:p>
          <a:p>
            <a:r>
              <a:rPr lang="en-CA" sz="2800" b="1" u="sng" dirty="0"/>
              <a:t>Part 9, </a:t>
            </a:r>
            <a:r>
              <a:rPr lang="en-CA" sz="2800" dirty="0"/>
              <a:t>201</a:t>
            </a:r>
            <a:r>
              <a:rPr lang="en-CA" sz="2800" dirty="0" smtClean="0"/>
              <a:t>(2</a:t>
            </a:r>
            <a:r>
              <a:rPr lang="en-CA" sz="2800" dirty="0"/>
              <a:t>) </a:t>
            </a:r>
            <a:r>
              <a:rPr lang="en-CA" sz="2800" b="1" dirty="0" smtClean="0"/>
              <a:t>Report </a:t>
            </a:r>
          </a:p>
          <a:p>
            <a:pPr lvl="1"/>
            <a:r>
              <a:rPr lang="en-CA" sz="2400" dirty="0" smtClean="0"/>
              <a:t>The </a:t>
            </a:r>
            <a:r>
              <a:rPr lang="en-CA" sz="2400" dirty="0"/>
              <a:t>carrier must, as soon as the circumstances </a:t>
            </a:r>
            <a:r>
              <a:rPr lang="en-CA" sz="2400" dirty="0" smtClean="0"/>
              <a:t>permit,</a:t>
            </a:r>
            <a:r>
              <a:rPr lang="en-CA" sz="2400" dirty="0"/>
              <a:t> </a:t>
            </a:r>
            <a:r>
              <a:rPr lang="en-CA" sz="2400" dirty="0" smtClean="0"/>
              <a:t>report </a:t>
            </a:r>
            <a:r>
              <a:rPr lang="en-CA" sz="2400" dirty="0"/>
              <a:t>the accident or incident to an inspector</a:t>
            </a:r>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64</a:t>
            </a:fld>
            <a:endParaRPr lang="en-CA"/>
          </a:p>
        </p:txBody>
      </p:sp>
    </p:spTree>
    <p:extLst>
      <p:ext uri="{BB962C8B-B14F-4D97-AF65-F5344CB8AC3E}">
        <p14:creationId xmlns:p14="http://schemas.microsoft.com/office/powerpoint/2010/main" val="1810275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268760"/>
            <a:ext cx="9144000" cy="1128713"/>
          </a:xfrm>
        </p:spPr>
        <p:txBody>
          <a:bodyPr>
            <a:normAutofit fontScale="90000"/>
          </a:bodyPr>
          <a:lstStyle/>
          <a:p>
            <a:pPr algn="ctr"/>
            <a:r>
              <a:rPr lang="en-CA" altLang="en-US" sz="4000" dirty="0" smtClean="0"/>
              <a:t>CEAEC - List of Items</a:t>
            </a:r>
            <a:br>
              <a:rPr lang="en-CA" altLang="en-US" sz="4000" dirty="0" smtClean="0"/>
            </a:br>
            <a:endParaRPr lang="en-CA" altLang="en-US" sz="31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65</a:t>
            </a:fld>
            <a:endParaRPr lang="en-CA"/>
          </a:p>
        </p:txBody>
      </p:sp>
      <p:sp>
        <p:nvSpPr>
          <p:cNvPr id="3" name="TextBox 2"/>
          <p:cNvSpPr txBox="1"/>
          <p:nvPr/>
        </p:nvSpPr>
        <p:spPr>
          <a:xfrm>
            <a:off x="323528" y="2276872"/>
            <a:ext cx="8568952" cy="1938992"/>
          </a:xfrm>
          <a:prstGeom prst="rect">
            <a:avLst/>
          </a:prstGeom>
          <a:noFill/>
        </p:spPr>
        <p:txBody>
          <a:bodyPr wrap="square" rtlCol="0">
            <a:spAutoFit/>
          </a:bodyPr>
          <a:lstStyle/>
          <a:p>
            <a:r>
              <a:rPr lang="en-CA" altLang="en-US" sz="2400" dirty="0"/>
              <a:t>1. </a:t>
            </a:r>
            <a:r>
              <a:rPr lang="en-CA" altLang="en-US" sz="2400" dirty="0" smtClean="0"/>
              <a:t>Licensing </a:t>
            </a:r>
            <a:r>
              <a:rPr lang="en-CA" altLang="en-US" sz="2400" dirty="0"/>
              <a:t>update</a:t>
            </a:r>
            <a:br>
              <a:rPr lang="en-CA" altLang="en-US" sz="2400" dirty="0"/>
            </a:br>
            <a:r>
              <a:rPr lang="en-CA" altLang="en-US" sz="2400" dirty="0"/>
              <a:t>2. Definitions</a:t>
            </a:r>
            <a:br>
              <a:rPr lang="en-CA" altLang="en-US" sz="2400" dirty="0"/>
            </a:br>
            <a:r>
              <a:rPr lang="en-CA" altLang="en-US" sz="2400" dirty="0"/>
              <a:t>3. Review of the changes of the MPU Third party “As-Built” inspection process</a:t>
            </a:r>
            <a:br>
              <a:rPr lang="en-CA" altLang="en-US" sz="2400" dirty="0"/>
            </a:br>
            <a:r>
              <a:rPr lang="en-CA" altLang="en-US" sz="2400" dirty="0"/>
              <a:t>4. Review of the TNT –NEEQ equivalency for </a:t>
            </a:r>
            <a:r>
              <a:rPr lang="en-CA" altLang="en-US" sz="2400" dirty="0" smtClean="0"/>
              <a:t>ANEs</a:t>
            </a:r>
            <a:endParaRPr lang="en-CA" sz="2400" dirty="0"/>
          </a:p>
        </p:txBody>
      </p:sp>
    </p:spTree>
    <p:extLst>
      <p:ext uri="{BB962C8B-B14F-4D97-AF65-F5344CB8AC3E}">
        <p14:creationId xmlns:p14="http://schemas.microsoft.com/office/powerpoint/2010/main" val="34534444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Licensing Requirements</a:t>
            </a:r>
            <a:endParaRPr lang="en-CA" dirty="0"/>
          </a:p>
        </p:txBody>
      </p:sp>
      <p:sp>
        <p:nvSpPr>
          <p:cNvPr id="3" name="Content Placeholder 2"/>
          <p:cNvSpPr>
            <a:spLocks noGrp="1"/>
          </p:cNvSpPr>
          <p:nvPr>
            <p:ph idx="1"/>
          </p:nvPr>
        </p:nvSpPr>
        <p:spPr/>
        <p:txBody>
          <a:bodyPr>
            <a:normAutofit/>
          </a:bodyPr>
          <a:lstStyle/>
          <a:p>
            <a:r>
              <a:rPr lang="en-CA" sz="1800" b="1" i="1" dirty="0" smtClean="0"/>
              <a:t>Division </a:t>
            </a:r>
            <a:r>
              <a:rPr lang="en-CA" sz="1800" b="1" i="1" dirty="0"/>
              <a:t>1 factory licence </a:t>
            </a:r>
            <a:r>
              <a:rPr lang="en-CA" sz="1800" dirty="0"/>
              <a:t>means a licence that is </a:t>
            </a:r>
            <a:r>
              <a:rPr lang="en-CA" sz="1800" dirty="0" smtClean="0"/>
              <a:t>issued under </a:t>
            </a:r>
            <a:r>
              <a:rPr lang="en-CA" sz="1800" dirty="0"/>
              <a:t>paragraph 7(1)(a) of the </a:t>
            </a:r>
            <a:r>
              <a:rPr lang="en-CA" sz="1800" i="1" dirty="0"/>
              <a:t>Explosives Act </a:t>
            </a:r>
            <a:r>
              <a:rPr lang="en-CA" sz="1800" dirty="0"/>
              <a:t>and </a:t>
            </a:r>
            <a:r>
              <a:rPr lang="en-CA" sz="1800" dirty="0" smtClean="0"/>
              <a:t>authorizes the </a:t>
            </a:r>
            <a:r>
              <a:rPr lang="en-CA" sz="1800" dirty="0"/>
              <a:t>manufacture of explosives at a </a:t>
            </a:r>
            <a:r>
              <a:rPr lang="en-CA" sz="1800" dirty="0" smtClean="0"/>
              <a:t>factory. </a:t>
            </a:r>
          </a:p>
          <a:p>
            <a:r>
              <a:rPr lang="en-CA" sz="1800" b="1" i="1" dirty="0" smtClean="0"/>
              <a:t>Satellite </a:t>
            </a:r>
            <a:r>
              <a:rPr lang="en-CA" sz="1800" b="1" i="1" dirty="0"/>
              <a:t>site certificate </a:t>
            </a:r>
            <a:r>
              <a:rPr lang="en-CA" sz="1800" dirty="0"/>
              <a:t>means a manufacturing </a:t>
            </a:r>
            <a:r>
              <a:rPr lang="en-CA" sz="1800" dirty="0" smtClean="0"/>
              <a:t>certificate that </a:t>
            </a:r>
            <a:r>
              <a:rPr lang="en-CA" sz="1800" dirty="0"/>
              <a:t>is issued to the holder of a division 1 factory </a:t>
            </a:r>
            <a:r>
              <a:rPr lang="en-CA" sz="1800" dirty="0" smtClean="0"/>
              <a:t>licence under </a:t>
            </a:r>
            <a:r>
              <a:rPr lang="en-CA" sz="1800" dirty="0"/>
              <a:t>paragraph 7(1)(c) of the </a:t>
            </a:r>
            <a:r>
              <a:rPr lang="en-CA" sz="1800" i="1" dirty="0"/>
              <a:t>Explosives Act </a:t>
            </a:r>
            <a:r>
              <a:rPr lang="en-CA" sz="1800" dirty="0" smtClean="0"/>
              <a:t>and authorizes </a:t>
            </a:r>
            <a:r>
              <a:rPr lang="en-CA" sz="1800" dirty="0"/>
              <a:t>the manufacture of explosives at a </a:t>
            </a:r>
            <a:r>
              <a:rPr lang="en-CA" sz="1800" dirty="0" smtClean="0"/>
              <a:t>satellite site.</a:t>
            </a:r>
          </a:p>
          <a:p>
            <a:r>
              <a:rPr lang="en-CA" sz="1800" dirty="0" smtClean="0"/>
              <a:t>Explosives Act, paragraph 7 (1</a:t>
            </a:r>
            <a:r>
              <a:rPr lang="en-CA" sz="1900" dirty="0" smtClean="0"/>
              <a:t>) </a:t>
            </a:r>
            <a:r>
              <a:rPr lang="en-CA" sz="1900" dirty="0"/>
              <a:t>(c) certificates for carrying out, on an </a:t>
            </a:r>
            <a:r>
              <a:rPr lang="en-CA" sz="1900" b="1" dirty="0"/>
              <a:t>occasional </a:t>
            </a:r>
            <a:r>
              <a:rPr lang="en-CA" sz="1900" b="1" dirty="0" smtClean="0"/>
              <a:t>and temporary </a:t>
            </a:r>
            <a:r>
              <a:rPr lang="en-CA" sz="1900" b="1" dirty="0"/>
              <a:t>basis,</a:t>
            </a:r>
            <a:r>
              <a:rPr lang="en-CA" sz="1900" dirty="0"/>
              <a:t> activities relating to the </a:t>
            </a:r>
            <a:r>
              <a:rPr lang="en-CA" sz="1900" dirty="0" smtClean="0"/>
              <a:t>manufacture, testing </a:t>
            </a:r>
            <a:r>
              <a:rPr lang="en-CA" sz="1900" dirty="0"/>
              <a:t>or storage of explosives or the use of </a:t>
            </a:r>
            <a:r>
              <a:rPr lang="en-CA" sz="1900" dirty="0" smtClean="0"/>
              <a:t>fireworks or </a:t>
            </a:r>
            <a:r>
              <a:rPr lang="en-CA" sz="1900" dirty="0"/>
              <a:t>the training of persons in the use of fireworks</a:t>
            </a:r>
            <a:r>
              <a:rPr lang="en-CA" sz="1900" dirty="0" smtClean="0"/>
              <a:t>.</a:t>
            </a:r>
            <a:endParaRPr lang="en-CA" sz="1900" dirty="0"/>
          </a:p>
          <a:p>
            <a:pPr marL="0" indent="0">
              <a:buNone/>
            </a:pPr>
            <a:endParaRPr lang="en-CA"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66</a:t>
            </a:fld>
            <a:endParaRPr lang="en-CA"/>
          </a:p>
        </p:txBody>
      </p:sp>
    </p:spTree>
    <p:extLst>
      <p:ext uri="{BB962C8B-B14F-4D97-AF65-F5344CB8AC3E}">
        <p14:creationId xmlns:p14="http://schemas.microsoft.com/office/powerpoint/2010/main" val="1520490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Licensing </a:t>
            </a:r>
            <a:r>
              <a:rPr lang="en-CA" dirty="0"/>
              <a:t>Requirements</a:t>
            </a:r>
          </a:p>
        </p:txBody>
      </p:sp>
      <p:sp>
        <p:nvSpPr>
          <p:cNvPr id="3" name="Content Placeholder 2"/>
          <p:cNvSpPr>
            <a:spLocks noGrp="1"/>
          </p:cNvSpPr>
          <p:nvPr>
            <p:ph idx="1"/>
          </p:nvPr>
        </p:nvSpPr>
        <p:spPr/>
        <p:txBody>
          <a:bodyPr>
            <a:normAutofit/>
          </a:bodyPr>
          <a:lstStyle/>
          <a:p>
            <a:r>
              <a:rPr lang="en-CA" sz="1800" i="1" dirty="0" smtClean="0"/>
              <a:t>What manufacturing activities can be conducted without a satellite licence and where?</a:t>
            </a:r>
          </a:p>
          <a:p>
            <a:r>
              <a:rPr lang="en-CA" sz="1800" dirty="0"/>
              <a:t>Explosives Act section 6(a</a:t>
            </a:r>
            <a:r>
              <a:rPr lang="en-CA" sz="1800" dirty="0" smtClean="0"/>
              <a:t>): </a:t>
            </a:r>
            <a:r>
              <a:rPr lang="en-CA" sz="1800" dirty="0"/>
              <a:t>Except as authorized under this Act and subject to such exemptions as may be provided by regulation, no person shall: </a:t>
            </a:r>
          </a:p>
          <a:p>
            <a:pPr marL="0" indent="0">
              <a:buNone/>
            </a:pPr>
            <a:r>
              <a:rPr lang="en-CA" sz="1800" dirty="0"/>
              <a:t>	(a) make or manufacture any explosive, either wholly or in part, except in a </a:t>
            </a:r>
            <a:r>
              <a:rPr lang="en-CA" sz="1800" dirty="0" smtClean="0"/>
              <a:t>	licensed factory;</a:t>
            </a:r>
          </a:p>
          <a:p>
            <a:r>
              <a:rPr lang="en-CA" sz="1800" dirty="0" smtClean="0"/>
              <a:t>ER, 2013 section 136 </a:t>
            </a:r>
            <a:r>
              <a:rPr lang="en-CA" sz="1800" dirty="0"/>
              <a:t>(1</a:t>
            </a:r>
            <a:r>
              <a:rPr lang="en-CA" sz="1800" dirty="0" smtClean="0"/>
              <a:t>); </a:t>
            </a:r>
            <a:r>
              <a:rPr lang="en-CA" sz="1800" dirty="0"/>
              <a:t>A person who complies with subsection (2) </a:t>
            </a:r>
            <a:r>
              <a:rPr lang="en-CA" sz="1800" dirty="0" smtClean="0"/>
              <a:t>may carry </a:t>
            </a:r>
            <a:r>
              <a:rPr lang="en-CA" sz="1800" dirty="0"/>
              <a:t>out any of the following activities underground </a:t>
            </a:r>
            <a:r>
              <a:rPr lang="en-CA" sz="1800" dirty="0" smtClean="0"/>
              <a:t>at an </a:t>
            </a:r>
            <a:r>
              <a:rPr lang="en-CA" sz="1800" dirty="0"/>
              <a:t>underground mine or underground </a:t>
            </a:r>
            <a:r>
              <a:rPr lang="en-CA" sz="1800" dirty="0" smtClean="0"/>
              <a:t>construction project</a:t>
            </a:r>
            <a:r>
              <a:rPr lang="en-CA" sz="1800" dirty="0"/>
              <a:t>:</a:t>
            </a:r>
          </a:p>
          <a:p>
            <a:pPr marL="0" indent="0">
              <a:buNone/>
            </a:pPr>
            <a:r>
              <a:rPr lang="en-CA" sz="1800" dirty="0" smtClean="0"/>
              <a:t>	(</a:t>
            </a:r>
            <a:r>
              <a:rPr lang="en-CA" sz="1800" dirty="0"/>
              <a:t>a) pneumatically transferring *explosives;</a:t>
            </a:r>
          </a:p>
          <a:p>
            <a:pPr marL="0" indent="0">
              <a:buNone/>
            </a:pPr>
            <a:r>
              <a:rPr lang="en-CA" sz="1800" dirty="0" smtClean="0"/>
              <a:t>	(</a:t>
            </a:r>
            <a:r>
              <a:rPr lang="en-CA" sz="1800" dirty="0"/>
              <a:t>b) pumping, thickening or gassing either </a:t>
            </a:r>
            <a:r>
              <a:rPr lang="en-CA" sz="1800" dirty="0" smtClean="0"/>
              <a:t>emulsion explosives </a:t>
            </a:r>
            <a:r>
              <a:rPr lang="en-CA" sz="1800" dirty="0"/>
              <a:t>or water gel </a:t>
            </a:r>
            <a:r>
              <a:rPr lang="en-CA" sz="1800" dirty="0" smtClean="0"/>
              <a:t>	explosives </a:t>
            </a:r>
            <a:r>
              <a:rPr lang="en-CA" sz="1800" dirty="0"/>
              <a:t>while charging </a:t>
            </a:r>
            <a:r>
              <a:rPr lang="en-CA" sz="1800" dirty="0" smtClean="0"/>
              <a:t>boreholes; or</a:t>
            </a:r>
            <a:endParaRPr lang="en-CA" sz="1800" dirty="0"/>
          </a:p>
          <a:p>
            <a:pPr marL="0" indent="0">
              <a:buNone/>
            </a:pPr>
            <a:r>
              <a:rPr lang="en-CA" sz="1800" dirty="0" smtClean="0"/>
              <a:t>	(</a:t>
            </a:r>
            <a:r>
              <a:rPr lang="en-CA" sz="1800" dirty="0"/>
              <a:t>c) blending emulsion explosives or water gel </a:t>
            </a:r>
            <a:r>
              <a:rPr lang="en-CA" sz="1800" dirty="0" smtClean="0"/>
              <a:t>explosives with </a:t>
            </a:r>
            <a:r>
              <a:rPr lang="en-CA" sz="1800" dirty="0"/>
              <a:t>ammonium nitrate </a:t>
            </a:r>
            <a:r>
              <a:rPr lang="en-CA" sz="1800" dirty="0" smtClean="0"/>
              <a:t>	or </a:t>
            </a:r>
            <a:r>
              <a:rPr lang="en-CA" sz="1800" dirty="0"/>
              <a:t>ammonium </a:t>
            </a:r>
            <a:r>
              <a:rPr lang="en-CA" sz="1800" dirty="0" smtClean="0"/>
              <a:t>nitrate/fuel </a:t>
            </a:r>
            <a:r>
              <a:rPr lang="en-CA" sz="1800" dirty="0"/>
              <a:t>oil mixtures while charging boreholes.</a:t>
            </a:r>
            <a:endParaRPr lang="en-CA" sz="1800" dirty="0" smtClean="0"/>
          </a:p>
          <a:p>
            <a:pPr marL="0" indent="0">
              <a:buNone/>
            </a:pPr>
            <a:endParaRPr lang="en-CA" sz="1600" dirty="0"/>
          </a:p>
        </p:txBody>
      </p:sp>
      <p:sp>
        <p:nvSpPr>
          <p:cNvPr id="4" name="Slide Number Placeholder 3"/>
          <p:cNvSpPr>
            <a:spLocks noGrp="1"/>
          </p:cNvSpPr>
          <p:nvPr>
            <p:ph type="sldNum" sz="quarter" idx="12"/>
          </p:nvPr>
        </p:nvSpPr>
        <p:spPr/>
        <p:txBody>
          <a:bodyPr/>
          <a:lstStyle/>
          <a:p>
            <a:fld id="{E0D4D67D-6CD0-4F9C-AF73-23D04D3E675B}" type="slidenum">
              <a:rPr lang="en-CA" smtClean="0"/>
              <a:t>67</a:t>
            </a:fld>
            <a:endParaRPr lang="en-CA"/>
          </a:p>
        </p:txBody>
      </p:sp>
    </p:spTree>
    <p:extLst>
      <p:ext uri="{BB962C8B-B14F-4D97-AF65-F5344CB8AC3E}">
        <p14:creationId xmlns:p14="http://schemas.microsoft.com/office/powerpoint/2010/main" val="1860090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Definitions </a:t>
            </a:r>
            <a:endParaRPr lang="en-CA" dirty="0"/>
          </a:p>
        </p:txBody>
      </p:sp>
      <p:sp>
        <p:nvSpPr>
          <p:cNvPr id="3" name="Content Placeholder 2"/>
          <p:cNvSpPr>
            <a:spLocks noGrp="1"/>
          </p:cNvSpPr>
          <p:nvPr>
            <p:ph idx="1"/>
          </p:nvPr>
        </p:nvSpPr>
        <p:spPr/>
        <p:txBody>
          <a:bodyPr>
            <a:normAutofit/>
          </a:bodyPr>
          <a:lstStyle/>
          <a:p>
            <a:r>
              <a:rPr lang="en-CA" dirty="0" smtClean="0"/>
              <a:t>ER 2013, section 6(3)</a:t>
            </a:r>
          </a:p>
          <a:p>
            <a:r>
              <a:rPr lang="en-CA" sz="2400" b="1" i="1" dirty="0" smtClean="0"/>
              <a:t>attended </a:t>
            </a:r>
            <a:r>
              <a:rPr lang="en-CA" sz="2400" dirty="0"/>
              <a:t>means to be constantly monitored by a </a:t>
            </a:r>
            <a:r>
              <a:rPr lang="en-CA" sz="2400" dirty="0" smtClean="0"/>
              <a:t>person and</a:t>
            </a:r>
            <a:r>
              <a:rPr lang="en-CA" sz="2400" dirty="0"/>
              <a:t>, unless these Regulations provide otherwise, </a:t>
            </a:r>
            <a:r>
              <a:rPr lang="en-CA" sz="2400" dirty="0" smtClean="0"/>
              <a:t>includes monitoring </a:t>
            </a:r>
            <a:r>
              <a:rPr lang="en-CA" sz="2400" dirty="0"/>
              <a:t>by a person using electronic means</a:t>
            </a:r>
            <a:r>
              <a:rPr lang="en-CA" sz="2400" dirty="0" smtClean="0"/>
              <a:t>.</a:t>
            </a:r>
          </a:p>
          <a:p>
            <a:r>
              <a:rPr lang="en-CA" sz="2400" dirty="0" smtClean="0"/>
              <a:t>There is no definition in the Regulation of “</a:t>
            </a:r>
            <a:r>
              <a:rPr lang="en-CA" sz="2400" u="sng" dirty="0" smtClean="0"/>
              <a:t>Attended </a:t>
            </a:r>
            <a:r>
              <a:rPr lang="en-CA" sz="2400" u="sng" dirty="0"/>
              <a:t>in </a:t>
            </a:r>
            <a:r>
              <a:rPr lang="en-CA" sz="2400" u="sng" dirty="0" smtClean="0"/>
              <a:t>person</a:t>
            </a:r>
            <a:r>
              <a:rPr lang="en-CA" sz="2400" dirty="0" smtClean="0"/>
              <a:t>”. But, it removes the second part of the definition of attended. Then, attendance has to be in-person and constantly monitored.</a:t>
            </a:r>
            <a:endParaRPr lang="en-CA" sz="2400" dirty="0"/>
          </a:p>
          <a:p>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68</a:t>
            </a:fld>
            <a:endParaRPr lang="en-CA"/>
          </a:p>
        </p:txBody>
      </p:sp>
    </p:spTree>
    <p:extLst>
      <p:ext uri="{BB962C8B-B14F-4D97-AF65-F5344CB8AC3E}">
        <p14:creationId xmlns:p14="http://schemas.microsoft.com/office/powerpoint/2010/main" val="1894793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MPU ‘As Built Inspections’</a:t>
            </a:r>
            <a:endParaRPr lang="en-CA" dirty="0"/>
          </a:p>
        </p:txBody>
      </p:sp>
      <p:sp>
        <p:nvSpPr>
          <p:cNvPr id="3" name="Content Placeholder 2"/>
          <p:cNvSpPr>
            <a:spLocks noGrp="1"/>
          </p:cNvSpPr>
          <p:nvPr>
            <p:ph idx="1"/>
          </p:nvPr>
        </p:nvSpPr>
        <p:spPr/>
        <p:txBody>
          <a:bodyPr/>
          <a:lstStyle/>
          <a:p>
            <a:r>
              <a:rPr lang="en-CA" dirty="0" smtClean="0"/>
              <a:t>CEAEC approached ERD to reduce the requirements for a 3</a:t>
            </a:r>
            <a:r>
              <a:rPr lang="en-CA" baseline="30000" dirty="0" smtClean="0"/>
              <a:t>rd</a:t>
            </a:r>
            <a:r>
              <a:rPr lang="en-CA" dirty="0" smtClean="0"/>
              <a:t> party ‘As Built’ inspection of new MPU construction.  </a:t>
            </a:r>
          </a:p>
          <a:p>
            <a:r>
              <a:rPr lang="en-CA" dirty="0" smtClean="0"/>
              <a:t>Noted was the consistent quality controls of fabricators and lack of issues found during inspection or 3</a:t>
            </a:r>
            <a:r>
              <a:rPr lang="en-CA" baseline="30000" dirty="0" smtClean="0"/>
              <a:t>rd</a:t>
            </a:r>
            <a:r>
              <a:rPr lang="en-CA" dirty="0" smtClean="0"/>
              <a:t> party reviews.</a:t>
            </a:r>
          </a:p>
          <a:p>
            <a:r>
              <a:rPr lang="en-CA" dirty="0" smtClean="0"/>
              <a:t>CEAEC proposed a less-frequent 3</a:t>
            </a:r>
            <a:r>
              <a:rPr lang="en-CA" baseline="30000" dirty="0" smtClean="0"/>
              <a:t>rd</a:t>
            </a:r>
            <a:r>
              <a:rPr lang="en-CA" dirty="0" smtClean="0"/>
              <a:t> party review. </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69</a:t>
            </a:fld>
            <a:endParaRPr lang="en-CA"/>
          </a:p>
        </p:txBody>
      </p:sp>
    </p:spTree>
    <p:extLst>
      <p:ext uri="{BB962C8B-B14F-4D97-AF65-F5344CB8AC3E}">
        <p14:creationId xmlns:p14="http://schemas.microsoft.com/office/powerpoint/2010/main" val="14859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348880"/>
            <a:ext cx="9144000" cy="1143000"/>
          </a:xfrm>
        </p:spPr>
        <p:txBody>
          <a:bodyPr>
            <a:normAutofit fontScale="90000"/>
          </a:bodyPr>
          <a:lstStyle/>
          <a:p>
            <a:pPr algn="ctr"/>
            <a:r>
              <a:rPr lang="en-CA" altLang="en-US" sz="3200" dirty="0" smtClean="0">
                <a:latin typeface="Arial" pitchFamily="34" charset="0"/>
                <a:cs typeface="Arial" pitchFamily="34" charset="0"/>
              </a:rPr>
              <a:t>New Licence Management System – </a:t>
            </a:r>
            <a:br>
              <a:rPr lang="en-CA" altLang="en-US" sz="3200" dirty="0" smtClean="0">
                <a:latin typeface="Arial" pitchFamily="34" charset="0"/>
                <a:cs typeface="Arial" pitchFamily="34" charset="0"/>
              </a:rPr>
            </a:br>
            <a:r>
              <a:rPr lang="en-CA" altLang="en-US" sz="3200" dirty="0" smtClean="0">
                <a:latin typeface="Arial" pitchFamily="34" charset="0"/>
                <a:cs typeface="Arial" pitchFamily="34" charset="0"/>
              </a:rPr>
              <a:t>Current Status</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spcBef>
                <a:spcPct val="0"/>
              </a:spcBef>
              <a:buFont typeface="Wingdings" pitchFamily="2" charset="2"/>
              <a:buNone/>
            </a:pPr>
            <a:endParaRPr lang="en-CA" altLang="en-US" sz="1000" b="1" u="sng" smtClean="0">
              <a:latin typeface="Arial" pitchFamily="34" charset="0"/>
              <a:cs typeface="Arial" pitchFamily="34" charset="0"/>
            </a:endParaRPr>
          </a:p>
          <a:p>
            <a:pPr>
              <a:buFont typeface="Wingdings" pitchFamily="2" charset="2"/>
              <a:buNone/>
            </a:pPr>
            <a:endParaRPr lang="en-CA" altLang="en-US" sz="1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7</a:t>
            </a:fld>
            <a:endParaRPr lang="en-CA"/>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Third-Party As Built inspections</a:t>
            </a:r>
            <a:endParaRPr lang="en-CA" dirty="0"/>
          </a:p>
        </p:txBody>
      </p:sp>
      <p:sp>
        <p:nvSpPr>
          <p:cNvPr id="3" name="Content Placeholder 2"/>
          <p:cNvSpPr>
            <a:spLocks noGrp="1"/>
          </p:cNvSpPr>
          <p:nvPr>
            <p:ph idx="1"/>
          </p:nvPr>
        </p:nvSpPr>
        <p:spPr/>
        <p:txBody>
          <a:bodyPr>
            <a:noAutofit/>
          </a:bodyPr>
          <a:lstStyle/>
          <a:p>
            <a:r>
              <a:rPr lang="en-CA" sz="2800" dirty="0" smtClean="0"/>
              <a:t>ERD accepts the proposal to reduce the frequency of 3</a:t>
            </a:r>
            <a:r>
              <a:rPr lang="en-CA" sz="2800" baseline="30000" dirty="0" smtClean="0"/>
              <a:t>rd</a:t>
            </a:r>
            <a:r>
              <a:rPr lang="en-CA" sz="2800" dirty="0" smtClean="0"/>
              <a:t> Party ‘As Built’ inspections.</a:t>
            </a:r>
          </a:p>
          <a:p>
            <a:pPr lvl="1"/>
            <a:r>
              <a:rPr lang="en-CA" sz="2000" dirty="0" smtClean="0"/>
              <a:t>Upon construction of a new design: two 3</a:t>
            </a:r>
            <a:r>
              <a:rPr lang="en-CA" sz="2000" baseline="30000" dirty="0" smtClean="0"/>
              <a:t>rd</a:t>
            </a:r>
            <a:r>
              <a:rPr lang="en-CA" sz="2000" dirty="0" smtClean="0"/>
              <a:t> party inspections will be required </a:t>
            </a:r>
          </a:p>
          <a:p>
            <a:pPr lvl="1"/>
            <a:r>
              <a:rPr lang="en-CA" sz="2000" dirty="0" smtClean="0"/>
              <a:t>Additional 3</a:t>
            </a:r>
            <a:r>
              <a:rPr lang="en-CA" sz="2000" baseline="30000" dirty="0" smtClean="0"/>
              <a:t>rd</a:t>
            </a:r>
            <a:r>
              <a:rPr lang="en-CA" sz="2000" dirty="0" smtClean="0"/>
              <a:t> party inspections will not be required if the first two are compliant </a:t>
            </a:r>
          </a:p>
          <a:p>
            <a:pPr lvl="1"/>
            <a:r>
              <a:rPr lang="en-CA" sz="2000" dirty="0" smtClean="0"/>
              <a:t>A unit of the same design will be required to undergo a 3</a:t>
            </a:r>
            <a:r>
              <a:rPr lang="en-CA" sz="2000" baseline="30000" dirty="0" smtClean="0"/>
              <a:t>rd</a:t>
            </a:r>
            <a:r>
              <a:rPr lang="en-CA" sz="2000" dirty="0" smtClean="0"/>
              <a:t> party review once every 3 years or on the 11</a:t>
            </a:r>
            <a:r>
              <a:rPr lang="en-CA" sz="2000" baseline="30000" dirty="0" smtClean="0"/>
              <a:t>th</a:t>
            </a:r>
            <a:r>
              <a:rPr lang="en-CA" sz="2000" dirty="0" smtClean="0"/>
              <a:t> build of that unit type.  Whichever comes first.</a:t>
            </a:r>
          </a:p>
          <a:p>
            <a:pPr lvl="1"/>
            <a:r>
              <a:rPr lang="en-CA" sz="2000" dirty="0" smtClean="0"/>
              <a:t>MPU manufacturers are to keep track of the number of units being fabricated of each design.</a:t>
            </a:r>
            <a:endParaRPr lang="en-CA" sz="2000" dirty="0"/>
          </a:p>
        </p:txBody>
      </p:sp>
      <p:sp>
        <p:nvSpPr>
          <p:cNvPr id="4" name="Slide Number Placeholder 3"/>
          <p:cNvSpPr>
            <a:spLocks noGrp="1"/>
          </p:cNvSpPr>
          <p:nvPr>
            <p:ph type="sldNum" sz="quarter" idx="12"/>
          </p:nvPr>
        </p:nvSpPr>
        <p:spPr/>
        <p:txBody>
          <a:bodyPr/>
          <a:lstStyle/>
          <a:p>
            <a:fld id="{E0D4D67D-6CD0-4F9C-AF73-23D04D3E675B}" type="slidenum">
              <a:rPr lang="en-CA" smtClean="0"/>
              <a:t>70</a:t>
            </a:fld>
            <a:endParaRPr lang="en-CA"/>
          </a:p>
        </p:txBody>
      </p:sp>
    </p:spTree>
    <p:extLst>
      <p:ext uri="{BB962C8B-B14F-4D97-AF65-F5344CB8AC3E}">
        <p14:creationId xmlns:p14="http://schemas.microsoft.com/office/powerpoint/2010/main" val="2988428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NEEQ of ANEs</a:t>
            </a:r>
            <a:endParaRPr lang="en-CA" dirty="0"/>
          </a:p>
        </p:txBody>
      </p:sp>
      <p:sp>
        <p:nvSpPr>
          <p:cNvPr id="3" name="Content Placeholder 2"/>
          <p:cNvSpPr>
            <a:spLocks noGrp="1"/>
          </p:cNvSpPr>
          <p:nvPr>
            <p:ph idx="1"/>
          </p:nvPr>
        </p:nvSpPr>
        <p:spPr/>
        <p:txBody>
          <a:bodyPr>
            <a:normAutofit/>
          </a:bodyPr>
          <a:lstStyle/>
          <a:p>
            <a:r>
              <a:rPr lang="en-CA" sz="2800" dirty="0" smtClean="0"/>
              <a:t>CEAEC has approached ERD with a proposed Net equivalent explosive quantity (NEEQ) of ANEs that is 75% TNT equivalent.</a:t>
            </a:r>
          </a:p>
          <a:p>
            <a:r>
              <a:rPr lang="en-CA" sz="2800" dirty="0" smtClean="0"/>
              <a:t>This would apply to for QD requirements at licensed sites. </a:t>
            </a:r>
          </a:p>
          <a:p>
            <a:r>
              <a:rPr lang="en-CA" sz="2800" dirty="0" smtClean="0"/>
              <a:t>Typically TNT equivalency is established from tests.  These are not suitable </a:t>
            </a:r>
            <a:r>
              <a:rPr lang="en-CA" sz="2800" dirty="0"/>
              <a:t>for </a:t>
            </a:r>
            <a:r>
              <a:rPr lang="en-CA" sz="2800" dirty="0" smtClean="0"/>
              <a:t>ANEs.</a:t>
            </a:r>
          </a:p>
          <a:p>
            <a:r>
              <a:rPr lang="en-CA" sz="2800" dirty="0" smtClean="0"/>
              <a:t>CEAEC has made a formal proposal for an energy calculation to establish TNT Equivalency.</a:t>
            </a:r>
            <a:endParaRPr lang="en-CA" sz="2800" dirty="0"/>
          </a:p>
          <a:p>
            <a:endParaRPr lang="en-CA"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71</a:t>
            </a:fld>
            <a:endParaRPr lang="en-CA"/>
          </a:p>
        </p:txBody>
      </p:sp>
    </p:spTree>
    <p:extLst>
      <p:ext uri="{BB962C8B-B14F-4D97-AF65-F5344CB8AC3E}">
        <p14:creationId xmlns:p14="http://schemas.microsoft.com/office/powerpoint/2010/main" val="3727922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NEEQ of ANEs cont’d</a:t>
            </a:r>
            <a:endParaRPr lang="en-CA" dirty="0"/>
          </a:p>
        </p:txBody>
      </p:sp>
      <p:sp>
        <p:nvSpPr>
          <p:cNvPr id="3" name="Content Placeholder 2"/>
          <p:cNvSpPr>
            <a:spLocks noGrp="1"/>
          </p:cNvSpPr>
          <p:nvPr>
            <p:ph idx="1"/>
          </p:nvPr>
        </p:nvSpPr>
        <p:spPr/>
        <p:txBody>
          <a:bodyPr/>
          <a:lstStyle/>
          <a:p>
            <a:r>
              <a:rPr lang="en-CA" dirty="0" smtClean="0"/>
              <a:t>ERD accepts:  NEEQ of 75% for bulk unsensitised emulsions if:</a:t>
            </a:r>
          </a:p>
          <a:p>
            <a:pPr marL="457200" lvl="1" indent="0">
              <a:buNone/>
            </a:pPr>
            <a:endParaRPr lang="en-CA" dirty="0" smtClean="0"/>
          </a:p>
          <a:p>
            <a:pPr lvl="1"/>
            <a:r>
              <a:rPr lang="en-CA" dirty="0" smtClean="0"/>
              <a:t>The product has passed UN Test Series 8; OR</a:t>
            </a:r>
          </a:p>
          <a:p>
            <a:pPr lvl="1"/>
            <a:r>
              <a:rPr lang="en-CA" dirty="0"/>
              <a:t>The MBP for a new product is </a:t>
            </a:r>
            <a:r>
              <a:rPr lang="en-CA" dirty="0" smtClean="0"/>
              <a:t>≥ 5.6 </a:t>
            </a:r>
            <a:r>
              <a:rPr lang="en-CA" dirty="0"/>
              <a:t>MPa</a:t>
            </a:r>
          </a:p>
          <a:p>
            <a:pPr marL="457200" lvl="1" indent="0">
              <a:buNone/>
            </a:pPr>
            <a:endParaRPr lang="en-CA" dirty="0" smtClean="0"/>
          </a:p>
          <a:p>
            <a:pPr marL="457200" lvl="1" indent="0">
              <a:buNone/>
            </a:pP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72</a:t>
            </a:fld>
            <a:endParaRPr lang="en-CA"/>
          </a:p>
        </p:txBody>
      </p:sp>
    </p:spTree>
    <p:extLst>
      <p:ext uri="{BB962C8B-B14F-4D97-AF65-F5344CB8AC3E}">
        <p14:creationId xmlns:p14="http://schemas.microsoft.com/office/powerpoint/2010/main" val="1758705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NEEQ of ANEs cont’d</a:t>
            </a:r>
            <a:endParaRPr lang="en-CA" dirty="0"/>
          </a:p>
        </p:txBody>
      </p:sp>
      <p:sp>
        <p:nvSpPr>
          <p:cNvPr id="3" name="Content Placeholder 2"/>
          <p:cNvSpPr>
            <a:spLocks noGrp="1"/>
          </p:cNvSpPr>
          <p:nvPr>
            <p:ph idx="1"/>
          </p:nvPr>
        </p:nvSpPr>
        <p:spPr/>
        <p:txBody>
          <a:bodyPr/>
          <a:lstStyle/>
          <a:p>
            <a:r>
              <a:rPr lang="en-CA" dirty="0" smtClean="0"/>
              <a:t>Additional criteria to use a 75% TNT equivalency:</a:t>
            </a:r>
          </a:p>
          <a:p>
            <a:pPr lvl="1"/>
            <a:r>
              <a:rPr lang="en-CA" dirty="0" smtClean="0"/>
              <a:t>The product does not contain any perchlorates</a:t>
            </a:r>
          </a:p>
          <a:p>
            <a:pPr lvl="1"/>
            <a:r>
              <a:rPr lang="en-CA" dirty="0" smtClean="0"/>
              <a:t>The product must be unsensitised (no artificial voids)</a:t>
            </a:r>
          </a:p>
          <a:p>
            <a:pPr lvl="1"/>
            <a:r>
              <a:rPr lang="en-CA" dirty="0" smtClean="0"/>
              <a:t>The product is shown to have a calculated energy </a:t>
            </a:r>
            <a:br>
              <a:rPr lang="en-CA" dirty="0" smtClean="0"/>
            </a:br>
            <a:r>
              <a:rPr lang="en-CA" dirty="0" smtClean="0"/>
              <a:t>≤ 75 % of TNT.</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73</a:t>
            </a:fld>
            <a:endParaRPr lang="en-CA"/>
          </a:p>
        </p:txBody>
      </p:sp>
    </p:spTree>
    <p:extLst>
      <p:ext uri="{BB962C8B-B14F-4D97-AF65-F5344CB8AC3E}">
        <p14:creationId xmlns:p14="http://schemas.microsoft.com/office/powerpoint/2010/main" val="832905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NEEQ of ANEs cont’d</a:t>
            </a:r>
            <a:endParaRPr lang="en-CA" dirty="0"/>
          </a:p>
        </p:txBody>
      </p:sp>
      <p:sp>
        <p:nvSpPr>
          <p:cNvPr id="3" name="Content Placeholder 2"/>
          <p:cNvSpPr>
            <a:spLocks noGrp="1"/>
          </p:cNvSpPr>
          <p:nvPr>
            <p:ph idx="1"/>
          </p:nvPr>
        </p:nvSpPr>
        <p:spPr/>
        <p:txBody>
          <a:bodyPr>
            <a:normAutofit/>
          </a:bodyPr>
          <a:lstStyle/>
          <a:p>
            <a:r>
              <a:rPr lang="en-CA" sz="2400" dirty="0" smtClean="0"/>
              <a:t>ERD acceptance was </a:t>
            </a:r>
            <a:r>
              <a:rPr lang="en-CA" sz="2400" dirty="0"/>
              <a:t>b</a:t>
            </a:r>
            <a:r>
              <a:rPr lang="en-CA" sz="2400" dirty="0" smtClean="0"/>
              <a:t>ased on: </a:t>
            </a:r>
          </a:p>
          <a:p>
            <a:pPr lvl="1"/>
            <a:r>
              <a:rPr lang="en-CA" sz="2000" dirty="0" smtClean="0"/>
              <a:t>the energy calculations of a representative number of ANEs by a number of CEAEC members that are manufacturers of ANEs.</a:t>
            </a:r>
          </a:p>
          <a:p>
            <a:pPr lvl="1"/>
            <a:r>
              <a:rPr lang="en-CA" sz="2000" dirty="0" smtClean="0"/>
              <a:t>Energy calculations were prepared by competent persons with experience in conducting Ideal Detonation Code modeling or Chemical Equilibrium Modeling.</a:t>
            </a:r>
          </a:p>
          <a:p>
            <a:pPr lvl="1"/>
            <a:r>
              <a:rPr lang="en-CA" sz="2000" dirty="0" smtClean="0"/>
              <a:t>An agreed upon theoretical TNT energy for comparison and some common modeling assumptions (adiabatic, instantaneous, all reactants are consumed, small reaction zone, etc.)</a:t>
            </a: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74</a:t>
            </a:fld>
            <a:endParaRPr lang="en-CA"/>
          </a:p>
        </p:txBody>
      </p:sp>
    </p:spTree>
    <p:extLst>
      <p:ext uri="{BB962C8B-B14F-4D97-AF65-F5344CB8AC3E}">
        <p14:creationId xmlns:p14="http://schemas.microsoft.com/office/powerpoint/2010/main" val="1471531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162050"/>
            <a:ext cx="9144000" cy="1544638"/>
          </a:xfrm>
        </p:spPr>
        <p:txBody>
          <a:bodyPr>
            <a:normAutofit/>
          </a:bodyPr>
          <a:lstStyle/>
          <a:p>
            <a:pPr eaLnBrk="1" hangingPunct="1">
              <a:defRPr/>
            </a:pPr>
            <a:r>
              <a:rPr lang="en-US" altLang="en-US" sz="2600" dirty="0" smtClean="0">
                <a:solidFill>
                  <a:schemeClr val="tx1"/>
                </a:solidFill>
              </a:rPr>
              <a:t>Explosives Safety and Security Branch (ES</a:t>
            </a:r>
            <a:r>
              <a:rPr lang="en-US" altLang="en-US" sz="2600" dirty="0" smtClean="0">
                <a:solidFill>
                  <a:schemeClr val="bg1"/>
                </a:solidFill>
              </a:rPr>
              <a:t>SB</a:t>
            </a:r>
            <a:r>
              <a:rPr lang="en-US" altLang="en-US" sz="2600" dirty="0" smtClean="0">
                <a:solidFill>
                  <a:schemeClr val="tx1"/>
                </a:solidFill>
              </a:rPr>
              <a:t>)</a:t>
            </a:r>
            <a:br>
              <a:rPr lang="en-US" altLang="en-US" sz="2600" dirty="0" smtClean="0">
                <a:solidFill>
                  <a:schemeClr val="tx1"/>
                </a:solidFill>
              </a:rPr>
            </a:br>
            <a:r>
              <a:rPr lang="en-US" altLang="en-US" sz="2600" dirty="0" smtClean="0">
                <a:solidFill>
                  <a:schemeClr val="tx1"/>
                </a:solidFill>
              </a:rPr>
              <a:t>Explosives Regulatory Division (ERD)</a:t>
            </a:r>
            <a:endParaRPr lang="en-US" altLang="en-US" sz="2800" dirty="0" smtClean="0">
              <a:solidFill>
                <a:schemeClr val="tx1"/>
              </a:solidFill>
            </a:endParaRPr>
          </a:p>
        </p:txBody>
      </p:sp>
      <p:sp>
        <p:nvSpPr>
          <p:cNvPr id="47107"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47108"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
        <p:nvSpPr>
          <p:cNvPr id="47109" name="TextBox 10"/>
          <p:cNvSpPr txBox="1">
            <a:spLocks noChangeArrowheads="1"/>
          </p:cNvSpPr>
          <p:nvPr/>
        </p:nvSpPr>
        <p:spPr bwMode="auto">
          <a:xfrm>
            <a:off x="3389313" y="4151313"/>
            <a:ext cx="2378075" cy="923925"/>
          </a:xfrm>
          <a:prstGeom prst="rect">
            <a:avLst/>
          </a:prstGeom>
          <a:solidFill>
            <a:schemeClr val="bg1"/>
          </a:solidFill>
          <a:ln>
            <a:solidFill>
              <a:schemeClr val="tx1"/>
            </a:solidFill>
          </a:ln>
        </p:spPr>
        <p:txBody>
          <a:bodyPr wrap="none">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800" b="1" dirty="0">
                <a:latin typeface="Arial" pitchFamily="34" charset="0"/>
              </a:rPr>
              <a:t>Headquarters </a:t>
            </a:r>
            <a:r>
              <a:rPr lang="en-CA" altLang="en-US" sz="1300" u="sng" dirty="0">
                <a:latin typeface="Arial" pitchFamily="34" charset="0"/>
              </a:rPr>
              <a:t>(Ottawa)</a:t>
            </a:r>
          </a:p>
          <a:p>
            <a:pPr eaLnBrk="1" hangingPunct="1">
              <a:spcBef>
                <a:spcPct val="0"/>
              </a:spcBef>
              <a:buClrTx/>
              <a:buFontTx/>
              <a:buNone/>
            </a:pPr>
            <a:r>
              <a:rPr lang="en-CA" altLang="en-US" sz="800" b="1" dirty="0">
                <a:solidFill>
                  <a:srgbClr val="FF0000"/>
                </a:solidFill>
                <a:latin typeface="Arial" pitchFamily="34" charset="0"/>
              </a:rPr>
              <a:t>Authorization  -  Import  -  Export  -  In-transit</a:t>
            </a:r>
          </a:p>
          <a:p>
            <a:pPr eaLnBrk="1" hangingPunct="1">
              <a:spcBef>
                <a:spcPct val="0"/>
              </a:spcBef>
              <a:buClrTx/>
              <a:buFontTx/>
              <a:buNone/>
            </a:pPr>
            <a:r>
              <a:rPr lang="en-CA" altLang="en-US" sz="1400" dirty="0">
                <a:latin typeface="Arial" pitchFamily="34" charset="0"/>
              </a:rPr>
              <a:t>(613) 948-5200</a:t>
            </a:r>
          </a:p>
          <a:p>
            <a:pPr eaLnBrk="1" hangingPunct="1">
              <a:spcBef>
                <a:spcPct val="0"/>
              </a:spcBef>
              <a:buClrTx/>
              <a:buFontTx/>
              <a:buNone/>
            </a:pPr>
            <a:r>
              <a:rPr lang="en-CA" altLang="en-US" sz="1400" dirty="0">
                <a:latin typeface="Arial" pitchFamily="34" charset="0"/>
                <a:hlinkClick r:id="rId3"/>
              </a:rPr>
              <a:t>ERDmms@NRCan.gc.ca</a:t>
            </a:r>
            <a:endParaRPr lang="en-CA" altLang="en-US" sz="1400" dirty="0">
              <a:latin typeface="Arial" pitchFamily="34" charset="0"/>
            </a:endParaRPr>
          </a:p>
        </p:txBody>
      </p:sp>
      <p:grpSp>
        <p:nvGrpSpPr>
          <p:cNvPr id="47110" name="Group 1"/>
          <p:cNvGrpSpPr>
            <a:grpSpLocks/>
          </p:cNvGrpSpPr>
          <p:nvPr/>
        </p:nvGrpSpPr>
        <p:grpSpPr bwMode="auto">
          <a:xfrm>
            <a:off x="0" y="5049838"/>
            <a:ext cx="9144000" cy="1093787"/>
            <a:chOff x="0" y="4773613"/>
            <a:chExt cx="9144000" cy="1093787"/>
          </a:xfrm>
        </p:grpSpPr>
        <p:sp>
          <p:nvSpPr>
            <p:cNvPr id="5" name="Rectangle 4"/>
            <p:cNvSpPr/>
            <p:nvPr/>
          </p:nvSpPr>
          <p:spPr>
            <a:xfrm>
              <a:off x="0" y="4773613"/>
              <a:ext cx="9144000" cy="1093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nvGrpSpPr>
            <p:cNvPr id="3" name="Group 19"/>
            <p:cNvGrpSpPr/>
            <p:nvPr/>
          </p:nvGrpSpPr>
          <p:grpSpPr>
            <a:xfrm>
              <a:off x="115412" y="4875378"/>
              <a:ext cx="8887669" cy="877163"/>
              <a:chOff x="134462" y="4484853"/>
              <a:chExt cx="8887669" cy="877163"/>
            </a:xfrm>
            <a:solidFill>
              <a:schemeClr val="bg1"/>
            </a:solidFill>
          </p:grpSpPr>
          <p:sp>
            <p:nvSpPr>
              <p:cNvPr id="21" name="TextBox 20"/>
              <p:cNvSpPr txBox="1"/>
              <p:nvPr/>
            </p:nvSpPr>
            <p:spPr>
              <a:xfrm>
                <a:off x="2210912" y="4484853"/>
                <a:ext cx="235994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Western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Calgary</a:t>
                </a:r>
                <a:r>
                  <a:rPr lang="en-CA" sz="1000" dirty="0">
                    <a:latin typeface="Arial" panose="020B0604020202020204" pitchFamily="34" charset="0"/>
                  </a:rPr>
                  <a:t>)</a:t>
                </a:r>
              </a:p>
              <a:p>
                <a:pPr eaLnBrk="1" hangingPunct="1">
                  <a:defRPr/>
                </a:pPr>
                <a:r>
                  <a:rPr lang="en-CA" sz="800" dirty="0">
                    <a:latin typeface="Arial" panose="020B0604020202020204" pitchFamily="34" charset="0"/>
                  </a:rPr>
                  <a:t>Alberta / Saskatchewan / Northwest Territories</a:t>
                </a:r>
              </a:p>
              <a:p>
                <a:pPr eaLnBrk="1" hangingPunct="1">
                  <a:defRPr/>
                </a:pPr>
                <a:r>
                  <a:rPr lang="en-CA" sz="800" b="1" dirty="0">
                    <a:solidFill>
                      <a:srgbClr val="FF0000"/>
                    </a:solidFill>
                    <a:latin typeface="Arial" panose="020B0604020202020204" pitchFamily="34" charset="0"/>
                  </a:rPr>
                  <a:t>GLF &amp; Magazine Licences  -  Inspections</a:t>
                </a:r>
              </a:p>
              <a:p>
                <a:pPr eaLnBrk="1" hangingPunct="1">
                  <a:defRPr/>
                </a:pPr>
                <a:r>
                  <a:rPr lang="en-CA" sz="1100" dirty="0">
                    <a:latin typeface="Arial" panose="020B0604020202020204" pitchFamily="34" charset="0"/>
                  </a:rPr>
                  <a:t>(403) 292-4766</a:t>
                </a:r>
              </a:p>
              <a:p>
                <a:pPr eaLnBrk="1" hangingPunct="1">
                  <a:defRPr/>
                </a:pPr>
                <a:r>
                  <a:rPr lang="en-CA" sz="1100" dirty="0">
                    <a:latin typeface="Arial" panose="020B0604020202020204" pitchFamily="34" charset="0"/>
                    <a:hlinkClick r:id="rId4"/>
                  </a:rPr>
                  <a:t>ERDwestern@NRCan.gc.ca</a:t>
                </a:r>
                <a:endParaRPr lang="en-CA" sz="1100" dirty="0">
                  <a:latin typeface="Arial" panose="020B0604020202020204" pitchFamily="34" charset="0"/>
                </a:endParaRPr>
              </a:p>
            </p:txBody>
          </p:sp>
          <p:sp>
            <p:nvSpPr>
              <p:cNvPr id="22" name="TextBox 21"/>
              <p:cNvSpPr txBox="1"/>
              <p:nvPr/>
            </p:nvSpPr>
            <p:spPr>
              <a:xfrm>
                <a:off x="134462" y="4484853"/>
                <a:ext cx="2040943"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Pacific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Vancouver</a:t>
                </a:r>
                <a:r>
                  <a:rPr lang="en-CA" sz="1000" dirty="0">
                    <a:latin typeface="Arial" panose="020B0604020202020204" pitchFamily="34" charset="0"/>
                  </a:rPr>
                  <a:t>)</a:t>
                </a:r>
              </a:p>
              <a:p>
                <a:pPr eaLnBrk="1" hangingPunct="1">
                  <a:defRPr/>
                </a:pPr>
                <a:r>
                  <a:rPr lang="en-CA" sz="800" dirty="0">
                    <a:latin typeface="Arial" panose="020B0604020202020204" pitchFamily="34" charset="0"/>
                  </a:rPr>
                  <a:t>British Columbia / Yukon</a:t>
                </a:r>
              </a:p>
              <a:p>
                <a:pPr eaLnBrk="1" hangingPunct="1">
                  <a:defRPr/>
                </a:pPr>
                <a:r>
                  <a:rPr lang="en-CA" sz="800" b="1" dirty="0">
                    <a:solidFill>
                      <a:srgbClr val="FF0000"/>
                    </a:solidFill>
                    <a:latin typeface="Arial" panose="020B0604020202020204" pitchFamily="34" charset="0"/>
                  </a:rPr>
                  <a:t>Magazine Licences  -  Inspections </a:t>
                </a:r>
              </a:p>
              <a:p>
                <a:pPr eaLnBrk="1" hangingPunct="1">
                  <a:defRPr/>
                </a:pPr>
                <a:r>
                  <a:rPr lang="en-CA" sz="1100" dirty="0">
                    <a:latin typeface="Arial" panose="020B0604020202020204" pitchFamily="34" charset="0"/>
                  </a:rPr>
                  <a:t>(604) 666-0366</a:t>
                </a:r>
              </a:p>
              <a:p>
                <a:pPr eaLnBrk="1" hangingPunct="1">
                  <a:defRPr/>
                </a:pPr>
                <a:r>
                  <a:rPr lang="en-CA" sz="1100" dirty="0">
                    <a:latin typeface="Arial" panose="020B0604020202020204" pitchFamily="34" charset="0"/>
                    <a:hlinkClick r:id="rId4"/>
                  </a:rPr>
                  <a:t>ERDpacific@NRCan.gc.ca</a:t>
                </a:r>
                <a:endParaRPr lang="en-CA" sz="1100" dirty="0">
                  <a:latin typeface="Arial" panose="020B0604020202020204" pitchFamily="34" charset="0"/>
                </a:endParaRPr>
              </a:p>
            </p:txBody>
          </p:sp>
          <p:sp>
            <p:nvSpPr>
              <p:cNvPr id="23" name="TextBox 22"/>
              <p:cNvSpPr txBox="1"/>
              <p:nvPr/>
            </p:nvSpPr>
            <p:spPr>
              <a:xfrm>
                <a:off x="4599084" y="4484853"/>
                <a:ext cx="234391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Central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Ottawa</a:t>
                </a:r>
                <a:r>
                  <a:rPr lang="en-CA" sz="1000" dirty="0">
                    <a:latin typeface="Arial" panose="020B0604020202020204" pitchFamily="34" charset="0"/>
                  </a:rPr>
                  <a:t>)</a:t>
                </a:r>
              </a:p>
              <a:p>
                <a:pPr eaLnBrk="1" hangingPunct="1">
                  <a:defRPr/>
                </a:pPr>
                <a:r>
                  <a:rPr lang="en-CA" sz="800" dirty="0">
                    <a:latin typeface="Arial" panose="020B0604020202020204" pitchFamily="34" charset="0"/>
                  </a:rPr>
                  <a:t>Ontario / Manitoba</a:t>
                </a:r>
              </a:p>
              <a:p>
                <a:pPr eaLnBrk="1" hangingPunct="1">
                  <a:defRPr/>
                </a:pPr>
                <a:r>
                  <a:rPr lang="en-CA" sz="800" b="1" dirty="0">
                    <a:solidFill>
                      <a:srgbClr val="FF0000"/>
                    </a:solidFill>
                    <a:latin typeface="Arial" panose="020B0604020202020204" pitchFamily="34" charset="0"/>
                  </a:rPr>
                  <a:t>Factory &amp; Magazine Licences  -  Inspections</a:t>
                </a:r>
              </a:p>
              <a:p>
                <a:pPr eaLnBrk="1" hangingPunct="1">
                  <a:defRPr/>
                </a:pPr>
                <a:r>
                  <a:rPr lang="en-CA" sz="1100" dirty="0">
                    <a:latin typeface="Arial" panose="020B0604020202020204" pitchFamily="34" charset="0"/>
                  </a:rPr>
                  <a:t>(613) 948-5187</a:t>
                </a:r>
              </a:p>
              <a:p>
                <a:pPr eaLnBrk="1" hangingPunct="1">
                  <a:defRPr/>
                </a:pPr>
                <a:r>
                  <a:rPr lang="en-CA" sz="1100" dirty="0">
                    <a:latin typeface="Arial" panose="020B0604020202020204" pitchFamily="34" charset="0"/>
                    <a:hlinkClick r:id="rId5"/>
                  </a:rPr>
                  <a:t>ERDcentral@NRCan.gc.ca</a:t>
                </a:r>
                <a:endParaRPr lang="en-CA" sz="1100" dirty="0">
                  <a:latin typeface="Arial" panose="020B0604020202020204" pitchFamily="34" charset="0"/>
                </a:endParaRPr>
              </a:p>
            </p:txBody>
          </p:sp>
          <p:sp>
            <p:nvSpPr>
              <p:cNvPr id="24" name="TextBox 23"/>
              <p:cNvSpPr txBox="1"/>
              <p:nvPr/>
            </p:nvSpPr>
            <p:spPr>
              <a:xfrm>
                <a:off x="6971570" y="4484853"/>
                <a:ext cx="205056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Eastern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Varennes</a:t>
                </a:r>
                <a:r>
                  <a:rPr lang="en-CA" sz="1000" dirty="0">
                    <a:latin typeface="Arial" panose="020B0604020202020204" pitchFamily="34" charset="0"/>
                  </a:rPr>
                  <a:t>)</a:t>
                </a:r>
              </a:p>
              <a:p>
                <a:pPr eaLnBrk="1" hangingPunct="1">
                  <a:defRPr/>
                </a:pPr>
                <a:r>
                  <a:rPr lang="en-CA" sz="800" dirty="0">
                    <a:latin typeface="Arial" panose="020B0604020202020204" pitchFamily="34" charset="0"/>
                  </a:rPr>
                  <a:t>Quebec / Nunavut / Atlantic Provinces</a:t>
                </a:r>
              </a:p>
              <a:p>
                <a:pPr eaLnBrk="1" hangingPunct="1">
                  <a:defRPr/>
                </a:pPr>
                <a:r>
                  <a:rPr lang="en-CA" sz="800" b="1" dirty="0">
                    <a:solidFill>
                      <a:srgbClr val="FF0000"/>
                    </a:solidFill>
                    <a:latin typeface="Arial" panose="020B0604020202020204" pitchFamily="34" charset="0"/>
                  </a:rPr>
                  <a:t>Magazine Licences  -  Inspections </a:t>
                </a:r>
                <a:endParaRPr lang="en-CA" sz="800" dirty="0">
                  <a:latin typeface="Arial" panose="020B0604020202020204" pitchFamily="34" charset="0"/>
                </a:endParaRPr>
              </a:p>
              <a:p>
                <a:pPr eaLnBrk="1" hangingPunct="1">
                  <a:defRPr/>
                </a:pPr>
                <a:r>
                  <a:rPr lang="en-CA" sz="1100" dirty="0">
                    <a:latin typeface="Arial" panose="020B0604020202020204" pitchFamily="34" charset="0"/>
                  </a:rPr>
                  <a:t>(450) 652-0703</a:t>
                </a:r>
              </a:p>
              <a:p>
                <a:pPr eaLnBrk="1" hangingPunct="1">
                  <a:defRPr/>
                </a:pPr>
                <a:r>
                  <a:rPr lang="en-CA" sz="1100" dirty="0">
                    <a:latin typeface="Arial" panose="020B0604020202020204" pitchFamily="34" charset="0"/>
                    <a:hlinkClick r:id="rId5"/>
                  </a:rPr>
                  <a:t>ERDeastern@NRCan.gc.ca</a:t>
                </a:r>
                <a:endParaRPr lang="en-CA" sz="1100" dirty="0">
                  <a:latin typeface="Arial" panose="020B0604020202020204" pitchFamily="34" charset="0"/>
                </a:endParaRPr>
              </a:p>
            </p:txBody>
          </p:sp>
        </p:grpSp>
      </p:grpSp>
      <p:sp>
        <p:nvSpPr>
          <p:cNvPr id="47111" name="Rectangle 13"/>
          <p:cNvSpPr txBox="1">
            <a:spLocks noChangeArrowheads="1"/>
          </p:cNvSpPr>
          <p:nvPr/>
        </p:nvSpPr>
        <p:spPr bwMode="auto">
          <a:xfrm>
            <a:off x="3175" y="2916238"/>
            <a:ext cx="9144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lgn="ctr" eaLnBrk="1" hangingPunct="1">
              <a:spcBef>
                <a:spcPct val="0"/>
              </a:spcBef>
              <a:buClrTx/>
              <a:buFontTx/>
              <a:buNone/>
            </a:pPr>
            <a:r>
              <a:rPr lang="en-US" altLang="en-US" sz="2800" b="1"/>
              <a:t>Questions?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93713" y="95250"/>
            <a:ext cx="8318500" cy="685800"/>
          </a:xfrm>
        </p:spPr>
        <p:txBody>
          <a:bodyPr/>
          <a:lstStyle/>
          <a:p>
            <a:pPr eaLnBrk="1" hangingPunct="1"/>
            <a:r>
              <a:rPr lang="en-CA" altLang="en-US" sz="3200" b="1" dirty="0" err="1" smtClean="0"/>
              <a:t>eLMS</a:t>
            </a:r>
            <a:endParaRPr lang="en-CA" altLang="en-US" sz="3200" b="1" dirty="0" smtClean="0"/>
          </a:p>
        </p:txBody>
      </p:sp>
      <p:sp>
        <p:nvSpPr>
          <p:cNvPr id="4099" name="Content Placeholder 2"/>
          <p:cNvSpPr>
            <a:spLocks noGrp="1"/>
          </p:cNvSpPr>
          <p:nvPr>
            <p:ph idx="1"/>
          </p:nvPr>
        </p:nvSpPr>
        <p:spPr>
          <a:xfrm>
            <a:off x="457200" y="1003300"/>
            <a:ext cx="8172450" cy="5253038"/>
          </a:xfrm>
        </p:spPr>
        <p:txBody>
          <a:bodyPr/>
          <a:lstStyle/>
          <a:p>
            <a:pPr>
              <a:defRPr/>
            </a:pPr>
            <a:r>
              <a:rPr lang="en-CA" altLang="en-US" sz="1800" dirty="0" smtClean="0"/>
              <a:t>Single Window Initiative – Explosives </a:t>
            </a:r>
          </a:p>
          <a:p>
            <a:pPr>
              <a:defRPr/>
            </a:pPr>
            <a:r>
              <a:rPr lang="en-CA" altLang="en-US" sz="1800" dirty="0" smtClean="0"/>
              <a:t>Licence Management System (LMS) </a:t>
            </a:r>
          </a:p>
          <a:p>
            <a:pPr>
              <a:defRPr/>
            </a:pPr>
            <a:r>
              <a:rPr lang="en-CA" altLang="en-US" sz="1800" dirty="0" smtClean="0"/>
              <a:t>New electronic LMS (eLMS)</a:t>
            </a:r>
          </a:p>
          <a:p>
            <a:pPr>
              <a:defRPr/>
            </a:pPr>
            <a:r>
              <a:rPr lang="en-CA" altLang="en-US" sz="1800" dirty="0" smtClean="0"/>
              <a:t>eLMS/Single Window Initiative Release Schedule</a:t>
            </a:r>
          </a:p>
          <a:p>
            <a:pPr>
              <a:defRPr/>
            </a:pPr>
            <a:r>
              <a:rPr lang="en-CA" altLang="en-US" sz="1800" dirty="0" smtClean="0"/>
              <a:t>eLMS Enrolment Process</a:t>
            </a:r>
          </a:p>
          <a:p>
            <a:pPr>
              <a:defRPr/>
            </a:pPr>
            <a:r>
              <a:rPr lang="en-CA" altLang="en-US" sz="1800" dirty="0" smtClean="0"/>
              <a:t>Sample Screen Shots</a:t>
            </a:r>
          </a:p>
          <a:p>
            <a:pPr lvl="1">
              <a:defRPr/>
            </a:pPr>
            <a:r>
              <a:rPr lang="en-CA" altLang="en-US" sz="1600" dirty="0" smtClean="0">
                <a:latin typeface="+mn-lt"/>
              </a:rPr>
              <a:t>Portal Registration</a:t>
            </a:r>
          </a:p>
          <a:p>
            <a:pPr lvl="1">
              <a:defRPr/>
            </a:pPr>
            <a:r>
              <a:rPr lang="en-CA" altLang="en-US" sz="1600" dirty="0" smtClean="0">
                <a:latin typeface="+mn-lt"/>
              </a:rPr>
              <a:t>Explosives Services</a:t>
            </a:r>
          </a:p>
          <a:p>
            <a:pPr lvl="1">
              <a:defRPr/>
            </a:pPr>
            <a:r>
              <a:rPr lang="en-CA" altLang="en-US" sz="1600" dirty="0" smtClean="0">
                <a:latin typeface="+mn-lt"/>
              </a:rPr>
              <a:t>Authorized Products Search</a:t>
            </a:r>
          </a:p>
          <a:p>
            <a:pPr lvl="1">
              <a:defRPr/>
            </a:pPr>
            <a:r>
              <a:rPr lang="en-CA" altLang="en-US" sz="1600" dirty="0" smtClean="0">
                <a:latin typeface="+mn-lt"/>
              </a:rPr>
              <a:t>Enroll a Company</a:t>
            </a:r>
          </a:p>
          <a:p>
            <a:pPr lvl="1">
              <a:defRPr/>
            </a:pPr>
            <a:r>
              <a:rPr lang="en-CA" altLang="en-US" sz="1600" dirty="0" smtClean="0">
                <a:latin typeface="+mn-lt"/>
              </a:rPr>
              <a:t>Enroll Individual</a:t>
            </a:r>
          </a:p>
          <a:p>
            <a:pPr lvl="1">
              <a:defRPr/>
            </a:pPr>
            <a:r>
              <a:rPr lang="en-CA" altLang="en-US" sz="1600" dirty="0" smtClean="0">
                <a:latin typeface="+mn-lt"/>
              </a:rPr>
              <a:t>Enrolment Activation</a:t>
            </a:r>
          </a:p>
          <a:p>
            <a:pPr lvl="1">
              <a:defRPr/>
            </a:pPr>
            <a:r>
              <a:rPr lang="en-CA" altLang="en-US" sz="1600" dirty="0" smtClean="0">
                <a:latin typeface="+mn-lt"/>
              </a:rPr>
              <a:t>My Companies</a:t>
            </a:r>
          </a:p>
          <a:p>
            <a:pPr lvl="1">
              <a:defRPr/>
            </a:pPr>
            <a:r>
              <a:rPr lang="en-CA" altLang="en-US" sz="1600" dirty="0" smtClean="0">
                <a:latin typeface="+mn-lt"/>
              </a:rPr>
              <a:t>Managing “Company” LPCO’s </a:t>
            </a:r>
          </a:p>
          <a:p>
            <a:pPr lvl="1">
              <a:defRPr/>
            </a:pPr>
            <a:r>
              <a:rPr lang="en-CA" altLang="en-US" sz="1600" dirty="0" smtClean="0">
                <a:latin typeface="+mn-lt"/>
              </a:rPr>
              <a:t>Managing “Personal” LPCO’s</a:t>
            </a:r>
          </a:p>
          <a:p>
            <a:pPr eaLnBrk="1" hangingPunct="1">
              <a:buClrTx/>
              <a:defRPr/>
            </a:pPr>
            <a:endParaRPr lang="en-CA" altLang="en-US" sz="2400" dirty="0" smtClean="0">
              <a:cs typeface="Tahoma" pitchFamily="34" charset="0"/>
            </a:endParaRPr>
          </a:p>
        </p:txBody>
      </p:sp>
      <p:sp>
        <p:nvSpPr>
          <p:cNvPr id="6148"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8086BAE-2AA9-4F54-B4D5-AE715F6FB596}" type="slidenum">
              <a:rPr lang="en-CA" altLang="en-US" sz="1400" smtClean="0">
                <a:latin typeface="Arial" panose="020B0604020202020204" pitchFamily="34" charset="0"/>
              </a:rPr>
              <a:pPr>
                <a:spcBef>
                  <a:spcPct val="0"/>
                </a:spcBef>
                <a:buClrTx/>
                <a:buSzTx/>
                <a:buFontTx/>
                <a:buNone/>
              </a:pPr>
              <a:t>8</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CA" altLang="en-US" smtClean="0"/>
              <a:t>Single Window Initiative – Explosives</a:t>
            </a:r>
          </a:p>
        </p:txBody>
      </p:sp>
      <p:sp>
        <p:nvSpPr>
          <p:cNvPr id="8195" name="Content Placeholder 2"/>
          <p:cNvSpPr>
            <a:spLocks noGrp="1"/>
          </p:cNvSpPr>
          <p:nvPr>
            <p:ph idx="1"/>
          </p:nvPr>
        </p:nvSpPr>
        <p:spPr/>
        <p:txBody>
          <a:bodyPr>
            <a:normAutofit fontScale="92500"/>
          </a:bodyPr>
          <a:lstStyle/>
          <a:p>
            <a:pPr eaLnBrk="1" hangingPunct="1"/>
            <a:r>
              <a:rPr lang="en-CA" altLang="en-US" sz="2000" smtClean="0">
                <a:cs typeface="Tahoma" panose="020B0604030504040204" pitchFamily="34" charset="0"/>
              </a:rPr>
              <a:t>The SWI Project was part of the “Beyond the Border: A Shared Vision for Perimeter Security and Economic Competitiveness” initiative and focused on integrating, automating and simplifying the process for importing regulated goods (including Explosives) while ensuring appropriate security </a:t>
            </a:r>
          </a:p>
          <a:p>
            <a:pPr eaLnBrk="1" hangingPunct="1"/>
            <a:r>
              <a:rPr lang="en-CA" altLang="en-US" sz="2000" smtClean="0">
                <a:cs typeface="Tahoma" panose="020B0604030504040204" pitchFamily="34" charset="0"/>
              </a:rPr>
              <a:t>The Canadian Border Services Agency (CBSA) was the lead department with nine other participating departments including NRCan</a:t>
            </a:r>
          </a:p>
          <a:p>
            <a:pPr eaLnBrk="1" hangingPunct="1"/>
            <a:r>
              <a:rPr lang="en-US" altLang="en-US" sz="2000" smtClean="0">
                <a:cs typeface="Tahoma" panose="020B0604030504040204" pitchFamily="34" charset="0"/>
              </a:rPr>
              <a:t>NRCan has successfully implemented all of its regulated importation programs:</a:t>
            </a:r>
          </a:p>
          <a:p>
            <a:pPr lvl="1" eaLnBrk="1" hangingPunct="1">
              <a:buClrTx/>
              <a:buFont typeface="Wingdings" panose="05000000000000000000" pitchFamily="2" charset="2"/>
              <a:buChar char="§"/>
            </a:pPr>
            <a:r>
              <a:rPr lang="en-US" altLang="en-US" sz="2000" smtClean="0">
                <a:cs typeface="Tahoma" panose="020B0604030504040204" pitchFamily="34" charset="0"/>
              </a:rPr>
              <a:t>Kimberley Process Rough Diamonds (Kimberley)</a:t>
            </a:r>
          </a:p>
          <a:p>
            <a:pPr lvl="1" eaLnBrk="1" hangingPunct="1">
              <a:buClrTx/>
              <a:buFont typeface="Wingdings" panose="05000000000000000000" pitchFamily="2" charset="2"/>
              <a:buChar char="§"/>
            </a:pPr>
            <a:r>
              <a:rPr lang="en-US" altLang="en-US" sz="2000" smtClean="0">
                <a:cs typeface="Tahoma" panose="020B0604030504040204" pitchFamily="34" charset="0"/>
              </a:rPr>
              <a:t>Energy Using Regulated Products (Energy Program)</a:t>
            </a:r>
          </a:p>
          <a:p>
            <a:pPr lvl="1" eaLnBrk="1" hangingPunct="1">
              <a:buClrTx/>
              <a:buFont typeface="Wingdings" panose="05000000000000000000" pitchFamily="2" charset="2"/>
              <a:buChar char="§"/>
            </a:pPr>
            <a:r>
              <a:rPr lang="en-US" altLang="en-US" sz="2000" smtClean="0">
                <a:cs typeface="Tahoma" panose="020B0604030504040204" pitchFamily="34" charset="0"/>
              </a:rPr>
              <a:t>Explosives Program (Explosives) – Explosives includes key components of ESSB’s Licence Management System (LMS) </a:t>
            </a:r>
          </a:p>
          <a:p>
            <a:pPr eaLnBrk="1" hangingPunct="1">
              <a:buClr>
                <a:srgbClr val="3A8456"/>
              </a:buClr>
            </a:pPr>
            <a:r>
              <a:rPr lang="en-US" altLang="en-US" sz="2000" smtClean="0">
                <a:cs typeface="Tahoma" panose="020B0604030504040204" pitchFamily="34" charset="0"/>
              </a:rPr>
              <a:t>The LMS system is used for the management of licenses, permits/certificates and compliance verification activities mandated by the </a:t>
            </a:r>
            <a:r>
              <a:rPr lang="en-US" altLang="en-US" sz="2000" i="1" smtClean="0">
                <a:cs typeface="Tahoma" panose="020B0604030504040204" pitchFamily="34" charset="0"/>
              </a:rPr>
              <a:t>Explosives Act</a:t>
            </a:r>
          </a:p>
          <a:p>
            <a:endParaRPr lang="en-CA" altLang="en-US" smtClean="0"/>
          </a:p>
        </p:txBody>
      </p:sp>
      <p:sp>
        <p:nvSpPr>
          <p:cNvPr id="8196"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7DFD59E-17C2-48B7-A13F-1AE5A3C05541}" type="slidenum">
              <a:rPr lang="en-CA" altLang="en-US" sz="1400" smtClean="0">
                <a:latin typeface="Arial" panose="020B0604020202020204" pitchFamily="34" charset="0"/>
              </a:rPr>
              <a:pPr>
                <a:spcBef>
                  <a:spcPct val="0"/>
                </a:spcBef>
                <a:buClrTx/>
                <a:buSzTx/>
                <a:buFontTx/>
                <a:buNone/>
              </a:pPr>
              <a:t>9</a:t>
            </a:fld>
            <a:endParaRPr lang="en-CA" altLang="en-US" sz="1400" smtClean="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pres_template_NRCAN_A_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pres_template_NRCAN_A_e</Template>
  <TotalTime>3379</TotalTime>
  <Words>4789</Words>
  <Application>Microsoft Office PowerPoint</Application>
  <PresentationFormat>On-screen Show (4:3)</PresentationFormat>
  <Paragraphs>883</Paragraphs>
  <Slides>75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Arial</vt:lpstr>
      <vt:lpstr>Calibri</vt:lpstr>
      <vt:lpstr>Courier New</vt:lpstr>
      <vt:lpstr>Myriad Pro</vt:lpstr>
      <vt:lpstr>Symbol</vt:lpstr>
      <vt:lpstr>Tahoma</vt:lpstr>
      <vt:lpstr>Times</vt:lpstr>
      <vt:lpstr>Times New Roman</vt:lpstr>
      <vt:lpstr>Wingdings</vt:lpstr>
      <vt:lpstr>pres_template_NRCAN_A_e</vt:lpstr>
      <vt:lpstr>Explosives Safety &amp; Security Branch (ESSB)   ERD Update </vt:lpstr>
      <vt:lpstr>Agenda</vt:lpstr>
      <vt:lpstr>ERD Personnel  Organization Charts /  On-going Initiatives</vt:lpstr>
      <vt:lpstr>ESSB Organizational Chart</vt:lpstr>
      <vt:lpstr>ERD Organizational Chart</vt:lpstr>
      <vt:lpstr>ERD Personnel</vt:lpstr>
      <vt:lpstr>New Licence Management System –  Current Status </vt:lpstr>
      <vt:lpstr>eLMS</vt:lpstr>
      <vt:lpstr>Single Window Initiative – Explosives</vt:lpstr>
      <vt:lpstr>Licence Management System (LMS)</vt:lpstr>
      <vt:lpstr> New Electronic Licence Management System (eLMS) </vt:lpstr>
      <vt:lpstr>eLMS/SWI Release Schedule</vt:lpstr>
      <vt:lpstr>eLMS Release Schedule</vt:lpstr>
      <vt:lpstr>eLMS Enrollment Process</vt:lpstr>
      <vt:lpstr>eLMS  Sample Screen Shots</vt:lpstr>
      <vt:lpstr>eLMS member types</vt:lpstr>
      <vt:lpstr>eLMS user flow chart</vt:lpstr>
      <vt:lpstr>eLMS user profiles con’t</vt:lpstr>
      <vt:lpstr>eLMS users cont’d</vt:lpstr>
      <vt:lpstr>Individual LPCOs</vt:lpstr>
      <vt:lpstr>Company Security Officer</vt:lpstr>
      <vt:lpstr>Security Screening Approval Letters</vt:lpstr>
      <vt:lpstr>Security Screening Enhancement</vt:lpstr>
      <vt:lpstr>Manage MPU</vt:lpstr>
      <vt:lpstr>MPU Functions</vt:lpstr>
      <vt:lpstr>MPU workflow</vt:lpstr>
      <vt:lpstr>MPU Regulatory Requirements</vt:lpstr>
      <vt:lpstr>Single Window Initiative - Overview</vt:lpstr>
      <vt:lpstr>SWI – what it means to CEAEC?</vt:lpstr>
      <vt:lpstr>eLMS Way Forward</vt:lpstr>
      <vt:lpstr>Explosives Regulations, 2013 Amendment 2 &amp; 3</vt:lpstr>
      <vt:lpstr>Explosives Regulations, 2013 / Amendment 2 </vt:lpstr>
      <vt:lpstr>Explosives Regulations, 2013 / Amendment 2</vt:lpstr>
      <vt:lpstr>Amendment 2  Process and Timeline</vt:lpstr>
      <vt:lpstr>Explosives Regulations, 2013 / Amendment 3 </vt:lpstr>
      <vt:lpstr>Part 20 – List of Restricted Components </vt:lpstr>
      <vt:lpstr>Restricted Components List Review </vt:lpstr>
      <vt:lpstr>Proposed List of Regulated Chemicals</vt:lpstr>
      <vt:lpstr>RC - Future Initiatives</vt:lpstr>
      <vt:lpstr>Explosives Regulations, 2013 / Amendment 3 </vt:lpstr>
      <vt:lpstr>Amendment 3   Process and Timeline</vt:lpstr>
      <vt:lpstr>U.S. – Canada Regulatory Cooperation Council Regulatory Partnership</vt:lpstr>
      <vt:lpstr>General Update (Licensing &amp; Inspections)</vt:lpstr>
      <vt:lpstr>ERD Statistics Activity / Licences</vt:lpstr>
      <vt:lpstr>ERD Statistics Inspections</vt:lpstr>
      <vt:lpstr>Inspection Deficiencies</vt:lpstr>
      <vt:lpstr>ERD Statistics Accident and Incidents</vt:lpstr>
      <vt:lpstr>Reported Accidents / Incidents</vt:lpstr>
      <vt:lpstr>Standards and Guidelines</vt:lpstr>
      <vt:lpstr>Bulk Guidelines Update</vt:lpstr>
      <vt:lpstr>Bulk Guidelines Update</vt:lpstr>
      <vt:lpstr>Bulk Guidelines Update</vt:lpstr>
      <vt:lpstr>Key Comments </vt:lpstr>
      <vt:lpstr>Compatibility Guidelines</vt:lpstr>
      <vt:lpstr>Regulatory Reminders</vt:lpstr>
      <vt:lpstr>Part 9 - Regulatory Reminder </vt:lpstr>
      <vt:lpstr>Part 9 - Regulatory Reminder and Discussion  </vt:lpstr>
      <vt:lpstr>Factory Base site and Satellite </vt:lpstr>
      <vt:lpstr>Underground Bulk</vt:lpstr>
      <vt:lpstr>Underground Regulatory </vt:lpstr>
      <vt:lpstr>Accident/Incident Reporting</vt:lpstr>
      <vt:lpstr>Accident/Incident Reporting</vt:lpstr>
      <vt:lpstr>Accident/Incident Reporting</vt:lpstr>
      <vt:lpstr>Accident/Incident Reporting</vt:lpstr>
      <vt:lpstr>CEAEC - List of Items </vt:lpstr>
      <vt:lpstr>1. Licensing Requirements</vt:lpstr>
      <vt:lpstr>Licensing Requirements</vt:lpstr>
      <vt:lpstr>2. Definitions </vt:lpstr>
      <vt:lpstr>3. MPU ‘As Built Inspections’</vt:lpstr>
      <vt:lpstr>Third-Party As Built inspections</vt:lpstr>
      <vt:lpstr>4. NEEQ of ANEs</vt:lpstr>
      <vt:lpstr>NEEQ of ANEs cont’d</vt:lpstr>
      <vt:lpstr>NEEQ of ANEs cont’d</vt:lpstr>
      <vt:lpstr>NEEQ of ANEs cont’d</vt:lpstr>
      <vt:lpstr>Explosives Safety and Security Branch (ESSB) Explosives Regulatory Division (ERD)</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TNT Equivalency</dc:title>
  <dc:creator>Von Rosen, Bert</dc:creator>
  <cp:lastModifiedBy>Arpin, Jean-Luc</cp:lastModifiedBy>
  <cp:revision>222</cp:revision>
  <cp:lastPrinted>2018-04-24T15:21:30Z</cp:lastPrinted>
  <dcterms:created xsi:type="dcterms:W3CDTF">2017-05-30T18:23:39Z</dcterms:created>
  <dcterms:modified xsi:type="dcterms:W3CDTF">2018-04-26T14:46:56Z</dcterms:modified>
</cp:coreProperties>
</file>