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5" r:id="rId2"/>
    <p:sldId id="388" r:id="rId3"/>
    <p:sldId id="398" r:id="rId4"/>
    <p:sldId id="389" r:id="rId5"/>
    <p:sldId id="394" r:id="rId6"/>
    <p:sldId id="395" r:id="rId7"/>
    <p:sldId id="387" r:id="rId8"/>
    <p:sldId id="396" r:id="rId9"/>
    <p:sldId id="399" r:id="rId10"/>
    <p:sldId id="294" r:id="rId11"/>
    <p:sldId id="276" r:id="rId12"/>
    <p:sldId id="295" r:id="rId13"/>
    <p:sldId id="386" r:id="rId14"/>
    <p:sldId id="292" r:id="rId15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20" autoAdjust="0"/>
    <p:restoredTop sz="94660"/>
  </p:normalViewPr>
  <p:slideViewPr>
    <p:cSldViewPr>
      <p:cViewPr varScale="1">
        <p:scale>
          <a:sx n="77" d="100"/>
          <a:sy n="77" d="100"/>
        </p:scale>
        <p:origin x="195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7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F95B60-1629-46AD-849B-68E02188A796}" type="doc">
      <dgm:prSet loTypeId="urn:microsoft.com/office/officeart/2005/8/layout/orgChart1" loCatId="hierarchy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n-CA"/>
        </a:p>
      </dgm:t>
    </dgm:pt>
    <dgm:pt modelId="{7F1AD937-B8B6-4027-B263-4CF149936DF8}">
      <dgm:prSet phldrT="[Text]" custT="1"/>
      <dgm:spPr>
        <a:ln>
          <a:solidFill>
            <a:schemeClr val="accent1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CA" sz="1200" b="1" dirty="0" smtClean="0">
              <a:latin typeface="+mj-lt"/>
              <a:cs typeface="Arial" pitchFamily="34" charset="0"/>
            </a:rPr>
            <a:t>Explosives </a:t>
          </a:r>
          <a:r>
            <a:rPr lang="fr-CA" sz="1200" b="1" dirty="0" err="1" smtClean="0">
              <a:latin typeface="+mj-lt"/>
              <a:cs typeface="Arial" pitchFamily="34" charset="0"/>
            </a:rPr>
            <a:t>Safety</a:t>
          </a:r>
          <a:r>
            <a:rPr lang="fr-CA" sz="1200" b="1" dirty="0" smtClean="0">
              <a:latin typeface="+mj-lt"/>
              <a:cs typeface="Arial" pitchFamily="34" charset="0"/>
            </a:rPr>
            <a:t> and Security Branch (ESSB)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CA" sz="1200" b="0" i="0" dirty="0" smtClean="0">
              <a:latin typeface="+mj-lt"/>
              <a:cs typeface="Arial" pitchFamily="34" charset="0"/>
            </a:rPr>
            <a:t>Director General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CA" sz="1200" b="0" i="1" dirty="0" smtClean="0">
              <a:latin typeface="+mj-lt"/>
              <a:cs typeface="Arial" pitchFamily="34" charset="0"/>
            </a:rPr>
            <a:t>Patrick O’Neill</a:t>
          </a:r>
        </a:p>
      </dgm:t>
    </dgm:pt>
    <dgm:pt modelId="{9EB7CD77-FC6F-44F5-A380-ABBE6EAFC454}" type="parTrans" cxnId="{96C261FD-8CE8-4E87-B7CF-F077CB67B6BD}">
      <dgm:prSet/>
      <dgm:spPr/>
      <dgm:t>
        <a:bodyPr/>
        <a:lstStyle/>
        <a:p>
          <a:endParaRPr lang="en-CA"/>
        </a:p>
      </dgm:t>
    </dgm:pt>
    <dgm:pt modelId="{62C24A17-58A1-49B0-8322-E8A1BB55619A}" type="sibTrans" cxnId="{96C261FD-8CE8-4E87-B7CF-F077CB67B6BD}">
      <dgm:prSet/>
      <dgm:spPr/>
      <dgm:t>
        <a:bodyPr/>
        <a:lstStyle/>
        <a:p>
          <a:endParaRPr lang="en-CA"/>
        </a:p>
      </dgm:t>
    </dgm:pt>
    <dgm:pt modelId="{BB9D2A83-A2B8-4749-A068-9C6F6C14F450}">
      <dgm:prSet phldrT="[Text]" custT="1"/>
      <dgm:spPr>
        <a:ln>
          <a:solidFill>
            <a:schemeClr val="accent1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CA" sz="1100" b="1" dirty="0" smtClean="0">
              <a:latin typeface="+mn-lt"/>
              <a:cs typeface="Arial" pitchFamily="34" charset="0"/>
            </a:rPr>
            <a:t>Explosives Regulatory Division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CA" sz="1100" b="1" dirty="0" smtClean="0">
              <a:latin typeface="+mn-lt"/>
              <a:cs typeface="Arial" pitchFamily="34" charset="0"/>
            </a:rPr>
            <a:t>(ERD)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CA" sz="1100" b="0" i="0" dirty="0" err="1" smtClean="0">
              <a:latin typeface="+mn-lt"/>
              <a:cs typeface="Arial" pitchFamily="34" charset="0"/>
            </a:rPr>
            <a:t>Director</a:t>
          </a:r>
          <a:r>
            <a:rPr lang="fr-CA" sz="1100" b="0" i="0" dirty="0" smtClean="0">
              <a:latin typeface="+mn-lt"/>
              <a:cs typeface="Arial" pitchFamily="34" charset="0"/>
            </a:rPr>
            <a:t> &amp; Chief </a:t>
          </a:r>
          <a:r>
            <a:rPr lang="fr-CA" sz="1100" b="0" i="0" dirty="0" err="1" smtClean="0">
              <a:latin typeface="+mn-lt"/>
              <a:cs typeface="Arial" pitchFamily="34" charset="0"/>
            </a:rPr>
            <a:t>Inspector</a:t>
          </a:r>
          <a:endParaRPr lang="fr-CA" sz="1100" b="0" i="0" dirty="0" smtClean="0">
            <a:latin typeface="+mn-lt"/>
            <a:cs typeface="Arial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fr-CA" sz="1100" b="0" i="1" dirty="0" smtClean="0">
              <a:latin typeface="+mn-lt"/>
              <a:cs typeface="Arial" pitchFamily="34" charset="0"/>
            </a:rPr>
            <a:t>Jean-Luc Arpin</a:t>
          </a:r>
          <a:endParaRPr lang="en-CA" sz="1100" b="0" i="1" dirty="0" smtClean="0">
            <a:latin typeface="+mn-lt"/>
            <a:cs typeface="Arial" pitchFamily="34" charset="0"/>
          </a:endParaRPr>
        </a:p>
      </dgm:t>
    </dgm:pt>
    <dgm:pt modelId="{974ED8FD-FCE6-4A94-BFB3-04C733E4F262}" type="parTrans" cxnId="{EAA7470F-4564-4FBC-B8A2-7F3DC54DD971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CA" dirty="0"/>
        </a:p>
      </dgm:t>
    </dgm:pt>
    <dgm:pt modelId="{CA18A618-A5F2-4E4E-987E-513489365EFE}" type="sibTrans" cxnId="{EAA7470F-4564-4FBC-B8A2-7F3DC54DD971}">
      <dgm:prSet/>
      <dgm:spPr/>
      <dgm:t>
        <a:bodyPr/>
        <a:lstStyle/>
        <a:p>
          <a:endParaRPr lang="en-CA"/>
        </a:p>
      </dgm:t>
    </dgm:pt>
    <dgm:pt modelId="{CE92A03D-A1A9-477F-8A31-7ECD234CF9AB}">
      <dgm:prSet phldrT="[Text]" custT="1"/>
      <dgm:spPr>
        <a:ln>
          <a:solidFill>
            <a:schemeClr val="accent1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CA" sz="1100" b="1" dirty="0" smtClean="0">
              <a:latin typeface="+mn-lt"/>
              <a:cs typeface="Arial" pitchFamily="34" charset="0"/>
            </a:rPr>
            <a:t>Canadian Explosives </a:t>
          </a:r>
          <a:r>
            <a:rPr lang="fr-CA" sz="1100" b="1" dirty="0" err="1" smtClean="0">
              <a:latin typeface="+mn-lt"/>
              <a:cs typeface="Arial" pitchFamily="34" charset="0"/>
            </a:rPr>
            <a:t>Research</a:t>
          </a:r>
          <a:r>
            <a:rPr lang="fr-CA" sz="1100" b="1" dirty="0" smtClean="0">
              <a:latin typeface="+mn-lt"/>
              <a:cs typeface="Arial" pitchFamily="34" charset="0"/>
            </a:rPr>
            <a:t> </a:t>
          </a:r>
          <a:r>
            <a:rPr lang="fr-CA" sz="1100" b="1" dirty="0" err="1" smtClean="0">
              <a:latin typeface="+mn-lt"/>
              <a:cs typeface="Arial" pitchFamily="34" charset="0"/>
            </a:rPr>
            <a:t>Laboratory</a:t>
          </a:r>
          <a:endParaRPr lang="fr-CA" sz="1100" b="1" dirty="0" smtClean="0">
            <a:latin typeface="+mn-lt"/>
            <a:cs typeface="Arial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fr-CA" sz="1100" b="1" dirty="0" smtClean="0">
              <a:latin typeface="+mn-lt"/>
              <a:cs typeface="Arial" pitchFamily="34" charset="0"/>
            </a:rPr>
            <a:t>(CERL)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CA" sz="1100" b="0" i="0" dirty="0" err="1" smtClean="0">
              <a:latin typeface="+mn-lt"/>
              <a:cs typeface="Arial" pitchFamily="34" charset="0"/>
            </a:rPr>
            <a:t>Director</a:t>
          </a:r>
          <a:endParaRPr lang="fr-CA" sz="1100" b="0" i="0" dirty="0" smtClean="0">
            <a:latin typeface="+mn-lt"/>
            <a:cs typeface="Arial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fr-CA" sz="1100" b="0" i="1" dirty="0" smtClean="0">
              <a:latin typeface="+mn-lt"/>
              <a:cs typeface="Arial" pitchFamily="34" charset="0"/>
            </a:rPr>
            <a:t>Samuel Maach</a:t>
          </a:r>
        </a:p>
      </dgm:t>
    </dgm:pt>
    <dgm:pt modelId="{18A997FF-FDE9-485A-80DA-696E10436A98}" type="parTrans" cxnId="{D7EA6619-74F5-4D85-B87E-2ED0A7ABCD3C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CA" dirty="0"/>
        </a:p>
      </dgm:t>
    </dgm:pt>
    <dgm:pt modelId="{36385D33-EFAE-4B97-BB6C-BAD08E2FF6BB}" type="sibTrans" cxnId="{D7EA6619-74F5-4D85-B87E-2ED0A7ABCD3C}">
      <dgm:prSet/>
      <dgm:spPr/>
      <dgm:t>
        <a:bodyPr/>
        <a:lstStyle/>
        <a:p>
          <a:endParaRPr lang="en-CA"/>
        </a:p>
      </dgm:t>
    </dgm:pt>
    <dgm:pt modelId="{EFB7C7DE-4592-44AB-BB02-6D46A6D56D34}">
      <dgm:prSet phldrT="[Text]" custT="1"/>
      <dgm:spPr>
        <a:ln>
          <a:solidFill>
            <a:schemeClr val="accent1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n-CA" sz="1100" dirty="0" smtClean="0">
            <a:latin typeface="+mn-lt"/>
            <a:cs typeface="Arial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en-CA" sz="1100" b="1" dirty="0" smtClean="0">
              <a:latin typeface="+mn-lt"/>
              <a:cs typeface="Arial" pitchFamily="34" charset="0"/>
            </a:rPr>
            <a:t>Program Policy and Administration Division (PPAD)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CA" sz="1100" b="0" dirty="0" smtClean="0">
              <a:latin typeface="+mn-lt"/>
              <a:cs typeface="Arial" pitchFamily="34" charset="0"/>
            </a:rPr>
            <a:t>Chief (Acting)</a:t>
          </a:r>
          <a:endParaRPr lang="en-CA" sz="1100" b="0" dirty="0" smtClean="0">
            <a:latin typeface="+mn-lt"/>
            <a:cs typeface="Arial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fr-CA" sz="1100" b="0" i="1" dirty="0" smtClean="0">
              <a:latin typeface="+mn-lt"/>
              <a:cs typeface="Arial" pitchFamily="34" charset="0"/>
            </a:rPr>
            <a:t>Deborah Taylor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en-CA" sz="1200" dirty="0">
            <a:latin typeface="+mn-lt"/>
            <a:cs typeface="Arial" pitchFamily="34" charset="0"/>
          </a:endParaRPr>
        </a:p>
      </dgm:t>
    </dgm:pt>
    <dgm:pt modelId="{7317A6DE-6E43-4024-916A-E99D72BF782E}" type="parTrans" cxnId="{0FD02024-AFE4-4951-A456-6ED2EB15509E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CA" dirty="0"/>
        </a:p>
      </dgm:t>
    </dgm:pt>
    <dgm:pt modelId="{C069C315-A88C-4701-B467-DB3D4915C200}" type="sibTrans" cxnId="{0FD02024-AFE4-4951-A456-6ED2EB15509E}">
      <dgm:prSet/>
      <dgm:spPr/>
      <dgm:t>
        <a:bodyPr/>
        <a:lstStyle/>
        <a:p>
          <a:endParaRPr lang="en-CA"/>
        </a:p>
      </dgm:t>
    </dgm:pt>
    <dgm:pt modelId="{8AAEBB74-14A5-4FED-B9B7-FF919750D749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200" dirty="0" smtClean="0"/>
            <a:t>Policy</a:t>
          </a:r>
          <a:endParaRPr lang="en-US" sz="1200" dirty="0"/>
        </a:p>
      </dgm:t>
    </dgm:pt>
    <dgm:pt modelId="{C1E89899-AC14-474A-B4E7-2AF054227DA3}" type="parTrans" cxnId="{FF20FDB4-DB15-4649-AB84-B2EFEBD238D9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65797ADC-D267-44B0-849D-2757CFCC000C}" type="sibTrans" cxnId="{FF20FDB4-DB15-4649-AB84-B2EFEBD238D9}">
      <dgm:prSet/>
      <dgm:spPr/>
      <dgm:t>
        <a:bodyPr/>
        <a:lstStyle/>
        <a:p>
          <a:endParaRPr lang="en-US"/>
        </a:p>
      </dgm:t>
    </dgm:pt>
    <dgm:pt modelId="{D2BB79D9-5A37-4CF0-A12D-7386C747898A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200" dirty="0" smtClean="0"/>
            <a:t>Explosives Analysis</a:t>
          </a:r>
          <a:endParaRPr lang="en-US" sz="1200" dirty="0"/>
        </a:p>
      </dgm:t>
    </dgm:pt>
    <dgm:pt modelId="{47C02AAD-A5C4-45D4-82A8-9724BFBC1F94}" type="parTrans" cxnId="{96AE9CA7-A789-4DFF-8FD5-40E39AF149CB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EDD7D118-B52C-4987-9532-CD6FC047BC9C}" type="sibTrans" cxnId="{96AE9CA7-A789-4DFF-8FD5-40E39AF149CB}">
      <dgm:prSet/>
      <dgm:spPr/>
      <dgm:t>
        <a:bodyPr/>
        <a:lstStyle/>
        <a:p>
          <a:endParaRPr lang="en-US"/>
        </a:p>
      </dgm:t>
    </dgm:pt>
    <dgm:pt modelId="{0D17F08E-135F-4BD1-B32C-43849DAE2769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200" dirty="0" err="1" smtClean="0"/>
            <a:t>Licence</a:t>
          </a:r>
          <a:r>
            <a:rPr lang="en-US" sz="1200" dirty="0" smtClean="0"/>
            <a:t> &amp; Inspection</a:t>
          </a:r>
        </a:p>
      </dgm:t>
    </dgm:pt>
    <dgm:pt modelId="{009F61C7-1E0C-4FF7-B4D7-2C93A2EDC141}" type="parTrans" cxnId="{E6E22D2C-F578-46C8-9BFD-E03116922908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E37DC548-C89C-499C-93E2-C780F63337C9}" type="sibTrans" cxnId="{E6E22D2C-F578-46C8-9BFD-E03116922908}">
      <dgm:prSet/>
      <dgm:spPr/>
      <dgm:t>
        <a:bodyPr/>
        <a:lstStyle/>
        <a:p>
          <a:endParaRPr lang="en-US"/>
        </a:p>
      </dgm:t>
    </dgm:pt>
    <dgm:pt modelId="{91272C0D-A321-452A-B4C6-8E7CF6C34DCC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200" dirty="0" smtClean="0"/>
            <a:t>Explosives Specialists</a:t>
          </a:r>
          <a:endParaRPr lang="en-US" sz="1200" dirty="0"/>
        </a:p>
      </dgm:t>
    </dgm:pt>
    <dgm:pt modelId="{18FDA32F-7239-4B5D-B457-F32AF6735271}" type="parTrans" cxnId="{3201CD07-A094-437A-BEEA-5095320B2ECF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0E32BBA9-54BF-4275-AE16-928AF302389B}" type="sibTrans" cxnId="{3201CD07-A094-437A-BEEA-5095320B2ECF}">
      <dgm:prSet/>
      <dgm:spPr/>
      <dgm:t>
        <a:bodyPr/>
        <a:lstStyle/>
        <a:p>
          <a:endParaRPr lang="en-US"/>
        </a:p>
      </dgm:t>
    </dgm:pt>
    <dgm:pt modelId="{295E5BEA-F15A-4307-B477-08600774126F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200" dirty="0" smtClean="0"/>
            <a:t>Restricted Components</a:t>
          </a:r>
          <a:endParaRPr lang="en-US" sz="1200" dirty="0"/>
        </a:p>
      </dgm:t>
    </dgm:pt>
    <dgm:pt modelId="{8C778179-627D-4825-9D28-D93A0E1058E1}" type="parTrans" cxnId="{BD705471-9886-4BBF-9B73-504BE1CC09D6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D4BE0632-34C5-4C18-96BD-AE8894AE71BA}" type="sibTrans" cxnId="{BD705471-9886-4BBF-9B73-504BE1CC09D6}">
      <dgm:prSet/>
      <dgm:spPr/>
      <dgm:t>
        <a:bodyPr/>
        <a:lstStyle/>
        <a:p>
          <a:endParaRPr lang="en-US"/>
        </a:p>
      </dgm:t>
    </dgm:pt>
    <dgm:pt modelId="{FCBA89AF-7BD9-4992-B9E8-6E52D8C8429F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200" dirty="0" smtClean="0"/>
            <a:t>Explosives</a:t>
          </a:r>
          <a:r>
            <a:rPr lang="en-US" sz="1800" dirty="0" smtClean="0"/>
            <a:t> </a:t>
          </a:r>
          <a:r>
            <a:rPr lang="en-US" sz="1200" dirty="0" smtClean="0"/>
            <a:t>Certification</a:t>
          </a:r>
          <a:endParaRPr lang="en-US" sz="1200" dirty="0"/>
        </a:p>
      </dgm:t>
    </dgm:pt>
    <dgm:pt modelId="{0112B575-1220-4948-BE1E-A5FED40F8FF1}" type="parTrans" cxnId="{8FD3C0B5-B351-4512-BD4B-6B83F97A3256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02AED914-87AC-47AB-A88A-0AFCF87AB2E4}" type="sibTrans" cxnId="{8FD3C0B5-B351-4512-BD4B-6B83F97A3256}">
      <dgm:prSet/>
      <dgm:spPr/>
      <dgm:t>
        <a:bodyPr/>
        <a:lstStyle/>
        <a:p>
          <a:endParaRPr lang="en-US"/>
        </a:p>
      </dgm:t>
    </dgm:pt>
    <dgm:pt modelId="{C77BFBB3-79D7-438A-9093-01425DEB795B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200" dirty="0" smtClean="0"/>
            <a:t>R&amp;D</a:t>
          </a:r>
          <a:endParaRPr lang="en-US" sz="1200" dirty="0"/>
        </a:p>
      </dgm:t>
    </dgm:pt>
    <dgm:pt modelId="{237DCF74-8E4A-4BEB-88ED-EC5B56A132AB}" type="parTrans" cxnId="{CC8B48BA-4860-4BD3-9E33-0D20767D1DA1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D1E04D11-C38E-4E28-B6E6-EA7D36FEB40B}" type="sibTrans" cxnId="{CC8B48BA-4860-4BD3-9E33-0D20767D1DA1}">
      <dgm:prSet/>
      <dgm:spPr/>
      <dgm:t>
        <a:bodyPr/>
        <a:lstStyle/>
        <a:p>
          <a:endParaRPr lang="en-US"/>
        </a:p>
      </dgm:t>
    </dgm:pt>
    <dgm:pt modelId="{B303A4B7-9770-4B92-B07A-E0B486862B2E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200" dirty="0" smtClean="0"/>
            <a:t>Explosion Effects</a:t>
          </a:r>
          <a:endParaRPr lang="en-US" sz="1200" dirty="0"/>
        </a:p>
      </dgm:t>
    </dgm:pt>
    <dgm:pt modelId="{A6444755-298A-4755-9D44-D7DC170F3D95}" type="parTrans" cxnId="{B3F4AEF0-6792-413A-90A4-25BF5DC46DE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FE74970E-9663-46CB-A38B-9EECFE8D4764}" type="sibTrans" cxnId="{B3F4AEF0-6792-413A-90A4-25BF5DC46DE2}">
      <dgm:prSet/>
      <dgm:spPr/>
      <dgm:t>
        <a:bodyPr/>
        <a:lstStyle/>
        <a:p>
          <a:endParaRPr lang="en-US"/>
        </a:p>
      </dgm:t>
    </dgm:pt>
    <dgm:pt modelId="{ADDA8AD9-4A22-4C02-8CF4-458533215C09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200" dirty="0" smtClean="0"/>
            <a:t>Finance</a:t>
          </a:r>
          <a:endParaRPr lang="en-US" sz="1200" dirty="0"/>
        </a:p>
      </dgm:t>
    </dgm:pt>
    <dgm:pt modelId="{3CB69213-AE8D-468B-8A2A-6588F8588A73}" type="parTrans" cxnId="{4B305331-D324-452F-A040-17AB78CC8B6B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FEDFD9EB-121C-4080-95FA-71CED60C0677}" type="sibTrans" cxnId="{4B305331-D324-452F-A040-17AB78CC8B6B}">
      <dgm:prSet/>
      <dgm:spPr/>
      <dgm:t>
        <a:bodyPr/>
        <a:lstStyle/>
        <a:p>
          <a:endParaRPr lang="en-US"/>
        </a:p>
      </dgm:t>
    </dgm:pt>
    <dgm:pt modelId="{CDC5BF91-F42E-459F-AF55-B09FEDA2CF5A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200" dirty="0" smtClean="0"/>
            <a:t>Administrative Support</a:t>
          </a:r>
          <a:endParaRPr lang="en-US" sz="1200" dirty="0"/>
        </a:p>
      </dgm:t>
    </dgm:pt>
    <dgm:pt modelId="{5506C83C-A500-4142-8209-DBA04D0DAE8D}" type="parTrans" cxnId="{245AB05E-ABE4-4CB0-A72A-FF1CA9D3B8E8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2D36FBE7-80F7-49DA-BD03-0A4A1A49B6DB}" type="sibTrans" cxnId="{245AB05E-ABE4-4CB0-A72A-FF1CA9D3B8E8}">
      <dgm:prSet/>
      <dgm:spPr/>
      <dgm:t>
        <a:bodyPr/>
        <a:lstStyle/>
        <a:p>
          <a:endParaRPr lang="en-US"/>
        </a:p>
      </dgm:t>
    </dgm:pt>
    <dgm:pt modelId="{06BA4B4A-8932-4E23-ACE4-3E6A05D2B2E2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200" dirty="0" smtClean="0"/>
            <a:t>Regulatory Affairs</a:t>
          </a:r>
          <a:endParaRPr lang="en-US" sz="1200" dirty="0"/>
        </a:p>
      </dgm:t>
    </dgm:pt>
    <dgm:pt modelId="{F11E07B2-79FC-445E-8DA5-92867F7C09CA}" type="parTrans" cxnId="{5F5400C0-269E-4928-90A0-73E94881E19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BF410325-6AE7-47F3-9721-9C80468D0DC5}" type="sibTrans" cxnId="{5F5400C0-269E-4928-90A0-73E94881E192}">
      <dgm:prSet/>
      <dgm:spPr/>
      <dgm:t>
        <a:bodyPr/>
        <a:lstStyle/>
        <a:p>
          <a:endParaRPr lang="en-US"/>
        </a:p>
      </dgm:t>
    </dgm:pt>
    <dgm:pt modelId="{49139C65-5057-4498-946F-DAAA0E9C4AE4}" type="pres">
      <dgm:prSet presAssocID="{19F95B60-1629-46AD-849B-68E02188A79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CA"/>
        </a:p>
      </dgm:t>
    </dgm:pt>
    <dgm:pt modelId="{9D587387-9BA8-4272-8F95-41DDACC20C22}" type="pres">
      <dgm:prSet presAssocID="{7F1AD937-B8B6-4027-B263-4CF149936DF8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CA"/>
        </a:p>
      </dgm:t>
    </dgm:pt>
    <dgm:pt modelId="{53C8A90D-220C-4DF6-B9BF-CB4999AE66F3}" type="pres">
      <dgm:prSet presAssocID="{7F1AD937-B8B6-4027-B263-4CF149936DF8}" presName="rootComposite1" presStyleCnt="0"/>
      <dgm:spPr/>
      <dgm:t>
        <a:bodyPr/>
        <a:lstStyle/>
        <a:p>
          <a:endParaRPr lang="en-CA"/>
        </a:p>
      </dgm:t>
    </dgm:pt>
    <dgm:pt modelId="{CF5835FD-7F6B-45A1-AB3E-BBD4FC2D1999}" type="pres">
      <dgm:prSet presAssocID="{7F1AD937-B8B6-4027-B263-4CF149936DF8}" presName="rootText1" presStyleLbl="node0" presStyleIdx="0" presStyleCnt="1" custScaleX="210760" custScaleY="155311" custLinFactNeighborX="10696" custLinFactNeighborY="-7372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AA604387-BD45-41F0-8D06-F8965A0E6F3B}" type="pres">
      <dgm:prSet presAssocID="{7F1AD937-B8B6-4027-B263-4CF149936DF8}" presName="rootConnector1" presStyleLbl="node1" presStyleIdx="0" presStyleCnt="0"/>
      <dgm:spPr/>
      <dgm:t>
        <a:bodyPr/>
        <a:lstStyle/>
        <a:p>
          <a:endParaRPr lang="en-CA"/>
        </a:p>
      </dgm:t>
    </dgm:pt>
    <dgm:pt modelId="{D0200228-9E82-4886-AB18-57D04A49EC05}" type="pres">
      <dgm:prSet presAssocID="{7F1AD937-B8B6-4027-B263-4CF149936DF8}" presName="hierChild2" presStyleCnt="0"/>
      <dgm:spPr/>
      <dgm:t>
        <a:bodyPr/>
        <a:lstStyle/>
        <a:p>
          <a:endParaRPr lang="en-CA"/>
        </a:p>
      </dgm:t>
    </dgm:pt>
    <dgm:pt modelId="{4EBD4E25-0648-4E49-9979-B8E68E845892}" type="pres">
      <dgm:prSet presAssocID="{974ED8FD-FCE6-4A94-BFB3-04C733E4F262}" presName="Name37" presStyleLbl="parChTrans1D2" presStyleIdx="0" presStyleCnt="3"/>
      <dgm:spPr/>
      <dgm:t>
        <a:bodyPr/>
        <a:lstStyle/>
        <a:p>
          <a:endParaRPr lang="en-CA"/>
        </a:p>
      </dgm:t>
    </dgm:pt>
    <dgm:pt modelId="{30C6796F-3787-430F-A043-13BFC9542F93}" type="pres">
      <dgm:prSet presAssocID="{BB9D2A83-A2B8-4749-A068-9C6F6C14F45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CA"/>
        </a:p>
      </dgm:t>
    </dgm:pt>
    <dgm:pt modelId="{1DEBF87E-69AE-42BF-8220-9289321D75FA}" type="pres">
      <dgm:prSet presAssocID="{BB9D2A83-A2B8-4749-A068-9C6F6C14F450}" presName="rootComposite" presStyleCnt="0"/>
      <dgm:spPr/>
      <dgm:t>
        <a:bodyPr/>
        <a:lstStyle/>
        <a:p>
          <a:endParaRPr lang="en-CA"/>
        </a:p>
      </dgm:t>
    </dgm:pt>
    <dgm:pt modelId="{CE07A000-D79D-4D09-A7CF-0EACE05028AC}" type="pres">
      <dgm:prSet presAssocID="{BB9D2A83-A2B8-4749-A068-9C6F6C14F450}" presName="rootText" presStyleLbl="node2" presStyleIdx="0" presStyleCnt="3" custScaleX="139130" custScaleY="156230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5709F2E2-C53C-4F50-BF6F-25722071C292}" type="pres">
      <dgm:prSet presAssocID="{BB9D2A83-A2B8-4749-A068-9C6F6C14F450}" presName="rootConnector" presStyleLbl="node2" presStyleIdx="0" presStyleCnt="3"/>
      <dgm:spPr/>
      <dgm:t>
        <a:bodyPr/>
        <a:lstStyle/>
        <a:p>
          <a:endParaRPr lang="en-CA"/>
        </a:p>
      </dgm:t>
    </dgm:pt>
    <dgm:pt modelId="{68B4AE54-64BD-43A0-87A6-D6CD9A6C0A06}" type="pres">
      <dgm:prSet presAssocID="{BB9D2A83-A2B8-4749-A068-9C6F6C14F450}" presName="hierChild4" presStyleCnt="0"/>
      <dgm:spPr/>
      <dgm:t>
        <a:bodyPr/>
        <a:lstStyle/>
        <a:p>
          <a:endParaRPr lang="en-CA"/>
        </a:p>
      </dgm:t>
    </dgm:pt>
    <dgm:pt modelId="{4FDAC6A6-6403-494C-B34F-3429C3E26BC3}" type="pres">
      <dgm:prSet presAssocID="{009F61C7-1E0C-4FF7-B4D7-2C93A2EDC141}" presName="Name37" presStyleLbl="parChTrans1D3" presStyleIdx="0" presStyleCnt="11"/>
      <dgm:spPr/>
      <dgm:t>
        <a:bodyPr/>
        <a:lstStyle/>
        <a:p>
          <a:endParaRPr lang="en-US"/>
        </a:p>
      </dgm:t>
    </dgm:pt>
    <dgm:pt modelId="{BDF791F0-E919-463B-BD60-322E441EC4EB}" type="pres">
      <dgm:prSet presAssocID="{0D17F08E-135F-4BD1-B32C-43849DAE2769}" presName="hierRoot2" presStyleCnt="0">
        <dgm:presLayoutVars>
          <dgm:hierBranch val="init"/>
        </dgm:presLayoutVars>
      </dgm:prSet>
      <dgm:spPr/>
    </dgm:pt>
    <dgm:pt modelId="{31176B30-D1A6-4D60-A4C4-6966A614A32B}" type="pres">
      <dgm:prSet presAssocID="{0D17F08E-135F-4BD1-B32C-43849DAE2769}" presName="rootComposite" presStyleCnt="0"/>
      <dgm:spPr/>
    </dgm:pt>
    <dgm:pt modelId="{72A8B85E-DC2D-4873-81AD-EB0269800413}" type="pres">
      <dgm:prSet presAssocID="{0D17F08E-135F-4BD1-B32C-43849DAE2769}" presName="rootText" presStyleLbl="node3" presStyleIdx="0" presStyleCnt="11" custLinFactNeighborX="2617" custLinFactNeighborY="13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89896C-0894-413D-98EC-2E0428BFBBB9}" type="pres">
      <dgm:prSet presAssocID="{0D17F08E-135F-4BD1-B32C-43849DAE2769}" presName="rootConnector" presStyleLbl="node3" presStyleIdx="0" presStyleCnt="11"/>
      <dgm:spPr/>
      <dgm:t>
        <a:bodyPr/>
        <a:lstStyle/>
        <a:p>
          <a:endParaRPr lang="en-US"/>
        </a:p>
      </dgm:t>
    </dgm:pt>
    <dgm:pt modelId="{688D8602-D64B-4C46-AF51-C409756C7FA7}" type="pres">
      <dgm:prSet presAssocID="{0D17F08E-135F-4BD1-B32C-43849DAE2769}" presName="hierChild4" presStyleCnt="0"/>
      <dgm:spPr/>
    </dgm:pt>
    <dgm:pt modelId="{AAF4F0A2-F64E-4EE0-88B2-4EFD0946D463}" type="pres">
      <dgm:prSet presAssocID="{0D17F08E-135F-4BD1-B32C-43849DAE2769}" presName="hierChild5" presStyleCnt="0"/>
      <dgm:spPr/>
    </dgm:pt>
    <dgm:pt modelId="{DD2FF236-3FA9-4BF0-AC4E-23B2E02BC6CD}" type="pres">
      <dgm:prSet presAssocID="{18FDA32F-7239-4B5D-B457-F32AF6735271}" presName="Name37" presStyleLbl="parChTrans1D3" presStyleIdx="1" presStyleCnt="11"/>
      <dgm:spPr/>
      <dgm:t>
        <a:bodyPr/>
        <a:lstStyle/>
        <a:p>
          <a:endParaRPr lang="en-US"/>
        </a:p>
      </dgm:t>
    </dgm:pt>
    <dgm:pt modelId="{9110E961-935F-44D5-B40F-6B051BB49BEC}" type="pres">
      <dgm:prSet presAssocID="{91272C0D-A321-452A-B4C6-8E7CF6C34DCC}" presName="hierRoot2" presStyleCnt="0">
        <dgm:presLayoutVars>
          <dgm:hierBranch val="init"/>
        </dgm:presLayoutVars>
      </dgm:prSet>
      <dgm:spPr/>
    </dgm:pt>
    <dgm:pt modelId="{848A81FE-EA13-4B1B-9790-F10E5EAD00B8}" type="pres">
      <dgm:prSet presAssocID="{91272C0D-A321-452A-B4C6-8E7CF6C34DCC}" presName="rootComposite" presStyleCnt="0"/>
      <dgm:spPr/>
    </dgm:pt>
    <dgm:pt modelId="{3CDC3781-A29E-43BE-A2FC-311EAA1CFC60}" type="pres">
      <dgm:prSet presAssocID="{91272C0D-A321-452A-B4C6-8E7CF6C34DCC}" presName="rootText" presStyleLbl="node3" presStyleIdx="1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B1FA6A-EE45-4C01-8832-5EA17169414D}" type="pres">
      <dgm:prSet presAssocID="{91272C0D-A321-452A-B4C6-8E7CF6C34DCC}" presName="rootConnector" presStyleLbl="node3" presStyleIdx="1" presStyleCnt="11"/>
      <dgm:spPr/>
      <dgm:t>
        <a:bodyPr/>
        <a:lstStyle/>
        <a:p>
          <a:endParaRPr lang="en-US"/>
        </a:p>
      </dgm:t>
    </dgm:pt>
    <dgm:pt modelId="{368F2CE8-7BD5-4505-9B5D-318E3E6FDC10}" type="pres">
      <dgm:prSet presAssocID="{91272C0D-A321-452A-B4C6-8E7CF6C34DCC}" presName="hierChild4" presStyleCnt="0"/>
      <dgm:spPr/>
    </dgm:pt>
    <dgm:pt modelId="{59B2E457-BA2C-47D3-9D1B-9AD61E5C4E1E}" type="pres">
      <dgm:prSet presAssocID="{91272C0D-A321-452A-B4C6-8E7CF6C34DCC}" presName="hierChild5" presStyleCnt="0"/>
      <dgm:spPr/>
    </dgm:pt>
    <dgm:pt modelId="{DD13ABB1-5E03-4D59-A73E-7AC0D766E2FB}" type="pres">
      <dgm:prSet presAssocID="{8C778179-627D-4825-9D28-D93A0E1058E1}" presName="Name37" presStyleLbl="parChTrans1D3" presStyleIdx="2" presStyleCnt="11"/>
      <dgm:spPr/>
      <dgm:t>
        <a:bodyPr/>
        <a:lstStyle/>
        <a:p>
          <a:endParaRPr lang="en-US"/>
        </a:p>
      </dgm:t>
    </dgm:pt>
    <dgm:pt modelId="{048180BA-29BD-4C6B-8610-E97E08C9743E}" type="pres">
      <dgm:prSet presAssocID="{295E5BEA-F15A-4307-B477-08600774126F}" presName="hierRoot2" presStyleCnt="0">
        <dgm:presLayoutVars>
          <dgm:hierBranch val="init"/>
        </dgm:presLayoutVars>
      </dgm:prSet>
      <dgm:spPr/>
    </dgm:pt>
    <dgm:pt modelId="{296E264F-571E-49F8-8C2C-EFECEA261713}" type="pres">
      <dgm:prSet presAssocID="{295E5BEA-F15A-4307-B477-08600774126F}" presName="rootComposite" presStyleCnt="0"/>
      <dgm:spPr/>
    </dgm:pt>
    <dgm:pt modelId="{78880307-7053-40C8-A7C2-BA5F676189A2}" type="pres">
      <dgm:prSet presAssocID="{295E5BEA-F15A-4307-B477-08600774126F}" presName="rootText" presStyleLbl="node3" presStyleIdx="2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7501BF5-B3DA-45AC-9441-3748FDA2F20C}" type="pres">
      <dgm:prSet presAssocID="{295E5BEA-F15A-4307-B477-08600774126F}" presName="rootConnector" presStyleLbl="node3" presStyleIdx="2" presStyleCnt="11"/>
      <dgm:spPr/>
      <dgm:t>
        <a:bodyPr/>
        <a:lstStyle/>
        <a:p>
          <a:endParaRPr lang="en-US"/>
        </a:p>
      </dgm:t>
    </dgm:pt>
    <dgm:pt modelId="{24A34041-50CE-49C4-90A5-FB1D702964BD}" type="pres">
      <dgm:prSet presAssocID="{295E5BEA-F15A-4307-B477-08600774126F}" presName="hierChild4" presStyleCnt="0"/>
      <dgm:spPr/>
    </dgm:pt>
    <dgm:pt modelId="{B97E0143-4539-418B-8233-252F6BE2735D}" type="pres">
      <dgm:prSet presAssocID="{295E5BEA-F15A-4307-B477-08600774126F}" presName="hierChild5" presStyleCnt="0"/>
      <dgm:spPr/>
    </dgm:pt>
    <dgm:pt modelId="{13431369-B332-4E63-8FA1-C8A2D1985319}" type="pres">
      <dgm:prSet presAssocID="{F11E07B2-79FC-445E-8DA5-92867F7C09CA}" presName="Name37" presStyleLbl="parChTrans1D3" presStyleIdx="3" presStyleCnt="11"/>
      <dgm:spPr/>
      <dgm:t>
        <a:bodyPr/>
        <a:lstStyle/>
        <a:p>
          <a:endParaRPr lang="en-US"/>
        </a:p>
      </dgm:t>
    </dgm:pt>
    <dgm:pt modelId="{219750C3-DD05-4112-8D96-0AA679FF5268}" type="pres">
      <dgm:prSet presAssocID="{06BA4B4A-8932-4E23-ACE4-3E6A05D2B2E2}" presName="hierRoot2" presStyleCnt="0">
        <dgm:presLayoutVars>
          <dgm:hierBranch val="init"/>
        </dgm:presLayoutVars>
      </dgm:prSet>
      <dgm:spPr/>
    </dgm:pt>
    <dgm:pt modelId="{B4E95777-282C-4B0C-B7D5-C1A47A082B91}" type="pres">
      <dgm:prSet presAssocID="{06BA4B4A-8932-4E23-ACE4-3E6A05D2B2E2}" presName="rootComposite" presStyleCnt="0"/>
      <dgm:spPr/>
    </dgm:pt>
    <dgm:pt modelId="{235775B1-53F6-4F20-B617-AF8C81BACFC9}" type="pres">
      <dgm:prSet presAssocID="{06BA4B4A-8932-4E23-ACE4-3E6A05D2B2E2}" presName="rootText" presStyleLbl="node3" presStyleIdx="3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151135-9AC0-426A-AD03-532385B9A01A}" type="pres">
      <dgm:prSet presAssocID="{06BA4B4A-8932-4E23-ACE4-3E6A05D2B2E2}" presName="rootConnector" presStyleLbl="node3" presStyleIdx="3" presStyleCnt="11"/>
      <dgm:spPr/>
      <dgm:t>
        <a:bodyPr/>
        <a:lstStyle/>
        <a:p>
          <a:endParaRPr lang="en-US"/>
        </a:p>
      </dgm:t>
    </dgm:pt>
    <dgm:pt modelId="{C81B016B-1195-40BD-BE84-4D63F24A254F}" type="pres">
      <dgm:prSet presAssocID="{06BA4B4A-8932-4E23-ACE4-3E6A05D2B2E2}" presName="hierChild4" presStyleCnt="0"/>
      <dgm:spPr/>
    </dgm:pt>
    <dgm:pt modelId="{8E6FFB62-1C89-4020-9140-C1235D67FC29}" type="pres">
      <dgm:prSet presAssocID="{06BA4B4A-8932-4E23-ACE4-3E6A05D2B2E2}" presName="hierChild5" presStyleCnt="0"/>
      <dgm:spPr/>
    </dgm:pt>
    <dgm:pt modelId="{CD247D0E-3900-4BEB-B3D8-83DCFC520CA6}" type="pres">
      <dgm:prSet presAssocID="{BB9D2A83-A2B8-4749-A068-9C6F6C14F450}" presName="hierChild5" presStyleCnt="0"/>
      <dgm:spPr/>
      <dgm:t>
        <a:bodyPr/>
        <a:lstStyle/>
        <a:p>
          <a:endParaRPr lang="en-CA"/>
        </a:p>
      </dgm:t>
    </dgm:pt>
    <dgm:pt modelId="{1F53B26B-4112-4B4E-8F2E-CAB55B7EFDBF}" type="pres">
      <dgm:prSet presAssocID="{18A997FF-FDE9-485A-80DA-696E10436A98}" presName="Name37" presStyleLbl="parChTrans1D2" presStyleIdx="1" presStyleCnt="3"/>
      <dgm:spPr/>
      <dgm:t>
        <a:bodyPr/>
        <a:lstStyle/>
        <a:p>
          <a:endParaRPr lang="en-CA"/>
        </a:p>
      </dgm:t>
    </dgm:pt>
    <dgm:pt modelId="{589F74E9-9D92-4D0A-9AC0-8921141BC5F6}" type="pres">
      <dgm:prSet presAssocID="{CE92A03D-A1A9-477F-8A31-7ECD234CF9A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CA"/>
        </a:p>
      </dgm:t>
    </dgm:pt>
    <dgm:pt modelId="{542F13FB-431F-47F8-8716-BECB2F617ACB}" type="pres">
      <dgm:prSet presAssocID="{CE92A03D-A1A9-477F-8A31-7ECD234CF9AB}" presName="rootComposite" presStyleCnt="0"/>
      <dgm:spPr/>
      <dgm:t>
        <a:bodyPr/>
        <a:lstStyle/>
        <a:p>
          <a:endParaRPr lang="en-CA"/>
        </a:p>
      </dgm:t>
    </dgm:pt>
    <dgm:pt modelId="{1C3C3089-B18A-4F39-A73C-3D5F9E9387EB}" type="pres">
      <dgm:prSet presAssocID="{CE92A03D-A1A9-477F-8A31-7ECD234CF9AB}" presName="rootText" presStyleLbl="node2" presStyleIdx="1" presStyleCnt="3" custScaleX="144947" custScaleY="156064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FE8B9FD7-F83C-4DB6-9A13-6DFFBB37C993}" type="pres">
      <dgm:prSet presAssocID="{CE92A03D-A1A9-477F-8A31-7ECD234CF9AB}" presName="rootConnector" presStyleLbl="node2" presStyleIdx="1" presStyleCnt="3"/>
      <dgm:spPr/>
      <dgm:t>
        <a:bodyPr/>
        <a:lstStyle/>
        <a:p>
          <a:endParaRPr lang="en-CA"/>
        </a:p>
      </dgm:t>
    </dgm:pt>
    <dgm:pt modelId="{B5DEB16A-BBD1-4E77-856E-95C92DFCE2A8}" type="pres">
      <dgm:prSet presAssocID="{CE92A03D-A1A9-477F-8A31-7ECD234CF9AB}" presName="hierChild4" presStyleCnt="0"/>
      <dgm:spPr/>
      <dgm:t>
        <a:bodyPr/>
        <a:lstStyle/>
        <a:p>
          <a:endParaRPr lang="en-CA"/>
        </a:p>
      </dgm:t>
    </dgm:pt>
    <dgm:pt modelId="{E066BFCF-32E3-40CE-AE55-03608D78E38A}" type="pres">
      <dgm:prSet presAssocID="{47C02AAD-A5C4-45D4-82A8-9724BFBC1F94}" presName="Name37" presStyleLbl="parChTrans1D3" presStyleIdx="4" presStyleCnt="11"/>
      <dgm:spPr/>
      <dgm:t>
        <a:bodyPr/>
        <a:lstStyle/>
        <a:p>
          <a:endParaRPr lang="en-US"/>
        </a:p>
      </dgm:t>
    </dgm:pt>
    <dgm:pt modelId="{4659FDA3-7E5E-4031-9283-FB22DB132381}" type="pres">
      <dgm:prSet presAssocID="{D2BB79D9-5A37-4CF0-A12D-7386C747898A}" presName="hierRoot2" presStyleCnt="0">
        <dgm:presLayoutVars>
          <dgm:hierBranch val="init"/>
        </dgm:presLayoutVars>
      </dgm:prSet>
      <dgm:spPr/>
    </dgm:pt>
    <dgm:pt modelId="{3BBD7934-4065-4B53-86D2-96ED288D94BB}" type="pres">
      <dgm:prSet presAssocID="{D2BB79D9-5A37-4CF0-A12D-7386C747898A}" presName="rootComposite" presStyleCnt="0"/>
      <dgm:spPr/>
    </dgm:pt>
    <dgm:pt modelId="{72EB658E-FA09-405E-B254-C8CBA469D02F}" type="pres">
      <dgm:prSet presAssocID="{D2BB79D9-5A37-4CF0-A12D-7386C747898A}" presName="rootText" presStyleLbl="node3" presStyleIdx="4" presStyleCnt="11" custScaleX="100130" custScaleY="1000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17AE1E-7504-46C3-911C-5A46B458B89F}" type="pres">
      <dgm:prSet presAssocID="{D2BB79D9-5A37-4CF0-A12D-7386C747898A}" presName="rootConnector" presStyleLbl="node3" presStyleIdx="4" presStyleCnt="11"/>
      <dgm:spPr/>
      <dgm:t>
        <a:bodyPr/>
        <a:lstStyle/>
        <a:p>
          <a:endParaRPr lang="en-US"/>
        </a:p>
      </dgm:t>
    </dgm:pt>
    <dgm:pt modelId="{231011F1-2666-46BD-95E5-BA64AE563D4E}" type="pres">
      <dgm:prSet presAssocID="{D2BB79D9-5A37-4CF0-A12D-7386C747898A}" presName="hierChild4" presStyleCnt="0"/>
      <dgm:spPr/>
    </dgm:pt>
    <dgm:pt modelId="{5747979A-78BF-4B2F-AB89-4B58996E10A9}" type="pres">
      <dgm:prSet presAssocID="{D2BB79D9-5A37-4CF0-A12D-7386C747898A}" presName="hierChild5" presStyleCnt="0"/>
      <dgm:spPr/>
    </dgm:pt>
    <dgm:pt modelId="{CC47A640-83F6-4401-B842-E588D2171114}" type="pres">
      <dgm:prSet presAssocID="{0112B575-1220-4948-BE1E-A5FED40F8FF1}" presName="Name37" presStyleLbl="parChTrans1D3" presStyleIdx="5" presStyleCnt="11"/>
      <dgm:spPr/>
      <dgm:t>
        <a:bodyPr/>
        <a:lstStyle/>
        <a:p>
          <a:endParaRPr lang="en-US"/>
        </a:p>
      </dgm:t>
    </dgm:pt>
    <dgm:pt modelId="{8B262898-7C22-4004-927D-CFF6FFBCB5A3}" type="pres">
      <dgm:prSet presAssocID="{FCBA89AF-7BD9-4992-B9E8-6E52D8C8429F}" presName="hierRoot2" presStyleCnt="0">
        <dgm:presLayoutVars>
          <dgm:hierBranch val="init"/>
        </dgm:presLayoutVars>
      </dgm:prSet>
      <dgm:spPr/>
    </dgm:pt>
    <dgm:pt modelId="{3A49B6EC-9BD2-4EA0-954E-FF1E86FBB4F2}" type="pres">
      <dgm:prSet presAssocID="{FCBA89AF-7BD9-4992-B9E8-6E52D8C8429F}" presName="rootComposite" presStyleCnt="0"/>
      <dgm:spPr/>
    </dgm:pt>
    <dgm:pt modelId="{FE60A965-D92E-4D2D-9BA6-F86EF89DB33C}" type="pres">
      <dgm:prSet presAssocID="{FCBA89AF-7BD9-4992-B9E8-6E52D8C8429F}" presName="rootText" presStyleLbl="node3" presStyleIdx="5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E9146C-7FCE-4D0F-B587-634105F6A3AB}" type="pres">
      <dgm:prSet presAssocID="{FCBA89AF-7BD9-4992-B9E8-6E52D8C8429F}" presName="rootConnector" presStyleLbl="node3" presStyleIdx="5" presStyleCnt="11"/>
      <dgm:spPr/>
      <dgm:t>
        <a:bodyPr/>
        <a:lstStyle/>
        <a:p>
          <a:endParaRPr lang="en-US"/>
        </a:p>
      </dgm:t>
    </dgm:pt>
    <dgm:pt modelId="{0CB4C3D6-0E95-4B98-999C-0A7792C6D4A3}" type="pres">
      <dgm:prSet presAssocID="{FCBA89AF-7BD9-4992-B9E8-6E52D8C8429F}" presName="hierChild4" presStyleCnt="0"/>
      <dgm:spPr/>
    </dgm:pt>
    <dgm:pt modelId="{F242422D-C51B-4373-AECF-66981937F56D}" type="pres">
      <dgm:prSet presAssocID="{FCBA89AF-7BD9-4992-B9E8-6E52D8C8429F}" presName="hierChild5" presStyleCnt="0"/>
      <dgm:spPr/>
    </dgm:pt>
    <dgm:pt modelId="{EA73FA73-53DC-4B34-BB8C-30D86440202A}" type="pres">
      <dgm:prSet presAssocID="{237DCF74-8E4A-4BEB-88ED-EC5B56A132AB}" presName="Name37" presStyleLbl="parChTrans1D3" presStyleIdx="6" presStyleCnt="11"/>
      <dgm:spPr/>
      <dgm:t>
        <a:bodyPr/>
        <a:lstStyle/>
        <a:p>
          <a:endParaRPr lang="en-US"/>
        </a:p>
      </dgm:t>
    </dgm:pt>
    <dgm:pt modelId="{676FF1D2-4973-4B1D-AC38-BADC4677D179}" type="pres">
      <dgm:prSet presAssocID="{C77BFBB3-79D7-438A-9093-01425DEB795B}" presName="hierRoot2" presStyleCnt="0">
        <dgm:presLayoutVars>
          <dgm:hierBranch val="init"/>
        </dgm:presLayoutVars>
      </dgm:prSet>
      <dgm:spPr/>
    </dgm:pt>
    <dgm:pt modelId="{798990EF-78B6-4D64-AB47-48C379A9BD9F}" type="pres">
      <dgm:prSet presAssocID="{C77BFBB3-79D7-438A-9093-01425DEB795B}" presName="rootComposite" presStyleCnt="0"/>
      <dgm:spPr/>
    </dgm:pt>
    <dgm:pt modelId="{75F71F1C-8719-49C4-B553-DB30EF027F0C}" type="pres">
      <dgm:prSet presAssocID="{C77BFBB3-79D7-438A-9093-01425DEB795B}" presName="rootText" presStyleLbl="node3" presStyleIdx="6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5863AF-8C5C-43A4-A9C0-072BEDA58BE2}" type="pres">
      <dgm:prSet presAssocID="{C77BFBB3-79D7-438A-9093-01425DEB795B}" presName="rootConnector" presStyleLbl="node3" presStyleIdx="6" presStyleCnt="11"/>
      <dgm:spPr/>
      <dgm:t>
        <a:bodyPr/>
        <a:lstStyle/>
        <a:p>
          <a:endParaRPr lang="en-US"/>
        </a:p>
      </dgm:t>
    </dgm:pt>
    <dgm:pt modelId="{37BD7FC7-5B54-46C3-8EEB-3A3335E82E3B}" type="pres">
      <dgm:prSet presAssocID="{C77BFBB3-79D7-438A-9093-01425DEB795B}" presName="hierChild4" presStyleCnt="0"/>
      <dgm:spPr/>
    </dgm:pt>
    <dgm:pt modelId="{7F08226D-61DA-4DC9-A176-E2ABB622B287}" type="pres">
      <dgm:prSet presAssocID="{C77BFBB3-79D7-438A-9093-01425DEB795B}" presName="hierChild5" presStyleCnt="0"/>
      <dgm:spPr/>
    </dgm:pt>
    <dgm:pt modelId="{8A0F7CF8-0976-47D8-BFB1-755A7A7031C6}" type="pres">
      <dgm:prSet presAssocID="{A6444755-298A-4755-9D44-D7DC170F3D95}" presName="Name37" presStyleLbl="parChTrans1D3" presStyleIdx="7" presStyleCnt="11"/>
      <dgm:spPr/>
      <dgm:t>
        <a:bodyPr/>
        <a:lstStyle/>
        <a:p>
          <a:endParaRPr lang="en-US"/>
        </a:p>
      </dgm:t>
    </dgm:pt>
    <dgm:pt modelId="{BE91B29C-11E6-448B-8F6F-5B288FED410B}" type="pres">
      <dgm:prSet presAssocID="{B303A4B7-9770-4B92-B07A-E0B486862B2E}" presName="hierRoot2" presStyleCnt="0">
        <dgm:presLayoutVars>
          <dgm:hierBranch val="init"/>
        </dgm:presLayoutVars>
      </dgm:prSet>
      <dgm:spPr/>
    </dgm:pt>
    <dgm:pt modelId="{E1709D4C-05FA-4524-8315-422683B02B56}" type="pres">
      <dgm:prSet presAssocID="{B303A4B7-9770-4B92-B07A-E0B486862B2E}" presName="rootComposite" presStyleCnt="0"/>
      <dgm:spPr/>
    </dgm:pt>
    <dgm:pt modelId="{72FFFD08-0E1C-483F-8A61-D51CF9EB30D5}" type="pres">
      <dgm:prSet presAssocID="{B303A4B7-9770-4B92-B07A-E0B486862B2E}" presName="rootText" presStyleLbl="node3" presStyleIdx="7" presStyleCnt="11" custLinFactNeighborX="-558" custLinFactNeighborY="-35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EFDCED-9033-4B7A-891B-C272E45C68B9}" type="pres">
      <dgm:prSet presAssocID="{B303A4B7-9770-4B92-B07A-E0B486862B2E}" presName="rootConnector" presStyleLbl="node3" presStyleIdx="7" presStyleCnt="11"/>
      <dgm:spPr/>
      <dgm:t>
        <a:bodyPr/>
        <a:lstStyle/>
        <a:p>
          <a:endParaRPr lang="en-US"/>
        </a:p>
      </dgm:t>
    </dgm:pt>
    <dgm:pt modelId="{F5F83FA8-83E5-49CC-A922-9E845244B914}" type="pres">
      <dgm:prSet presAssocID="{B303A4B7-9770-4B92-B07A-E0B486862B2E}" presName="hierChild4" presStyleCnt="0"/>
      <dgm:spPr/>
    </dgm:pt>
    <dgm:pt modelId="{A2D68531-9086-4401-B69F-96F509E30D2B}" type="pres">
      <dgm:prSet presAssocID="{B303A4B7-9770-4B92-B07A-E0B486862B2E}" presName="hierChild5" presStyleCnt="0"/>
      <dgm:spPr/>
    </dgm:pt>
    <dgm:pt modelId="{0FBCC3E6-7502-492B-A36D-282BE5CCDA09}" type="pres">
      <dgm:prSet presAssocID="{CE92A03D-A1A9-477F-8A31-7ECD234CF9AB}" presName="hierChild5" presStyleCnt="0"/>
      <dgm:spPr/>
      <dgm:t>
        <a:bodyPr/>
        <a:lstStyle/>
        <a:p>
          <a:endParaRPr lang="en-CA"/>
        </a:p>
      </dgm:t>
    </dgm:pt>
    <dgm:pt modelId="{E44E4F93-93FD-4244-85B7-5553E1E22522}" type="pres">
      <dgm:prSet presAssocID="{7317A6DE-6E43-4024-916A-E99D72BF782E}" presName="Name37" presStyleLbl="parChTrans1D2" presStyleIdx="2" presStyleCnt="3"/>
      <dgm:spPr/>
      <dgm:t>
        <a:bodyPr/>
        <a:lstStyle/>
        <a:p>
          <a:endParaRPr lang="en-CA"/>
        </a:p>
      </dgm:t>
    </dgm:pt>
    <dgm:pt modelId="{52D0BE32-AB55-4646-A080-506B383ADEE6}" type="pres">
      <dgm:prSet presAssocID="{EFB7C7DE-4592-44AB-BB02-6D46A6D56D3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CA"/>
        </a:p>
      </dgm:t>
    </dgm:pt>
    <dgm:pt modelId="{773FF811-5F6E-498A-992B-0A1924DA533E}" type="pres">
      <dgm:prSet presAssocID="{EFB7C7DE-4592-44AB-BB02-6D46A6D56D34}" presName="rootComposite" presStyleCnt="0"/>
      <dgm:spPr/>
      <dgm:t>
        <a:bodyPr/>
        <a:lstStyle/>
        <a:p>
          <a:endParaRPr lang="en-CA"/>
        </a:p>
      </dgm:t>
    </dgm:pt>
    <dgm:pt modelId="{243815EB-F1E2-46FF-BBE6-89DD54EA3110}" type="pres">
      <dgm:prSet presAssocID="{EFB7C7DE-4592-44AB-BB02-6D46A6D56D34}" presName="rootText" presStyleLbl="node2" presStyleIdx="2" presStyleCnt="3" custScaleX="152307" custScaleY="156064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02CF3A8C-5AB9-469D-BD35-8AD7899587ED}" type="pres">
      <dgm:prSet presAssocID="{EFB7C7DE-4592-44AB-BB02-6D46A6D56D34}" presName="rootConnector" presStyleLbl="node2" presStyleIdx="2" presStyleCnt="3"/>
      <dgm:spPr/>
      <dgm:t>
        <a:bodyPr/>
        <a:lstStyle/>
        <a:p>
          <a:endParaRPr lang="en-CA"/>
        </a:p>
      </dgm:t>
    </dgm:pt>
    <dgm:pt modelId="{CAE70916-6452-40A9-8066-24688CDF2202}" type="pres">
      <dgm:prSet presAssocID="{EFB7C7DE-4592-44AB-BB02-6D46A6D56D34}" presName="hierChild4" presStyleCnt="0"/>
      <dgm:spPr/>
      <dgm:t>
        <a:bodyPr/>
        <a:lstStyle/>
        <a:p>
          <a:endParaRPr lang="en-CA"/>
        </a:p>
      </dgm:t>
    </dgm:pt>
    <dgm:pt modelId="{9F33896D-C2CA-400F-9CC2-A42602142D9B}" type="pres">
      <dgm:prSet presAssocID="{C1E89899-AC14-474A-B4E7-2AF054227DA3}" presName="Name37" presStyleLbl="parChTrans1D3" presStyleIdx="8" presStyleCnt="11"/>
      <dgm:spPr/>
      <dgm:t>
        <a:bodyPr/>
        <a:lstStyle/>
        <a:p>
          <a:endParaRPr lang="en-US"/>
        </a:p>
      </dgm:t>
    </dgm:pt>
    <dgm:pt modelId="{A9F2CADF-F46B-4690-99CC-CFD680D9B329}" type="pres">
      <dgm:prSet presAssocID="{8AAEBB74-14A5-4FED-B9B7-FF919750D749}" presName="hierRoot2" presStyleCnt="0">
        <dgm:presLayoutVars>
          <dgm:hierBranch val="init"/>
        </dgm:presLayoutVars>
      </dgm:prSet>
      <dgm:spPr/>
    </dgm:pt>
    <dgm:pt modelId="{05401249-4C0D-4F87-A138-50D68E4ED8C8}" type="pres">
      <dgm:prSet presAssocID="{8AAEBB74-14A5-4FED-B9B7-FF919750D749}" presName="rootComposite" presStyleCnt="0"/>
      <dgm:spPr/>
    </dgm:pt>
    <dgm:pt modelId="{96420DCE-C69B-4F35-A21C-62BC15BDB7A2}" type="pres">
      <dgm:prSet presAssocID="{8AAEBB74-14A5-4FED-B9B7-FF919750D749}" presName="rootText" presStyleLbl="node3" presStyleIdx="8" presStyleCnt="11" custScaleX="100130" custScaleY="998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DF642D-9D06-4689-B111-F8176AB09A04}" type="pres">
      <dgm:prSet presAssocID="{8AAEBB74-14A5-4FED-B9B7-FF919750D749}" presName="rootConnector" presStyleLbl="node3" presStyleIdx="8" presStyleCnt="11"/>
      <dgm:spPr/>
      <dgm:t>
        <a:bodyPr/>
        <a:lstStyle/>
        <a:p>
          <a:endParaRPr lang="en-US"/>
        </a:p>
      </dgm:t>
    </dgm:pt>
    <dgm:pt modelId="{40E16C56-7CDA-4630-AA7E-814944E2B5C4}" type="pres">
      <dgm:prSet presAssocID="{8AAEBB74-14A5-4FED-B9B7-FF919750D749}" presName="hierChild4" presStyleCnt="0"/>
      <dgm:spPr/>
    </dgm:pt>
    <dgm:pt modelId="{4F11492B-A4FF-49FB-830B-A24440F28EDC}" type="pres">
      <dgm:prSet presAssocID="{8AAEBB74-14A5-4FED-B9B7-FF919750D749}" presName="hierChild5" presStyleCnt="0"/>
      <dgm:spPr/>
    </dgm:pt>
    <dgm:pt modelId="{0BC0A57B-4376-4007-94A7-65618A29092C}" type="pres">
      <dgm:prSet presAssocID="{3CB69213-AE8D-468B-8A2A-6588F8588A73}" presName="Name37" presStyleLbl="parChTrans1D3" presStyleIdx="9" presStyleCnt="11"/>
      <dgm:spPr/>
      <dgm:t>
        <a:bodyPr/>
        <a:lstStyle/>
        <a:p>
          <a:endParaRPr lang="en-US"/>
        </a:p>
      </dgm:t>
    </dgm:pt>
    <dgm:pt modelId="{F39FF2BE-0DED-4B0C-99A9-E5E55A3EDBE4}" type="pres">
      <dgm:prSet presAssocID="{ADDA8AD9-4A22-4C02-8CF4-458533215C09}" presName="hierRoot2" presStyleCnt="0">
        <dgm:presLayoutVars>
          <dgm:hierBranch val="init"/>
        </dgm:presLayoutVars>
      </dgm:prSet>
      <dgm:spPr/>
    </dgm:pt>
    <dgm:pt modelId="{1690DED6-EEC3-471E-85B1-1A8CB54E7B7E}" type="pres">
      <dgm:prSet presAssocID="{ADDA8AD9-4A22-4C02-8CF4-458533215C09}" presName="rootComposite" presStyleCnt="0"/>
      <dgm:spPr/>
    </dgm:pt>
    <dgm:pt modelId="{98B8504B-D59A-4C4D-A6E7-63AC3C3AD6B5}" type="pres">
      <dgm:prSet presAssocID="{ADDA8AD9-4A22-4C02-8CF4-458533215C09}" presName="rootText" presStyleLbl="node3" presStyleIdx="9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FEA7E2-54EF-4468-A726-489F3E196EBB}" type="pres">
      <dgm:prSet presAssocID="{ADDA8AD9-4A22-4C02-8CF4-458533215C09}" presName="rootConnector" presStyleLbl="node3" presStyleIdx="9" presStyleCnt="11"/>
      <dgm:spPr/>
      <dgm:t>
        <a:bodyPr/>
        <a:lstStyle/>
        <a:p>
          <a:endParaRPr lang="en-US"/>
        </a:p>
      </dgm:t>
    </dgm:pt>
    <dgm:pt modelId="{97915307-92F6-4528-9AA3-605813F9C57B}" type="pres">
      <dgm:prSet presAssocID="{ADDA8AD9-4A22-4C02-8CF4-458533215C09}" presName="hierChild4" presStyleCnt="0"/>
      <dgm:spPr/>
    </dgm:pt>
    <dgm:pt modelId="{4A40FCF2-68E1-4D59-A39B-AAF4AD7FBCB5}" type="pres">
      <dgm:prSet presAssocID="{ADDA8AD9-4A22-4C02-8CF4-458533215C09}" presName="hierChild5" presStyleCnt="0"/>
      <dgm:spPr/>
    </dgm:pt>
    <dgm:pt modelId="{E508722A-D1F6-499C-B97F-1DFD94FFC115}" type="pres">
      <dgm:prSet presAssocID="{5506C83C-A500-4142-8209-DBA04D0DAE8D}" presName="Name37" presStyleLbl="parChTrans1D3" presStyleIdx="10" presStyleCnt="11"/>
      <dgm:spPr/>
      <dgm:t>
        <a:bodyPr/>
        <a:lstStyle/>
        <a:p>
          <a:endParaRPr lang="en-US"/>
        </a:p>
      </dgm:t>
    </dgm:pt>
    <dgm:pt modelId="{C69FFE9A-A314-466E-98B3-C90AFD999685}" type="pres">
      <dgm:prSet presAssocID="{CDC5BF91-F42E-459F-AF55-B09FEDA2CF5A}" presName="hierRoot2" presStyleCnt="0">
        <dgm:presLayoutVars>
          <dgm:hierBranch val="init"/>
        </dgm:presLayoutVars>
      </dgm:prSet>
      <dgm:spPr/>
    </dgm:pt>
    <dgm:pt modelId="{5AEA7EE1-A9E3-40E5-8B06-2A01223C9C17}" type="pres">
      <dgm:prSet presAssocID="{CDC5BF91-F42E-459F-AF55-B09FEDA2CF5A}" presName="rootComposite" presStyleCnt="0"/>
      <dgm:spPr/>
    </dgm:pt>
    <dgm:pt modelId="{E3CC993A-1975-4C42-A323-CEDC9D8B2721}" type="pres">
      <dgm:prSet presAssocID="{CDC5BF91-F42E-459F-AF55-B09FEDA2CF5A}" presName="rootText" presStyleLbl="node3" presStyleIdx="10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8B2D71-3B1D-4905-B09F-2018E02E2B4C}" type="pres">
      <dgm:prSet presAssocID="{CDC5BF91-F42E-459F-AF55-B09FEDA2CF5A}" presName="rootConnector" presStyleLbl="node3" presStyleIdx="10" presStyleCnt="11"/>
      <dgm:spPr/>
      <dgm:t>
        <a:bodyPr/>
        <a:lstStyle/>
        <a:p>
          <a:endParaRPr lang="en-US"/>
        </a:p>
      </dgm:t>
    </dgm:pt>
    <dgm:pt modelId="{2C15C090-00CC-4AB7-8983-B1593D8D9332}" type="pres">
      <dgm:prSet presAssocID="{CDC5BF91-F42E-459F-AF55-B09FEDA2CF5A}" presName="hierChild4" presStyleCnt="0"/>
      <dgm:spPr/>
    </dgm:pt>
    <dgm:pt modelId="{14AB9D8F-B06E-4B64-BDDA-75A7C77E3CA4}" type="pres">
      <dgm:prSet presAssocID="{CDC5BF91-F42E-459F-AF55-B09FEDA2CF5A}" presName="hierChild5" presStyleCnt="0"/>
      <dgm:spPr/>
    </dgm:pt>
    <dgm:pt modelId="{87B2B3A1-7467-4312-A710-2D065411955D}" type="pres">
      <dgm:prSet presAssocID="{EFB7C7DE-4592-44AB-BB02-6D46A6D56D34}" presName="hierChild5" presStyleCnt="0"/>
      <dgm:spPr/>
      <dgm:t>
        <a:bodyPr/>
        <a:lstStyle/>
        <a:p>
          <a:endParaRPr lang="en-CA"/>
        </a:p>
      </dgm:t>
    </dgm:pt>
    <dgm:pt modelId="{2499CA35-D5D7-4753-95D1-041F448DACD7}" type="pres">
      <dgm:prSet presAssocID="{7F1AD937-B8B6-4027-B263-4CF149936DF8}" presName="hierChild3" presStyleCnt="0"/>
      <dgm:spPr/>
      <dgm:t>
        <a:bodyPr/>
        <a:lstStyle/>
        <a:p>
          <a:endParaRPr lang="en-CA"/>
        </a:p>
      </dgm:t>
    </dgm:pt>
  </dgm:ptLst>
  <dgm:cxnLst>
    <dgm:cxn modelId="{509BBFDB-7E18-4E85-85CD-69D35800092F}" type="presOf" srcId="{EFB7C7DE-4592-44AB-BB02-6D46A6D56D34}" destId="{243815EB-F1E2-46FF-BBE6-89DD54EA3110}" srcOrd="0" destOrd="0" presId="urn:microsoft.com/office/officeart/2005/8/layout/orgChart1"/>
    <dgm:cxn modelId="{21A06002-7B0B-4D76-9215-CCC6FF81EBA8}" type="presOf" srcId="{3CB69213-AE8D-468B-8A2A-6588F8588A73}" destId="{0BC0A57B-4376-4007-94A7-65618A29092C}" srcOrd="0" destOrd="0" presId="urn:microsoft.com/office/officeart/2005/8/layout/orgChart1"/>
    <dgm:cxn modelId="{D1E15154-6F2D-45D6-8E71-0ADDFBE2B6D3}" type="presOf" srcId="{7317A6DE-6E43-4024-916A-E99D72BF782E}" destId="{E44E4F93-93FD-4244-85B7-5553E1E22522}" srcOrd="0" destOrd="0" presId="urn:microsoft.com/office/officeart/2005/8/layout/orgChart1"/>
    <dgm:cxn modelId="{4B305331-D324-452F-A040-17AB78CC8B6B}" srcId="{EFB7C7DE-4592-44AB-BB02-6D46A6D56D34}" destId="{ADDA8AD9-4A22-4C02-8CF4-458533215C09}" srcOrd="1" destOrd="0" parTransId="{3CB69213-AE8D-468B-8A2A-6588F8588A73}" sibTransId="{FEDFD9EB-121C-4080-95FA-71CED60C0677}"/>
    <dgm:cxn modelId="{442C61E0-B92B-4DE5-A8BF-D5867761F491}" type="presOf" srcId="{BB9D2A83-A2B8-4749-A068-9C6F6C14F450}" destId="{CE07A000-D79D-4D09-A7CF-0EACE05028AC}" srcOrd="0" destOrd="0" presId="urn:microsoft.com/office/officeart/2005/8/layout/orgChart1"/>
    <dgm:cxn modelId="{369C3889-61A5-4E54-AFB4-903D53A39844}" type="presOf" srcId="{CE92A03D-A1A9-477F-8A31-7ECD234CF9AB}" destId="{FE8B9FD7-F83C-4DB6-9A13-6DFFBB37C993}" srcOrd="1" destOrd="0" presId="urn:microsoft.com/office/officeart/2005/8/layout/orgChart1"/>
    <dgm:cxn modelId="{FF20FDB4-DB15-4649-AB84-B2EFEBD238D9}" srcId="{EFB7C7DE-4592-44AB-BB02-6D46A6D56D34}" destId="{8AAEBB74-14A5-4FED-B9B7-FF919750D749}" srcOrd="0" destOrd="0" parTransId="{C1E89899-AC14-474A-B4E7-2AF054227DA3}" sibTransId="{65797ADC-D267-44B0-849D-2757CFCC000C}"/>
    <dgm:cxn modelId="{8FD3C0B5-B351-4512-BD4B-6B83F97A3256}" srcId="{CE92A03D-A1A9-477F-8A31-7ECD234CF9AB}" destId="{FCBA89AF-7BD9-4992-B9E8-6E52D8C8429F}" srcOrd="1" destOrd="0" parTransId="{0112B575-1220-4948-BE1E-A5FED40F8FF1}" sibTransId="{02AED914-87AC-47AB-A88A-0AFCF87AB2E4}"/>
    <dgm:cxn modelId="{088FFCA5-5F44-4300-8A19-136DBAE53D20}" type="presOf" srcId="{FCBA89AF-7BD9-4992-B9E8-6E52D8C8429F}" destId="{AAE9146C-7FCE-4D0F-B587-634105F6A3AB}" srcOrd="1" destOrd="0" presId="urn:microsoft.com/office/officeart/2005/8/layout/orgChart1"/>
    <dgm:cxn modelId="{6ABA9935-6FC2-4C13-B6E0-3177EE5835A0}" type="presOf" srcId="{0112B575-1220-4948-BE1E-A5FED40F8FF1}" destId="{CC47A640-83F6-4401-B842-E588D2171114}" srcOrd="0" destOrd="0" presId="urn:microsoft.com/office/officeart/2005/8/layout/orgChart1"/>
    <dgm:cxn modelId="{4DD1C007-80F9-4597-9880-6A6F6353F65D}" type="presOf" srcId="{C1E89899-AC14-474A-B4E7-2AF054227DA3}" destId="{9F33896D-C2CA-400F-9CC2-A42602142D9B}" srcOrd="0" destOrd="0" presId="urn:microsoft.com/office/officeart/2005/8/layout/orgChart1"/>
    <dgm:cxn modelId="{FC8B2749-65C3-4934-AA3F-EAA01FED7AD4}" type="presOf" srcId="{7F1AD937-B8B6-4027-B263-4CF149936DF8}" destId="{CF5835FD-7F6B-45A1-AB3E-BBD4FC2D1999}" srcOrd="0" destOrd="0" presId="urn:microsoft.com/office/officeart/2005/8/layout/orgChart1"/>
    <dgm:cxn modelId="{F7F23BBE-970C-444F-9D3A-8DE0BC9944C3}" type="presOf" srcId="{91272C0D-A321-452A-B4C6-8E7CF6C34DCC}" destId="{28B1FA6A-EE45-4C01-8832-5EA17169414D}" srcOrd="1" destOrd="0" presId="urn:microsoft.com/office/officeart/2005/8/layout/orgChart1"/>
    <dgm:cxn modelId="{085F3FC3-D5FF-4362-8FA5-70293A1D8347}" type="presOf" srcId="{7F1AD937-B8B6-4027-B263-4CF149936DF8}" destId="{AA604387-BD45-41F0-8D06-F8965A0E6F3B}" srcOrd="1" destOrd="0" presId="urn:microsoft.com/office/officeart/2005/8/layout/orgChart1"/>
    <dgm:cxn modelId="{13A79FC8-E49E-4973-B112-9C05745BE553}" type="presOf" srcId="{ADDA8AD9-4A22-4C02-8CF4-458533215C09}" destId="{ECFEA7E2-54EF-4468-A726-489F3E196EBB}" srcOrd="1" destOrd="0" presId="urn:microsoft.com/office/officeart/2005/8/layout/orgChart1"/>
    <dgm:cxn modelId="{7E808F0D-B1FE-47AA-BB51-DD077DEBD3F5}" type="presOf" srcId="{19F95B60-1629-46AD-849B-68E02188A796}" destId="{49139C65-5057-4498-946F-DAAA0E9C4AE4}" srcOrd="0" destOrd="0" presId="urn:microsoft.com/office/officeart/2005/8/layout/orgChart1"/>
    <dgm:cxn modelId="{0BFA5335-5CDB-4FBA-BFAD-2078E5301A0B}" type="presOf" srcId="{FCBA89AF-7BD9-4992-B9E8-6E52D8C8429F}" destId="{FE60A965-D92E-4D2D-9BA6-F86EF89DB33C}" srcOrd="0" destOrd="0" presId="urn:microsoft.com/office/officeart/2005/8/layout/orgChart1"/>
    <dgm:cxn modelId="{32ABA5D5-482A-48F5-AADE-97EEBA0A8A8E}" type="presOf" srcId="{009F61C7-1E0C-4FF7-B4D7-2C93A2EDC141}" destId="{4FDAC6A6-6403-494C-B34F-3429C3E26BC3}" srcOrd="0" destOrd="0" presId="urn:microsoft.com/office/officeart/2005/8/layout/orgChart1"/>
    <dgm:cxn modelId="{0FD02024-AFE4-4951-A456-6ED2EB15509E}" srcId="{7F1AD937-B8B6-4027-B263-4CF149936DF8}" destId="{EFB7C7DE-4592-44AB-BB02-6D46A6D56D34}" srcOrd="2" destOrd="0" parTransId="{7317A6DE-6E43-4024-916A-E99D72BF782E}" sibTransId="{C069C315-A88C-4701-B467-DB3D4915C200}"/>
    <dgm:cxn modelId="{B24FD547-2E93-4204-BF5D-3FCB38E7E300}" type="presOf" srcId="{B303A4B7-9770-4B92-B07A-E0B486862B2E}" destId="{72FFFD08-0E1C-483F-8A61-D51CF9EB30D5}" srcOrd="0" destOrd="0" presId="urn:microsoft.com/office/officeart/2005/8/layout/orgChart1"/>
    <dgm:cxn modelId="{24A5A80A-07A4-4E9D-8081-A1F88566AC7A}" type="presOf" srcId="{CE92A03D-A1A9-477F-8A31-7ECD234CF9AB}" destId="{1C3C3089-B18A-4F39-A73C-3D5F9E9387EB}" srcOrd="0" destOrd="0" presId="urn:microsoft.com/office/officeart/2005/8/layout/orgChart1"/>
    <dgm:cxn modelId="{CE0E8508-9A77-498A-92BE-E286D485053B}" type="presOf" srcId="{8AAEBB74-14A5-4FED-B9B7-FF919750D749}" destId="{F0DF642D-9D06-4689-B111-F8176AB09A04}" srcOrd="1" destOrd="0" presId="urn:microsoft.com/office/officeart/2005/8/layout/orgChart1"/>
    <dgm:cxn modelId="{82CC9848-C04F-4600-9985-E57A3ABBF31C}" type="presOf" srcId="{06BA4B4A-8932-4E23-ACE4-3E6A05D2B2E2}" destId="{235775B1-53F6-4F20-B617-AF8C81BACFC9}" srcOrd="0" destOrd="0" presId="urn:microsoft.com/office/officeart/2005/8/layout/orgChart1"/>
    <dgm:cxn modelId="{01DEB8F4-1B21-4327-B5D6-FF4A11BA71D9}" type="presOf" srcId="{0D17F08E-135F-4BD1-B32C-43849DAE2769}" destId="{72A8B85E-DC2D-4873-81AD-EB0269800413}" srcOrd="0" destOrd="0" presId="urn:microsoft.com/office/officeart/2005/8/layout/orgChart1"/>
    <dgm:cxn modelId="{9D5987B0-75F9-4464-938B-C193CA7B9566}" type="presOf" srcId="{295E5BEA-F15A-4307-B477-08600774126F}" destId="{78880307-7053-40C8-A7C2-BA5F676189A2}" srcOrd="0" destOrd="0" presId="urn:microsoft.com/office/officeart/2005/8/layout/orgChart1"/>
    <dgm:cxn modelId="{7FA1496B-2D27-4FC9-881C-5F8B9E5BFED8}" type="presOf" srcId="{BB9D2A83-A2B8-4749-A068-9C6F6C14F450}" destId="{5709F2E2-C53C-4F50-BF6F-25722071C292}" srcOrd="1" destOrd="0" presId="urn:microsoft.com/office/officeart/2005/8/layout/orgChart1"/>
    <dgm:cxn modelId="{2D35B67B-11B2-4FA8-A907-04FF477AD7CC}" type="presOf" srcId="{C77BFBB3-79D7-438A-9093-01425DEB795B}" destId="{CA5863AF-8C5C-43A4-A9C0-072BEDA58BE2}" srcOrd="1" destOrd="0" presId="urn:microsoft.com/office/officeart/2005/8/layout/orgChart1"/>
    <dgm:cxn modelId="{02601CAB-50F2-47E6-8F08-051C585385A1}" type="presOf" srcId="{B303A4B7-9770-4B92-B07A-E0B486862B2E}" destId="{40EFDCED-9033-4B7A-891B-C272E45C68B9}" srcOrd="1" destOrd="0" presId="urn:microsoft.com/office/officeart/2005/8/layout/orgChart1"/>
    <dgm:cxn modelId="{628AC68F-623E-464A-894D-07FAEDA6E806}" type="presOf" srcId="{18A997FF-FDE9-485A-80DA-696E10436A98}" destId="{1F53B26B-4112-4B4E-8F2E-CAB55B7EFDBF}" srcOrd="0" destOrd="0" presId="urn:microsoft.com/office/officeart/2005/8/layout/orgChart1"/>
    <dgm:cxn modelId="{43A00C08-6D66-4F84-B30D-BFC19CFD0234}" type="presOf" srcId="{D2BB79D9-5A37-4CF0-A12D-7386C747898A}" destId="{3417AE1E-7504-46C3-911C-5A46B458B89F}" srcOrd="1" destOrd="0" presId="urn:microsoft.com/office/officeart/2005/8/layout/orgChart1"/>
    <dgm:cxn modelId="{FDF8D6F1-3D82-4577-9BB4-6B47AEAE122C}" type="presOf" srcId="{974ED8FD-FCE6-4A94-BFB3-04C733E4F262}" destId="{4EBD4E25-0648-4E49-9979-B8E68E845892}" srcOrd="0" destOrd="0" presId="urn:microsoft.com/office/officeart/2005/8/layout/orgChart1"/>
    <dgm:cxn modelId="{81AD4DED-E20C-4BEF-9C93-783E1D8D685C}" type="presOf" srcId="{06BA4B4A-8932-4E23-ACE4-3E6A05D2B2E2}" destId="{17151135-9AC0-426A-AD03-532385B9A01A}" srcOrd="1" destOrd="0" presId="urn:microsoft.com/office/officeart/2005/8/layout/orgChart1"/>
    <dgm:cxn modelId="{BDD9B02F-F86A-4C82-ADAA-87CBB16DCCA8}" type="presOf" srcId="{CDC5BF91-F42E-459F-AF55-B09FEDA2CF5A}" destId="{C38B2D71-3B1D-4905-B09F-2018E02E2B4C}" srcOrd="1" destOrd="0" presId="urn:microsoft.com/office/officeart/2005/8/layout/orgChart1"/>
    <dgm:cxn modelId="{5F5400C0-269E-4928-90A0-73E94881E192}" srcId="{BB9D2A83-A2B8-4749-A068-9C6F6C14F450}" destId="{06BA4B4A-8932-4E23-ACE4-3E6A05D2B2E2}" srcOrd="3" destOrd="0" parTransId="{F11E07B2-79FC-445E-8DA5-92867F7C09CA}" sibTransId="{BF410325-6AE7-47F3-9721-9C80468D0DC5}"/>
    <dgm:cxn modelId="{B3F4AEF0-6792-413A-90A4-25BF5DC46DE2}" srcId="{CE92A03D-A1A9-477F-8A31-7ECD234CF9AB}" destId="{B303A4B7-9770-4B92-B07A-E0B486862B2E}" srcOrd="3" destOrd="0" parTransId="{A6444755-298A-4755-9D44-D7DC170F3D95}" sibTransId="{FE74970E-9663-46CB-A38B-9EECFE8D4764}"/>
    <dgm:cxn modelId="{B8707533-A1D3-4624-9240-8E3392614135}" type="presOf" srcId="{5506C83C-A500-4142-8209-DBA04D0DAE8D}" destId="{E508722A-D1F6-499C-B97F-1DFD94FFC115}" srcOrd="0" destOrd="0" presId="urn:microsoft.com/office/officeart/2005/8/layout/orgChart1"/>
    <dgm:cxn modelId="{D7EA6619-74F5-4D85-B87E-2ED0A7ABCD3C}" srcId="{7F1AD937-B8B6-4027-B263-4CF149936DF8}" destId="{CE92A03D-A1A9-477F-8A31-7ECD234CF9AB}" srcOrd="1" destOrd="0" parTransId="{18A997FF-FDE9-485A-80DA-696E10436A98}" sibTransId="{36385D33-EFAE-4B97-BB6C-BAD08E2FF6BB}"/>
    <dgm:cxn modelId="{ED1754E6-EC71-4365-96E5-D093420B1BE5}" type="presOf" srcId="{EFB7C7DE-4592-44AB-BB02-6D46A6D56D34}" destId="{02CF3A8C-5AB9-469D-BD35-8AD7899587ED}" srcOrd="1" destOrd="0" presId="urn:microsoft.com/office/officeart/2005/8/layout/orgChart1"/>
    <dgm:cxn modelId="{17BDFF1F-D39F-448F-BB07-30E9859CB332}" type="presOf" srcId="{8C778179-627D-4825-9D28-D93A0E1058E1}" destId="{DD13ABB1-5E03-4D59-A73E-7AC0D766E2FB}" srcOrd="0" destOrd="0" presId="urn:microsoft.com/office/officeart/2005/8/layout/orgChart1"/>
    <dgm:cxn modelId="{E4ED8F5A-D140-447D-835F-23319CE6D441}" type="presOf" srcId="{A6444755-298A-4755-9D44-D7DC170F3D95}" destId="{8A0F7CF8-0976-47D8-BFB1-755A7A7031C6}" srcOrd="0" destOrd="0" presId="urn:microsoft.com/office/officeart/2005/8/layout/orgChart1"/>
    <dgm:cxn modelId="{063A1FB1-4E71-43D8-8159-1492540839EA}" type="presOf" srcId="{D2BB79D9-5A37-4CF0-A12D-7386C747898A}" destId="{72EB658E-FA09-405E-B254-C8CBA469D02F}" srcOrd="0" destOrd="0" presId="urn:microsoft.com/office/officeart/2005/8/layout/orgChart1"/>
    <dgm:cxn modelId="{37CFB8B7-21AC-4584-ACCE-F04F44FD2DC7}" type="presOf" srcId="{295E5BEA-F15A-4307-B477-08600774126F}" destId="{47501BF5-B3DA-45AC-9441-3748FDA2F20C}" srcOrd="1" destOrd="0" presId="urn:microsoft.com/office/officeart/2005/8/layout/orgChart1"/>
    <dgm:cxn modelId="{8750FBEE-9BCB-4E46-AF14-823D4FD25752}" type="presOf" srcId="{ADDA8AD9-4A22-4C02-8CF4-458533215C09}" destId="{98B8504B-D59A-4C4D-A6E7-63AC3C3AD6B5}" srcOrd="0" destOrd="0" presId="urn:microsoft.com/office/officeart/2005/8/layout/orgChart1"/>
    <dgm:cxn modelId="{EAA7470F-4564-4FBC-B8A2-7F3DC54DD971}" srcId="{7F1AD937-B8B6-4027-B263-4CF149936DF8}" destId="{BB9D2A83-A2B8-4749-A068-9C6F6C14F450}" srcOrd="0" destOrd="0" parTransId="{974ED8FD-FCE6-4A94-BFB3-04C733E4F262}" sibTransId="{CA18A618-A5F2-4E4E-987E-513489365EFE}"/>
    <dgm:cxn modelId="{284861FE-A9DF-4B1B-8261-CE3B288C50C8}" type="presOf" srcId="{91272C0D-A321-452A-B4C6-8E7CF6C34DCC}" destId="{3CDC3781-A29E-43BE-A2FC-311EAA1CFC60}" srcOrd="0" destOrd="0" presId="urn:microsoft.com/office/officeart/2005/8/layout/orgChart1"/>
    <dgm:cxn modelId="{96AE9CA7-A789-4DFF-8FD5-40E39AF149CB}" srcId="{CE92A03D-A1A9-477F-8A31-7ECD234CF9AB}" destId="{D2BB79D9-5A37-4CF0-A12D-7386C747898A}" srcOrd="0" destOrd="0" parTransId="{47C02AAD-A5C4-45D4-82A8-9724BFBC1F94}" sibTransId="{EDD7D118-B52C-4987-9532-CD6FC047BC9C}"/>
    <dgm:cxn modelId="{2E404527-48CB-467A-AB19-259ECDC04C1F}" type="presOf" srcId="{F11E07B2-79FC-445E-8DA5-92867F7C09CA}" destId="{13431369-B332-4E63-8FA1-C8A2D1985319}" srcOrd="0" destOrd="0" presId="urn:microsoft.com/office/officeart/2005/8/layout/orgChart1"/>
    <dgm:cxn modelId="{FA8CD343-1B4B-49F5-B7CC-A46044164D04}" type="presOf" srcId="{C77BFBB3-79D7-438A-9093-01425DEB795B}" destId="{75F71F1C-8719-49C4-B553-DB30EF027F0C}" srcOrd="0" destOrd="0" presId="urn:microsoft.com/office/officeart/2005/8/layout/orgChart1"/>
    <dgm:cxn modelId="{7C3206D4-6BB1-4C1E-87F8-B40A7F2E09C7}" type="presOf" srcId="{18FDA32F-7239-4B5D-B457-F32AF6735271}" destId="{DD2FF236-3FA9-4BF0-AC4E-23B2E02BC6CD}" srcOrd="0" destOrd="0" presId="urn:microsoft.com/office/officeart/2005/8/layout/orgChart1"/>
    <dgm:cxn modelId="{BD705471-9886-4BBF-9B73-504BE1CC09D6}" srcId="{BB9D2A83-A2B8-4749-A068-9C6F6C14F450}" destId="{295E5BEA-F15A-4307-B477-08600774126F}" srcOrd="2" destOrd="0" parTransId="{8C778179-627D-4825-9D28-D93A0E1058E1}" sibTransId="{D4BE0632-34C5-4C18-96BD-AE8894AE71BA}"/>
    <dgm:cxn modelId="{9B9874AD-B4EA-4F60-80D0-01099D351E81}" type="presOf" srcId="{8AAEBB74-14A5-4FED-B9B7-FF919750D749}" destId="{96420DCE-C69B-4F35-A21C-62BC15BDB7A2}" srcOrd="0" destOrd="0" presId="urn:microsoft.com/office/officeart/2005/8/layout/orgChart1"/>
    <dgm:cxn modelId="{FE81AA59-864A-45D2-A904-EED85C9B941E}" type="presOf" srcId="{0D17F08E-135F-4BD1-B32C-43849DAE2769}" destId="{8C89896C-0894-413D-98EC-2E0428BFBBB9}" srcOrd="1" destOrd="0" presId="urn:microsoft.com/office/officeart/2005/8/layout/orgChart1"/>
    <dgm:cxn modelId="{E6E22D2C-F578-46C8-9BFD-E03116922908}" srcId="{BB9D2A83-A2B8-4749-A068-9C6F6C14F450}" destId="{0D17F08E-135F-4BD1-B32C-43849DAE2769}" srcOrd="0" destOrd="0" parTransId="{009F61C7-1E0C-4FF7-B4D7-2C93A2EDC141}" sibTransId="{E37DC548-C89C-499C-93E2-C780F63337C9}"/>
    <dgm:cxn modelId="{96C261FD-8CE8-4E87-B7CF-F077CB67B6BD}" srcId="{19F95B60-1629-46AD-849B-68E02188A796}" destId="{7F1AD937-B8B6-4027-B263-4CF149936DF8}" srcOrd="0" destOrd="0" parTransId="{9EB7CD77-FC6F-44F5-A380-ABBE6EAFC454}" sibTransId="{62C24A17-58A1-49B0-8322-E8A1BB55619A}"/>
    <dgm:cxn modelId="{1E5B795E-9C6E-45EF-918E-8AAE93B0A693}" type="presOf" srcId="{47C02AAD-A5C4-45D4-82A8-9724BFBC1F94}" destId="{E066BFCF-32E3-40CE-AE55-03608D78E38A}" srcOrd="0" destOrd="0" presId="urn:microsoft.com/office/officeart/2005/8/layout/orgChart1"/>
    <dgm:cxn modelId="{245AB05E-ABE4-4CB0-A72A-FF1CA9D3B8E8}" srcId="{EFB7C7DE-4592-44AB-BB02-6D46A6D56D34}" destId="{CDC5BF91-F42E-459F-AF55-B09FEDA2CF5A}" srcOrd="2" destOrd="0" parTransId="{5506C83C-A500-4142-8209-DBA04D0DAE8D}" sibTransId="{2D36FBE7-80F7-49DA-BD03-0A4A1A49B6DB}"/>
    <dgm:cxn modelId="{18E49BEC-F4B5-44CD-84E1-95F5EA371BEC}" type="presOf" srcId="{237DCF74-8E4A-4BEB-88ED-EC5B56A132AB}" destId="{EA73FA73-53DC-4B34-BB8C-30D86440202A}" srcOrd="0" destOrd="0" presId="urn:microsoft.com/office/officeart/2005/8/layout/orgChart1"/>
    <dgm:cxn modelId="{3201CD07-A094-437A-BEEA-5095320B2ECF}" srcId="{BB9D2A83-A2B8-4749-A068-9C6F6C14F450}" destId="{91272C0D-A321-452A-B4C6-8E7CF6C34DCC}" srcOrd="1" destOrd="0" parTransId="{18FDA32F-7239-4B5D-B457-F32AF6735271}" sibTransId="{0E32BBA9-54BF-4275-AE16-928AF302389B}"/>
    <dgm:cxn modelId="{3CFC9181-01EE-458A-8AD3-1E2BC719613C}" type="presOf" srcId="{CDC5BF91-F42E-459F-AF55-B09FEDA2CF5A}" destId="{E3CC993A-1975-4C42-A323-CEDC9D8B2721}" srcOrd="0" destOrd="0" presId="urn:microsoft.com/office/officeart/2005/8/layout/orgChart1"/>
    <dgm:cxn modelId="{CC8B48BA-4860-4BD3-9E33-0D20767D1DA1}" srcId="{CE92A03D-A1A9-477F-8A31-7ECD234CF9AB}" destId="{C77BFBB3-79D7-438A-9093-01425DEB795B}" srcOrd="2" destOrd="0" parTransId="{237DCF74-8E4A-4BEB-88ED-EC5B56A132AB}" sibTransId="{D1E04D11-C38E-4E28-B6E6-EA7D36FEB40B}"/>
    <dgm:cxn modelId="{6E5B8C03-E622-4FC0-BB1D-12D059181802}" type="presParOf" srcId="{49139C65-5057-4498-946F-DAAA0E9C4AE4}" destId="{9D587387-9BA8-4272-8F95-41DDACC20C22}" srcOrd="0" destOrd="0" presId="urn:microsoft.com/office/officeart/2005/8/layout/orgChart1"/>
    <dgm:cxn modelId="{F670023D-CCB7-4258-9807-24787BC086A9}" type="presParOf" srcId="{9D587387-9BA8-4272-8F95-41DDACC20C22}" destId="{53C8A90D-220C-4DF6-B9BF-CB4999AE66F3}" srcOrd="0" destOrd="0" presId="urn:microsoft.com/office/officeart/2005/8/layout/orgChart1"/>
    <dgm:cxn modelId="{D872F39B-F9DF-42EF-B6A8-1443B67CAA79}" type="presParOf" srcId="{53C8A90D-220C-4DF6-B9BF-CB4999AE66F3}" destId="{CF5835FD-7F6B-45A1-AB3E-BBD4FC2D1999}" srcOrd="0" destOrd="0" presId="urn:microsoft.com/office/officeart/2005/8/layout/orgChart1"/>
    <dgm:cxn modelId="{DA220E6C-43A3-4C08-A640-3D1D3719379B}" type="presParOf" srcId="{53C8A90D-220C-4DF6-B9BF-CB4999AE66F3}" destId="{AA604387-BD45-41F0-8D06-F8965A0E6F3B}" srcOrd="1" destOrd="0" presId="urn:microsoft.com/office/officeart/2005/8/layout/orgChart1"/>
    <dgm:cxn modelId="{0916AD78-28C8-4F4B-96DC-6DA05C7A9927}" type="presParOf" srcId="{9D587387-9BA8-4272-8F95-41DDACC20C22}" destId="{D0200228-9E82-4886-AB18-57D04A49EC05}" srcOrd="1" destOrd="0" presId="urn:microsoft.com/office/officeart/2005/8/layout/orgChart1"/>
    <dgm:cxn modelId="{9B7EFA4C-AAB5-4C1F-9BD6-0C6653039E8D}" type="presParOf" srcId="{D0200228-9E82-4886-AB18-57D04A49EC05}" destId="{4EBD4E25-0648-4E49-9979-B8E68E845892}" srcOrd="0" destOrd="0" presId="urn:microsoft.com/office/officeart/2005/8/layout/orgChart1"/>
    <dgm:cxn modelId="{432A5C38-B041-4BBE-94BC-1D781FFFF965}" type="presParOf" srcId="{D0200228-9E82-4886-AB18-57D04A49EC05}" destId="{30C6796F-3787-430F-A043-13BFC9542F93}" srcOrd="1" destOrd="0" presId="urn:microsoft.com/office/officeart/2005/8/layout/orgChart1"/>
    <dgm:cxn modelId="{23242D27-6852-4F51-B3DF-1263D6BD5034}" type="presParOf" srcId="{30C6796F-3787-430F-A043-13BFC9542F93}" destId="{1DEBF87E-69AE-42BF-8220-9289321D75FA}" srcOrd="0" destOrd="0" presId="urn:microsoft.com/office/officeart/2005/8/layout/orgChart1"/>
    <dgm:cxn modelId="{54A1B5F4-8827-47D2-A16B-5975F1243635}" type="presParOf" srcId="{1DEBF87E-69AE-42BF-8220-9289321D75FA}" destId="{CE07A000-D79D-4D09-A7CF-0EACE05028AC}" srcOrd="0" destOrd="0" presId="urn:microsoft.com/office/officeart/2005/8/layout/orgChart1"/>
    <dgm:cxn modelId="{29B57712-2807-4100-930B-E1380DECAA78}" type="presParOf" srcId="{1DEBF87E-69AE-42BF-8220-9289321D75FA}" destId="{5709F2E2-C53C-4F50-BF6F-25722071C292}" srcOrd="1" destOrd="0" presId="urn:microsoft.com/office/officeart/2005/8/layout/orgChart1"/>
    <dgm:cxn modelId="{9B7AD86E-2EAB-4C5F-958E-16565468FA45}" type="presParOf" srcId="{30C6796F-3787-430F-A043-13BFC9542F93}" destId="{68B4AE54-64BD-43A0-87A6-D6CD9A6C0A06}" srcOrd="1" destOrd="0" presId="urn:microsoft.com/office/officeart/2005/8/layout/orgChart1"/>
    <dgm:cxn modelId="{580F35AC-FD7F-4C6D-B254-17033168BF42}" type="presParOf" srcId="{68B4AE54-64BD-43A0-87A6-D6CD9A6C0A06}" destId="{4FDAC6A6-6403-494C-B34F-3429C3E26BC3}" srcOrd="0" destOrd="0" presId="urn:microsoft.com/office/officeart/2005/8/layout/orgChart1"/>
    <dgm:cxn modelId="{BE9F1184-8081-45BD-A8D4-4878BE6FE637}" type="presParOf" srcId="{68B4AE54-64BD-43A0-87A6-D6CD9A6C0A06}" destId="{BDF791F0-E919-463B-BD60-322E441EC4EB}" srcOrd="1" destOrd="0" presId="urn:microsoft.com/office/officeart/2005/8/layout/orgChart1"/>
    <dgm:cxn modelId="{0E62E51E-9016-4E3B-85AE-FE1A67839FB9}" type="presParOf" srcId="{BDF791F0-E919-463B-BD60-322E441EC4EB}" destId="{31176B30-D1A6-4D60-A4C4-6966A614A32B}" srcOrd="0" destOrd="0" presId="urn:microsoft.com/office/officeart/2005/8/layout/orgChart1"/>
    <dgm:cxn modelId="{82DC54A7-76FF-4E8A-86D5-0FD01C4D7D42}" type="presParOf" srcId="{31176B30-D1A6-4D60-A4C4-6966A614A32B}" destId="{72A8B85E-DC2D-4873-81AD-EB0269800413}" srcOrd="0" destOrd="0" presId="urn:microsoft.com/office/officeart/2005/8/layout/orgChart1"/>
    <dgm:cxn modelId="{526FFFD1-9FAA-4CFC-9228-39CCD636D6DE}" type="presParOf" srcId="{31176B30-D1A6-4D60-A4C4-6966A614A32B}" destId="{8C89896C-0894-413D-98EC-2E0428BFBBB9}" srcOrd="1" destOrd="0" presId="urn:microsoft.com/office/officeart/2005/8/layout/orgChart1"/>
    <dgm:cxn modelId="{9A2D0B05-FF83-4F7B-9B2C-C29976A6E278}" type="presParOf" srcId="{BDF791F0-E919-463B-BD60-322E441EC4EB}" destId="{688D8602-D64B-4C46-AF51-C409756C7FA7}" srcOrd="1" destOrd="0" presId="urn:microsoft.com/office/officeart/2005/8/layout/orgChart1"/>
    <dgm:cxn modelId="{C587AEA9-FDCA-4A8D-9130-F7AEECD7F0E7}" type="presParOf" srcId="{BDF791F0-E919-463B-BD60-322E441EC4EB}" destId="{AAF4F0A2-F64E-4EE0-88B2-4EFD0946D463}" srcOrd="2" destOrd="0" presId="urn:microsoft.com/office/officeart/2005/8/layout/orgChart1"/>
    <dgm:cxn modelId="{3F72CE7F-0A52-47E9-9B8F-4AEC5221273F}" type="presParOf" srcId="{68B4AE54-64BD-43A0-87A6-D6CD9A6C0A06}" destId="{DD2FF236-3FA9-4BF0-AC4E-23B2E02BC6CD}" srcOrd="2" destOrd="0" presId="urn:microsoft.com/office/officeart/2005/8/layout/orgChart1"/>
    <dgm:cxn modelId="{CB40F0BD-B125-4C84-8ED5-925405381438}" type="presParOf" srcId="{68B4AE54-64BD-43A0-87A6-D6CD9A6C0A06}" destId="{9110E961-935F-44D5-B40F-6B051BB49BEC}" srcOrd="3" destOrd="0" presId="urn:microsoft.com/office/officeart/2005/8/layout/orgChart1"/>
    <dgm:cxn modelId="{660FE1A5-F7CE-4DE9-A351-956A7CB5B454}" type="presParOf" srcId="{9110E961-935F-44D5-B40F-6B051BB49BEC}" destId="{848A81FE-EA13-4B1B-9790-F10E5EAD00B8}" srcOrd="0" destOrd="0" presId="urn:microsoft.com/office/officeart/2005/8/layout/orgChart1"/>
    <dgm:cxn modelId="{0B128B48-1FAB-49C3-88B8-EF584F673F0E}" type="presParOf" srcId="{848A81FE-EA13-4B1B-9790-F10E5EAD00B8}" destId="{3CDC3781-A29E-43BE-A2FC-311EAA1CFC60}" srcOrd="0" destOrd="0" presId="urn:microsoft.com/office/officeart/2005/8/layout/orgChart1"/>
    <dgm:cxn modelId="{2C396EA9-2951-4B15-857F-D2D6FF819B21}" type="presParOf" srcId="{848A81FE-EA13-4B1B-9790-F10E5EAD00B8}" destId="{28B1FA6A-EE45-4C01-8832-5EA17169414D}" srcOrd="1" destOrd="0" presId="urn:microsoft.com/office/officeart/2005/8/layout/orgChart1"/>
    <dgm:cxn modelId="{68E82B15-0F82-44EA-8DD8-A5B893C65D35}" type="presParOf" srcId="{9110E961-935F-44D5-B40F-6B051BB49BEC}" destId="{368F2CE8-7BD5-4505-9B5D-318E3E6FDC10}" srcOrd="1" destOrd="0" presId="urn:microsoft.com/office/officeart/2005/8/layout/orgChart1"/>
    <dgm:cxn modelId="{71ACEE76-395B-4A81-ADB6-FF1EEDEEA9C9}" type="presParOf" srcId="{9110E961-935F-44D5-B40F-6B051BB49BEC}" destId="{59B2E457-BA2C-47D3-9D1B-9AD61E5C4E1E}" srcOrd="2" destOrd="0" presId="urn:microsoft.com/office/officeart/2005/8/layout/orgChart1"/>
    <dgm:cxn modelId="{D26B7205-BCFB-4F07-85F0-329345E3A471}" type="presParOf" srcId="{68B4AE54-64BD-43A0-87A6-D6CD9A6C0A06}" destId="{DD13ABB1-5E03-4D59-A73E-7AC0D766E2FB}" srcOrd="4" destOrd="0" presId="urn:microsoft.com/office/officeart/2005/8/layout/orgChart1"/>
    <dgm:cxn modelId="{620695CE-D709-4C71-8EC5-CEB256DE3853}" type="presParOf" srcId="{68B4AE54-64BD-43A0-87A6-D6CD9A6C0A06}" destId="{048180BA-29BD-4C6B-8610-E97E08C9743E}" srcOrd="5" destOrd="0" presId="urn:microsoft.com/office/officeart/2005/8/layout/orgChart1"/>
    <dgm:cxn modelId="{906A21DA-6202-4D81-BB11-C4C613F302C9}" type="presParOf" srcId="{048180BA-29BD-4C6B-8610-E97E08C9743E}" destId="{296E264F-571E-49F8-8C2C-EFECEA261713}" srcOrd="0" destOrd="0" presId="urn:microsoft.com/office/officeart/2005/8/layout/orgChart1"/>
    <dgm:cxn modelId="{8EAE0AEE-E59A-4D22-94D5-EE15B2FAB1B0}" type="presParOf" srcId="{296E264F-571E-49F8-8C2C-EFECEA261713}" destId="{78880307-7053-40C8-A7C2-BA5F676189A2}" srcOrd="0" destOrd="0" presId="urn:microsoft.com/office/officeart/2005/8/layout/orgChart1"/>
    <dgm:cxn modelId="{FA2B31B0-23AC-486D-9AAA-E2643849FC2F}" type="presParOf" srcId="{296E264F-571E-49F8-8C2C-EFECEA261713}" destId="{47501BF5-B3DA-45AC-9441-3748FDA2F20C}" srcOrd="1" destOrd="0" presId="urn:microsoft.com/office/officeart/2005/8/layout/orgChart1"/>
    <dgm:cxn modelId="{D64AEDEB-23FB-4284-9BC7-B8F0804A0B55}" type="presParOf" srcId="{048180BA-29BD-4C6B-8610-E97E08C9743E}" destId="{24A34041-50CE-49C4-90A5-FB1D702964BD}" srcOrd="1" destOrd="0" presId="urn:microsoft.com/office/officeart/2005/8/layout/orgChart1"/>
    <dgm:cxn modelId="{C6786184-085A-43E4-B116-572C4AD2FAE8}" type="presParOf" srcId="{048180BA-29BD-4C6B-8610-E97E08C9743E}" destId="{B97E0143-4539-418B-8233-252F6BE2735D}" srcOrd="2" destOrd="0" presId="urn:microsoft.com/office/officeart/2005/8/layout/orgChart1"/>
    <dgm:cxn modelId="{6888AE1E-6273-420A-B5F1-784105DE2E71}" type="presParOf" srcId="{68B4AE54-64BD-43A0-87A6-D6CD9A6C0A06}" destId="{13431369-B332-4E63-8FA1-C8A2D1985319}" srcOrd="6" destOrd="0" presId="urn:microsoft.com/office/officeart/2005/8/layout/orgChart1"/>
    <dgm:cxn modelId="{CB4C7F74-02D0-4046-AFC5-F4EBB2CE17E6}" type="presParOf" srcId="{68B4AE54-64BD-43A0-87A6-D6CD9A6C0A06}" destId="{219750C3-DD05-4112-8D96-0AA679FF5268}" srcOrd="7" destOrd="0" presId="urn:microsoft.com/office/officeart/2005/8/layout/orgChart1"/>
    <dgm:cxn modelId="{829DBC50-46A6-445F-8FBA-DC5DB396F236}" type="presParOf" srcId="{219750C3-DD05-4112-8D96-0AA679FF5268}" destId="{B4E95777-282C-4B0C-B7D5-C1A47A082B91}" srcOrd="0" destOrd="0" presId="urn:microsoft.com/office/officeart/2005/8/layout/orgChart1"/>
    <dgm:cxn modelId="{308AE3EE-351B-4540-A58E-D8D7E52AEDF0}" type="presParOf" srcId="{B4E95777-282C-4B0C-B7D5-C1A47A082B91}" destId="{235775B1-53F6-4F20-B617-AF8C81BACFC9}" srcOrd="0" destOrd="0" presId="urn:microsoft.com/office/officeart/2005/8/layout/orgChart1"/>
    <dgm:cxn modelId="{F1E52916-306F-492F-BD91-CC30FBB0E976}" type="presParOf" srcId="{B4E95777-282C-4B0C-B7D5-C1A47A082B91}" destId="{17151135-9AC0-426A-AD03-532385B9A01A}" srcOrd="1" destOrd="0" presId="urn:microsoft.com/office/officeart/2005/8/layout/orgChart1"/>
    <dgm:cxn modelId="{A1A493B9-691C-4308-A6B4-3146A34B94E4}" type="presParOf" srcId="{219750C3-DD05-4112-8D96-0AA679FF5268}" destId="{C81B016B-1195-40BD-BE84-4D63F24A254F}" srcOrd="1" destOrd="0" presId="urn:microsoft.com/office/officeart/2005/8/layout/orgChart1"/>
    <dgm:cxn modelId="{0AD92508-B0C4-452B-8BC5-F505091E2560}" type="presParOf" srcId="{219750C3-DD05-4112-8D96-0AA679FF5268}" destId="{8E6FFB62-1C89-4020-9140-C1235D67FC29}" srcOrd="2" destOrd="0" presId="urn:microsoft.com/office/officeart/2005/8/layout/orgChart1"/>
    <dgm:cxn modelId="{406E58A8-60DD-451B-AB2E-69BE8E57A7EA}" type="presParOf" srcId="{30C6796F-3787-430F-A043-13BFC9542F93}" destId="{CD247D0E-3900-4BEB-B3D8-83DCFC520CA6}" srcOrd="2" destOrd="0" presId="urn:microsoft.com/office/officeart/2005/8/layout/orgChart1"/>
    <dgm:cxn modelId="{DCB86F10-0AF2-4931-A4F3-AB71F7EDBA62}" type="presParOf" srcId="{D0200228-9E82-4886-AB18-57D04A49EC05}" destId="{1F53B26B-4112-4B4E-8F2E-CAB55B7EFDBF}" srcOrd="2" destOrd="0" presId="urn:microsoft.com/office/officeart/2005/8/layout/orgChart1"/>
    <dgm:cxn modelId="{18AC7DE8-869C-4B12-B6B3-CA3A42AABFA8}" type="presParOf" srcId="{D0200228-9E82-4886-AB18-57D04A49EC05}" destId="{589F74E9-9D92-4D0A-9AC0-8921141BC5F6}" srcOrd="3" destOrd="0" presId="urn:microsoft.com/office/officeart/2005/8/layout/orgChart1"/>
    <dgm:cxn modelId="{60C3E4E7-A704-461D-9A58-CEF17E07128C}" type="presParOf" srcId="{589F74E9-9D92-4D0A-9AC0-8921141BC5F6}" destId="{542F13FB-431F-47F8-8716-BECB2F617ACB}" srcOrd="0" destOrd="0" presId="urn:microsoft.com/office/officeart/2005/8/layout/orgChart1"/>
    <dgm:cxn modelId="{86FC7C3F-9079-4C89-B55D-3D8858268E7E}" type="presParOf" srcId="{542F13FB-431F-47F8-8716-BECB2F617ACB}" destId="{1C3C3089-B18A-4F39-A73C-3D5F9E9387EB}" srcOrd="0" destOrd="0" presId="urn:microsoft.com/office/officeart/2005/8/layout/orgChart1"/>
    <dgm:cxn modelId="{B154EB32-04A7-46BA-897D-EF7798847519}" type="presParOf" srcId="{542F13FB-431F-47F8-8716-BECB2F617ACB}" destId="{FE8B9FD7-F83C-4DB6-9A13-6DFFBB37C993}" srcOrd="1" destOrd="0" presId="urn:microsoft.com/office/officeart/2005/8/layout/orgChart1"/>
    <dgm:cxn modelId="{3A163E1E-FC91-4B75-BDFC-06D6BD1F2B5D}" type="presParOf" srcId="{589F74E9-9D92-4D0A-9AC0-8921141BC5F6}" destId="{B5DEB16A-BBD1-4E77-856E-95C92DFCE2A8}" srcOrd="1" destOrd="0" presId="urn:microsoft.com/office/officeart/2005/8/layout/orgChart1"/>
    <dgm:cxn modelId="{75AFC2F2-5B7E-4AE2-9F25-CD4A6D46C08D}" type="presParOf" srcId="{B5DEB16A-BBD1-4E77-856E-95C92DFCE2A8}" destId="{E066BFCF-32E3-40CE-AE55-03608D78E38A}" srcOrd="0" destOrd="0" presId="urn:microsoft.com/office/officeart/2005/8/layout/orgChart1"/>
    <dgm:cxn modelId="{70F1587A-4E1F-4B04-B53C-60E06B16D525}" type="presParOf" srcId="{B5DEB16A-BBD1-4E77-856E-95C92DFCE2A8}" destId="{4659FDA3-7E5E-4031-9283-FB22DB132381}" srcOrd="1" destOrd="0" presId="urn:microsoft.com/office/officeart/2005/8/layout/orgChart1"/>
    <dgm:cxn modelId="{B85F083C-7564-4636-8BE9-1D4A4C3D8849}" type="presParOf" srcId="{4659FDA3-7E5E-4031-9283-FB22DB132381}" destId="{3BBD7934-4065-4B53-86D2-96ED288D94BB}" srcOrd="0" destOrd="0" presId="urn:microsoft.com/office/officeart/2005/8/layout/orgChart1"/>
    <dgm:cxn modelId="{5EED6B8C-80F8-46C4-AB1B-CFE415E8B63E}" type="presParOf" srcId="{3BBD7934-4065-4B53-86D2-96ED288D94BB}" destId="{72EB658E-FA09-405E-B254-C8CBA469D02F}" srcOrd="0" destOrd="0" presId="urn:microsoft.com/office/officeart/2005/8/layout/orgChart1"/>
    <dgm:cxn modelId="{C4A8C753-380D-4ED5-B419-CDE104D4518D}" type="presParOf" srcId="{3BBD7934-4065-4B53-86D2-96ED288D94BB}" destId="{3417AE1E-7504-46C3-911C-5A46B458B89F}" srcOrd="1" destOrd="0" presId="urn:microsoft.com/office/officeart/2005/8/layout/orgChart1"/>
    <dgm:cxn modelId="{5D652D5E-7F51-4D47-8C5D-C1A0A56ADDB9}" type="presParOf" srcId="{4659FDA3-7E5E-4031-9283-FB22DB132381}" destId="{231011F1-2666-46BD-95E5-BA64AE563D4E}" srcOrd="1" destOrd="0" presId="urn:microsoft.com/office/officeart/2005/8/layout/orgChart1"/>
    <dgm:cxn modelId="{83BA7D52-A193-4911-812D-44BD9C103461}" type="presParOf" srcId="{4659FDA3-7E5E-4031-9283-FB22DB132381}" destId="{5747979A-78BF-4B2F-AB89-4B58996E10A9}" srcOrd="2" destOrd="0" presId="urn:microsoft.com/office/officeart/2005/8/layout/orgChart1"/>
    <dgm:cxn modelId="{6D2FA82E-2AD4-49AC-B749-5751FF8C4A3B}" type="presParOf" srcId="{B5DEB16A-BBD1-4E77-856E-95C92DFCE2A8}" destId="{CC47A640-83F6-4401-B842-E588D2171114}" srcOrd="2" destOrd="0" presId="urn:microsoft.com/office/officeart/2005/8/layout/orgChart1"/>
    <dgm:cxn modelId="{55B97922-4386-45F1-9486-2B5D1F5E7A67}" type="presParOf" srcId="{B5DEB16A-BBD1-4E77-856E-95C92DFCE2A8}" destId="{8B262898-7C22-4004-927D-CFF6FFBCB5A3}" srcOrd="3" destOrd="0" presId="urn:microsoft.com/office/officeart/2005/8/layout/orgChart1"/>
    <dgm:cxn modelId="{7A5A6473-B691-4CA8-A565-F7FA45FF8009}" type="presParOf" srcId="{8B262898-7C22-4004-927D-CFF6FFBCB5A3}" destId="{3A49B6EC-9BD2-4EA0-954E-FF1E86FBB4F2}" srcOrd="0" destOrd="0" presId="urn:microsoft.com/office/officeart/2005/8/layout/orgChart1"/>
    <dgm:cxn modelId="{0316FADA-19A7-4CCB-9BD3-FB32A9DE53C6}" type="presParOf" srcId="{3A49B6EC-9BD2-4EA0-954E-FF1E86FBB4F2}" destId="{FE60A965-D92E-4D2D-9BA6-F86EF89DB33C}" srcOrd="0" destOrd="0" presId="urn:microsoft.com/office/officeart/2005/8/layout/orgChart1"/>
    <dgm:cxn modelId="{9BCCA757-89C2-4FD3-89F8-490D78CB751B}" type="presParOf" srcId="{3A49B6EC-9BD2-4EA0-954E-FF1E86FBB4F2}" destId="{AAE9146C-7FCE-4D0F-B587-634105F6A3AB}" srcOrd="1" destOrd="0" presId="urn:microsoft.com/office/officeart/2005/8/layout/orgChart1"/>
    <dgm:cxn modelId="{63E47AB4-CFEB-41B1-956E-B47D6494F8A2}" type="presParOf" srcId="{8B262898-7C22-4004-927D-CFF6FFBCB5A3}" destId="{0CB4C3D6-0E95-4B98-999C-0A7792C6D4A3}" srcOrd="1" destOrd="0" presId="urn:microsoft.com/office/officeart/2005/8/layout/orgChart1"/>
    <dgm:cxn modelId="{78757405-F6EB-4276-965C-ABB8FA95F81F}" type="presParOf" srcId="{8B262898-7C22-4004-927D-CFF6FFBCB5A3}" destId="{F242422D-C51B-4373-AECF-66981937F56D}" srcOrd="2" destOrd="0" presId="urn:microsoft.com/office/officeart/2005/8/layout/orgChart1"/>
    <dgm:cxn modelId="{12C651F7-F62B-43CD-9BF1-D20A074E178C}" type="presParOf" srcId="{B5DEB16A-BBD1-4E77-856E-95C92DFCE2A8}" destId="{EA73FA73-53DC-4B34-BB8C-30D86440202A}" srcOrd="4" destOrd="0" presId="urn:microsoft.com/office/officeart/2005/8/layout/orgChart1"/>
    <dgm:cxn modelId="{5411EDFE-9A83-4EBD-8929-8CC59D5AB113}" type="presParOf" srcId="{B5DEB16A-BBD1-4E77-856E-95C92DFCE2A8}" destId="{676FF1D2-4973-4B1D-AC38-BADC4677D179}" srcOrd="5" destOrd="0" presId="urn:microsoft.com/office/officeart/2005/8/layout/orgChart1"/>
    <dgm:cxn modelId="{A182AA1E-6BF4-47A5-8E06-8308A28A0B0B}" type="presParOf" srcId="{676FF1D2-4973-4B1D-AC38-BADC4677D179}" destId="{798990EF-78B6-4D64-AB47-48C379A9BD9F}" srcOrd="0" destOrd="0" presId="urn:microsoft.com/office/officeart/2005/8/layout/orgChart1"/>
    <dgm:cxn modelId="{64BE69B0-BB10-4D64-9992-CAE28C378F91}" type="presParOf" srcId="{798990EF-78B6-4D64-AB47-48C379A9BD9F}" destId="{75F71F1C-8719-49C4-B553-DB30EF027F0C}" srcOrd="0" destOrd="0" presId="urn:microsoft.com/office/officeart/2005/8/layout/orgChart1"/>
    <dgm:cxn modelId="{ADB4D1AE-D700-4F3C-8DA1-6F96F3AD1D92}" type="presParOf" srcId="{798990EF-78B6-4D64-AB47-48C379A9BD9F}" destId="{CA5863AF-8C5C-43A4-A9C0-072BEDA58BE2}" srcOrd="1" destOrd="0" presId="urn:microsoft.com/office/officeart/2005/8/layout/orgChart1"/>
    <dgm:cxn modelId="{786E27CD-1715-4D62-89C0-E5DD1F8302AC}" type="presParOf" srcId="{676FF1D2-4973-4B1D-AC38-BADC4677D179}" destId="{37BD7FC7-5B54-46C3-8EEB-3A3335E82E3B}" srcOrd="1" destOrd="0" presId="urn:microsoft.com/office/officeart/2005/8/layout/orgChart1"/>
    <dgm:cxn modelId="{195DC8A0-AD02-4595-868F-2EC0D0F2965F}" type="presParOf" srcId="{676FF1D2-4973-4B1D-AC38-BADC4677D179}" destId="{7F08226D-61DA-4DC9-A176-E2ABB622B287}" srcOrd="2" destOrd="0" presId="urn:microsoft.com/office/officeart/2005/8/layout/orgChart1"/>
    <dgm:cxn modelId="{32DBF20B-4F95-40B4-BA30-62987F4EFE28}" type="presParOf" srcId="{B5DEB16A-BBD1-4E77-856E-95C92DFCE2A8}" destId="{8A0F7CF8-0976-47D8-BFB1-755A7A7031C6}" srcOrd="6" destOrd="0" presId="urn:microsoft.com/office/officeart/2005/8/layout/orgChart1"/>
    <dgm:cxn modelId="{2B2BE634-B6AA-4898-9CE2-168642E17AC4}" type="presParOf" srcId="{B5DEB16A-BBD1-4E77-856E-95C92DFCE2A8}" destId="{BE91B29C-11E6-448B-8F6F-5B288FED410B}" srcOrd="7" destOrd="0" presId="urn:microsoft.com/office/officeart/2005/8/layout/orgChart1"/>
    <dgm:cxn modelId="{F430311B-6669-43CD-9376-B7063621850F}" type="presParOf" srcId="{BE91B29C-11E6-448B-8F6F-5B288FED410B}" destId="{E1709D4C-05FA-4524-8315-422683B02B56}" srcOrd="0" destOrd="0" presId="urn:microsoft.com/office/officeart/2005/8/layout/orgChart1"/>
    <dgm:cxn modelId="{1B603B3A-6DB5-4BFB-9076-47AF26C694B5}" type="presParOf" srcId="{E1709D4C-05FA-4524-8315-422683B02B56}" destId="{72FFFD08-0E1C-483F-8A61-D51CF9EB30D5}" srcOrd="0" destOrd="0" presId="urn:microsoft.com/office/officeart/2005/8/layout/orgChart1"/>
    <dgm:cxn modelId="{E32E48D8-51DB-4B4C-9F1D-9C7BD0C9CD71}" type="presParOf" srcId="{E1709D4C-05FA-4524-8315-422683B02B56}" destId="{40EFDCED-9033-4B7A-891B-C272E45C68B9}" srcOrd="1" destOrd="0" presId="urn:microsoft.com/office/officeart/2005/8/layout/orgChart1"/>
    <dgm:cxn modelId="{27AE5024-A3BF-4E34-B0A0-AD553048AC83}" type="presParOf" srcId="{BE91B29C-11E6-448B-8F6F-5B288FED410B}" destId="{F5F83FA8-83E5-49CC-A922-9E845244B914}" srcOrd="1" destOrd="0" presId="urn:microsoft.com/office/officeart/2005/8/layout/orgChart1"/>
    <dgm:cxn modelId="{B59BF027-EFC0-4F62-B19D-39B2E9EA5156}" type="presParOf" srcId="{BE91B29C-11E6-448B-8F6F-5B288FED410B}" destId="{A2D68531-9086-4401-B69F-96F509E30D2B}" srcOrd="2" destOrd="0" presId="urn:microsoft.com/office/officeart/2005/8/layout/orgChart1"/>
    <dgm:cxn modelId="{BF8D2E7C-7AF8-4FAD-9929-464805EFE4DA}" type="presParOf" srcId="{589F74E9-9D92-4D0A-9AC0-8921141BC5F6}" destId="{0FBCC3E6-7502-492B-A36D-282BE5CCDA09}" srcOrd="2" destOrd="0" presId="urn:microsoft.com/office/officeart/2005/8/layout/orgChart1"/>
    <dgm:cxn modelId="{2C16D850-E71A-4FF0-825A-A8A3F147EE0D}" type="presParOf" srcId="{D0200228-9E82-4886-AB18-57D04A49EC05}" destId="{E44E4F93-93FD-4244-85B7-5553E1E22522}" srcOrd="4" destOrd="0" presId="urn:microsoft.com/office/officeart/2005/8/layout/orgChart1"/>
    <dgm:cxn modelId="{61F90E39-1A46-4DFB-B431-2A300E1664AA}" type="presParOf" srcId="{D0200228-9E82-4886-AB18-57D04A49EC05}" destId="{52D0BE32-AB55-4646-A080-506B383ADEE6}" srcOrd="5" destOrd="0" presId="urn:microsoft.com/office/officeart/2005/8/layout/orgChart1"/>
    <dgm:cxn modelId="{B5A988BB-C25D-492E-B257-DF3BA57F8005}" type="presParOf" srcId="{52D0BE32-AB55-4646-A080-506B383ADEE6}" destId="{773FF811-5F6E-498A-992B-0A1924DA533E}" srcOrd="0" destOrd="0" presId="urn:microsoft.com/office/officeart/2005/8/layout/orgChart1"/>
    <dgm:cxn modelId="{64C2EE78-ED55-4AE7-8B47-B412499901E1}" type="presParOf" srcId="{773FF811-5F6E-498A-992B-0A1924DA533E}" destId="{243815EB-F1E2-46FF-BBE6-89DD54EA3110}" srcOrd="0" destOrd="0" presId="urn:microsoft.com/office/officeart/2005/8/layout/orgChart1"/>
    <dgm:cxn modelId="{CE21CF7B-FA2B-4CD8-BA78-066663319592}" type="presParOf" srcId="{773FF811-5F6E-498A-992B-0A1924DA533E}" destId="{02CF3A8C-5AB9-469D-BD35-8AD7899587ED}" srcOrd="1" destOrd="0" presId="urn:microsoft.com/office/officeart/2005/8/layout/orgChart1"/>
    <dgm:cxn modelId="{9134849D-B846-4512-AEDD-69EADC503281}" type="presParOf" srcId="{52D0BE32-AB55-4646-A080-506B383ADEE6}" destId="{CAE70916-6452-40A9-8066-24688CDF2202}" srcOrd="1" destOrd="0" presId="urn:microsoft.com/office/officeart/2005/8/layout/orgChart1"/>
    <dgm:cxn modelId="{14A84B6D-D3AD-4609-8917-F3C6D16311D5}" type="presParOf" srcId="{CAE70916-6452-40A9-8066-24688CDF2202}" destId="{9F33896D-C2CA-400F-9CC2-A42602142D9B}" srcOrd="0" destOrd="0" presId="urn:microsoft.com/office/officeart/2005/8/layout/orgChart1"/>
    <dgm:cxn modelId="{45B2A34E-6430-4D0E-A9A1-BF00AE170AE8}" type="presParOf" srcId="{CAE70916-6452-40A9-8066-24688CDF2202}" destId="{A9F2CADF-F46B-4690-99CC-CFD680D9B329}" srcOrd="1" destOrd="0" presId="urn:microsoft.com/office/officeart/2005/8/layout/orgChart1"/>
    <dgm:cxn modelId="{815CED9A-5E12-4377-B333-41B25483B9E3}" type="presParOf" srcId="{A9F2CADF-F46B-4690-99CC-CFD680D9B329}" destId="{05401249-4C0D-4F87-A138-50D68E4ED8C8}" srcOrd="0" destOrd="0" presId="urn:microsoft.com/office/officeart/2005/8/layout/orgChart1"/>
    <dgm:cxn modelId="{39E38959-4F19-4FBC-9AC6-66CC7B2C63D5}" type="presParOf" srcId="{05401249-4C0D-4F87-A138-50D68E4ED8C8}" destId="{96420DCE-C69B-4F35-A21C-62BC15BDB7A2}" srcOrd="0" destOrd="0" presId="urn:microsoft.com/office/officeart/2005/8/layout/orgChart1"/>
    <dgm:cxn modelId="{41458563-307A-4868-9FE3-734772DE52F3}" type="presParOf" srcId="{05401249-4C0D-4F87-A138-50D68E4ED8C8}" destId="{F0DF642D-9D06-4689-B111-F8176AB09A04}" srcOrd="1" destOrd="0" presId="urn:microsoft.com/office/officeart/2005/8/layout/orgChart1"/>
    <dgm:cxn modelId="{14472A6C-C6F5-4AB9-B6E1-E42C637384B0}" type="presParOf" srcId="{A9F2CADF-F46B-4690-99CC-CFD680D9B329}" destId="{40E16C56-7CDA-4630-AA7E-814944E2B5C4}" srcOrd="1" destOrd="0" presId="urn:microsoft.com/office/officeart/2005/8/layout/orgChart1"/>
    <dgm:cxn modelId="{C3ED749B-95BA-4912-89E3-5A5713CAC059}" type="presParOf" srcId="{A9F2CADF-F46B-4690-99CC-CFD680D9B329}" destId="{4F11492B-A4FF-49FB-830B-A24440F28EDC}" srcOrd="2" destOrd="0" presId="urn:microsoft.com/office/officeart/2005/8/layout/orgChart1"/>
    <dgm:cxn modelId="{EC66E715-39D8-4E88-8899-47CC1EDA8828}" type="presParOf" srcId="{CAE70916-6452-40A9-8066-24688CDF2202}" destId="{0BC0A57B-4376-4007-94A7-65618A29092C}" srcOrd="2" destOrd="0" presId="urn:microsoft.com/office/officeart/2005/8/layout/orgChart1"/>
    <dgm:cxn modelId="{97C92C6F-65C1-4ADA-88A0-62F0003C33F4}" type="presParOf" srcId="{CAE70916-6452-40A9-8066-24688CDF2202}" destId="{F39FF2BE-0DED-4B0C-99A9-E5E55A3EDBE4}" srcOrd="3" destOrd="0" presId="urn:microsoft.com/office/officeart/2005/8/layout/orgChart1"/>
    <dgm:cxn modelId="{5910A50C-D480-465B-BECE-90281FE34A83}" type="presParOf" srcId="{F39FF2BE-0DED-4B0C-99A9-E5E55A3EDBE4}" destId="{1690DED6-EEC3-471E-85B1-1A8CB54E7B7E}" srcOrd="0" destOrd="0" presId="urn:microsoft.com/office/officeart/2005/8/layout/orgChart1"/>
    <dgm:cxn modelId="{AFDA06CC-B57B-4DA4-86A9-AC3FFEB30824}" type="presParOf" srcId="{1690DED6-EEC3-471E-85B1-1A8CB54E7B7E}" destId="{98B8504B-D59A-4C4D-A6E7-63AC3C3AD6B5}" srcOrd="0" destOrd="0" presId="urn:microsoft.com/office/officeart/2005/8/layout/orgChart1"/>
    <dgm:cxn modelId="{C130EF94-85C5-4249-B2EC-3ED5F687E8B3}" type="presParOf" srcId="{1690DED6-EEC3-471E-85B1-1A8CB54E7B7E}" destId="{ECFEA7E2-54EF-4468-A726-489F3E196EBB}" srcOrd="1" destOrd="0" presId="urn:microsoft.com/office/officeart/2005/8/layout/orgChart1"/>
    <dgm:cxn modelId="{C6E3ACB0-242D-45B6-9D99-2B0BD17CC409}" type="presParOf" srcId="{F39FF2BE-0DED-4B0C-99A9-E5E55A3EDBE4}" destId="{97915307-92F6-4528-9AA3-605813F9C57B}" srcOrd="1" destOrd="0" presId="urn:microsoft.com/office/officeart/2005/8/layout/orgChart1"/>
    <dgm:cxn modelId="{5D4E757D-E09C-46AE-93FB-FA873AD5B8FA}" type="presParOf" srcId="{F39FF2BE-0DED-4B0C-99A9-E5E55A3EDBE4}" destId="{4A40FCF2-68E1-4D59-A39B-AAF4AD7FBCB5}" srcOrd="2" destOrd="0" presId="urn:microsoft.com/office/officeart/2005/8/layout/orgChart1"/>
    <dgm:cxn modelId="{B47F543B-D14B-42C3-8C04-99CE5680D5F4}" type="presParOf" srcId="{CAE70916-6452-40A9-8066-24688CDF2202}" destId="{E508722A-D1F6-499C-B97F-1DFD94FFC115}" srcOrd="4" destOrd="0" presId="urn:microsoft.com/office/officeart/2005/8/layout/orgChart1"/>
    <dgm:cxn modelId="{C831A7DE-676D-4878-93F6-7C64BE48E5D7}" type="presParOf" srcId="{CAE70916-6452-40A9-8066-24688CDF2202}" destId="{C69FFE9A-A314-466E-98B3-C90AFD999685}" srcOrd="5" destOrd="0" presId="urn:microsoft.com/office/officeart/2005/8/layout/orgChart1"/>
    <dgm:cxn modelId="{38B057F7-54AE-44C2-AA1B-E4097F4FF881}" type="presParOf" srcId="{C69FFE9A-A314-466E-98B3-C90AFD999685}" destId="{5AEA7EE1-A9E3-40E5-8B06-2A01223C9C17}" srcOrd="0" destOrd="0" presId="urn:microsoft.com/office/officeart/2005/8/layout/orgChart1"/>
    <dgm:cxn modelId="{583C9F29-5925-4677-BFCC-B8A74FC1C848}" type="presParOf" srcId="{5AEA7EE1-A9E3-40E5-8B06-2A01223C9C17}" destId="{E3CC993A-1975-4C42-A323-CEDC9D8B2721}" srcOrd="0" destOrd="0" presId="urn:microsoft.com/office/officeart/2005/8/layout/orgChart1"/>
    <dgm:cxn modelId="{115118A8-81F4-48E2-BA30-2E0EE47D88EF}" type="presParOf" srcId="{5AEA7EE1-A9E3-40E5-8B06-2A01223C9C17}" destId="{C38B2D71-3B1D-4905-B09F-2018E02E2B4C}" srcOrd="1" destOrd="0" presId="urn:microsoft.com/office/officeart/2005/8/layout/orgChart1"/>
    <dgm:cxn modelId="{3A2AF9B0-424F-418A-9D9E-49A986E5E09B}" type="presParOf" srcId="{C69FFE9A-A314-466E-98B3-C90AFD999685}" destId="{2C15C090-00CC-4AB7-8983-B1593D8D9332}" srcOrd="1" destOrd="0" presId="urn:microsoft.com/office/officeart/2005/8/layout/orgChart1"/>
    <dgm:cxn modelId="{BC12635F-91D4-4F42-B989-899E31513BAD}" type="presParOf" srcId="{C69FFE9A-A314-466E-98B3-C90AFD999685}" destId="{14AB9D8F-B06E-4B64-BDDA-75A7C77E3CA4}" srcOrd="2" destOrd="0" presId="urn:microsoft.com/office/officeart/2005/8/layout/orgChart1"/>
    <dgm:cxn modelId="{BB21100A-0AFF-4636-99EB-AA29B775C375}" type="presParOf" srcId="{52D0BE32-AB55-4646-A080-506B383ADEE6}" destId="{87B2B3A1-7467-4312-A710-2D065411955D}" srcOrd="2" destOrd="0" presId="urn:microsoft.com/office/officeart/2005/8/layout/orgChart1"/>
    <dgm:cxn modelId="{A677A4F4-3049-453F-9872-61BD296EF2C4}" type="presParOf" srcId="{9D587387-9BA8-4272-8F95-41DDACC20C22}" destId="{2499CA35-D5D7-4753-95D1-041F448DACD7}" srcOrd="2" destOrd="0" presId="urn:microsoft.com/office/officeart/2005/8/layout/orgChart1"/>
  </dgm:cxnLst>
  <dgm:bg/>
  <dgm:whole>
    <a:ln w="6350"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08722A-D1F6-499C-B97F-1DFD94FFC115}">
      <dsp:nvSpPr>
        <dsp:cNvPr id="0" name=""/>
        <dsp:cNvSpPr/>
      </dsp:nvSpPr>
      <dsp:spPr>
        <a:xfrm>
          <a:off x="5379069" y="2082621"/>
          <a:ext cx="269055" cy="22131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3113"/>
              </a:lnTo>
              <a:lnTo>
                <a:pt x="269055" y="2213113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C0A57B-4376-4007-94A7-65618A29092C}">
      <dsp:nvSpPr>
        <dsp:cNvPr id="0" name=""/>
        <dsp:cNvSpPr/>
      </dsp:nvSpPr>
      <dsp:spPr>
        <a:xfrm>
          <a:off x="5379069" y="2082621"/>
          <a:ext cx="269055" cy="13769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6954"/>
              </a:lnTo>
              <a:lnTo>
                <a:pt x="269055" y="1376954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33896D-C2CA-400F-9CC2-A42602142D9B}">
      <dsp:nvSpPr>
        <dsp:cNvPr id="0" name=""/>
        <dsp:cNvSpPr/>
      </dsp:nvSpPr>
      <dsp:spPr>
        <a:xfrm>
          <a:off x="5379069" y="2082621"/>
          <a:ext cx="269055" cy="541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1266"/>
              </a:lnTo>
              <a:lnTo>
                <a:pt x="269055" y="541266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E4F93-93FD-4244-85B7-5553E1E22522}">
      <dsp:nvSpPr>
        <dsp:cNvPr id="0" name=""/>
        <dsp:cNvSpPr/>
      </dsp:nvSpPr>
      <dsp:spPr>
        <a:xfrm>
          <a:off x="4302429" y="914540"/>
          <a:ext cx="1794121" cy="2491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448"/>
              </a:lnTo>
              <a:lnTo>
                <a:pt x="1794121" y="125448"/>
              </a:lnTo>
              <a:lnTo>
                <a:pt x="1794121" y="249106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0F7CF8-0976-47D8-BFB1-755A7A7031C6}">
      <dsp:nvSpPr>
        <dsp:cNvPr id="0" name=""/>
        <dsp:cNvSpPr/>
      </dsp:nvSpPr>
      <dsp:spPr>
        <a:xfrm>
          <a:off x="3416061" y="2082621"/>
          <a:ext cx="249482" cy="3029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9211"/>
              </a:lnTo>
              <a:lnTo>
                <a:pt x="249482" y="3029211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73FA73-53DC-4B34-BB8C-30D86440202A}">
      <dsp:nvSpPr>
        <dsp:cNvPr id="0" name=""/>
        <dsp:cNvSpPr/>
      </dsp:nvSpPr>
      <dsp:spPr>
        <a:xfrm>
          <a:off x="3416061" y="2082621"/>
          <a:ext cx="256053" cy="22141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4150"/>
              </a:lnTo>
              <a:lnTo>
                <a:pt x="256053" y="221415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7A640-83F6-4401-B842-E588D2171114}">
      <dsp:nvSpPr>
        <dsp:cNvPr id="0" name=""/>
        <dsp:cNvSpPr/>
      </dsp:nvSpPr>
      <dsp:spPr>
        <a:xfrm>
          <a:off x="3416061" y="2082621"/>
          <a:ext cx="256053" cy="1377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7990"/>
              </a:lnTo>
              <a:lnTo>
                <a:pt x="256053" y="137799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66BFCF-32E3-40CE-AE55-03608D78E38A}">
      <dsp:nvSpPr>
        <dsp:cNvPr id="0" name=""/>
        <dsp:cNvSpPr/>
      </dsp:nvSpPr>
      <dsp:spPr>
        <a:xfrm>
          <a:off x="3416061" y="2082621"/>
          <a:ext cx="256053" cy="541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1784"/>
              </a:lnTo>
              <a:lnTo>
                <a:pt x="256053" y="541784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53B26B-4112-4B4E-8F2E-CAB55B7EFDBF}">
      <dsp:nvSpPr>
        <dsp:cNvPr id="0" name=""/>
        <dsp:cNvSpPr/>
      </dsp:nvSpPr>
      <dsp:spPr>
        <a:xfrm>
          <a:off x="4098871" y="914540"/>
          <a:ext cx="203557" cy="249106"/>
        </a:xfrm>
        <a:custGeom>
          <a:avLst/>
          <a:gdLst/>
          <a:ahLst/>
          <a:cxnLst/>
          <a:rect l="0" t="0" r="0" b="0"/>
          <a:pathLst>
            <a:path>
              <a:moveTo>
                <a:pt x="203557" y="0"/>
              </a:moveTo>
              <a:lnTo>
                <a:pt x="203557" y="125448"/>
              </a:lnTo>
              <a:lnTo>
                <a:pt x="0" y="125448"/>
              </a:lnTo>
              <a:lnTo>
                <a:pt x="0" y="249106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431369-B332-4E63-8FA1-C8A2D1985319}">
      <dsp:nvSpPr>
        <dsp:cNvPr id="0" name=""/>
        <dsp:cNvSpPr/>
      </dsp:nvSpPr>
      <dsp:spPr>
        <a:xfrm>
          <a:off x="1523377" y="2083598"/>
          <a:ext cx="245777" cy="30502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0215"/>
              </a:lnTo>
              <a:lnTo>
                <a:pt x="245777" y="3050215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13ABB1-5E03-4D59-A73E-7AC0D766E2FB}">
      <dsp:nvSpPr>
        <dsp:cNvPr id="0" name=""/>
        <dsp:cNvSpPr/>
      </dsp:nvSpPr>
      <dsp:spPr>
        <a:xfrm>
          <a:off x="1523377" y="2083598"/>
          <a:ext cx="245777" cy="2214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4056"/>
              </a:lnTo>
              <a:lnTo>
                <a:pt x="245777" y="2214056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2FF236-3FA9-4BF0-AC4E-23B2E02BC6CD}">
      <dsp:nvSpPr>
        <dsp:cNvPr id="0" name=""/>
        <dsp:cNvSpPr/>
      </dsp:nvSpPr>
      <dsp:spPr>
        <a:xfrm>
          <a:off x="1523377" y="2083598"/>
          <a:ext cx="245777" cy="13778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7896"/>
              </a:lnTo>
              <a:lnTo>
                <a:pt x="245777" y="1377896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DAC6A6-6403-494C-B34F-3429C3E26BC3}">
      <dsp:nvSpPr>
        <dsp:cNvPr id="0" name=""/>
        <dsp:cNvSpPr/>
      </dsp:nvSpPr>
      <dsp:spPr>
        <a:xfrm>
          <a:off x="1523377" y="2083598"/>
          <a:ext cx="276598" cy="549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9445"/>
              </a:lnTo>
              <a:lnTo>
                <a:pt x="276598" y="549445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BD4E25-0648-4E49-9979-B8E68E845892}">
      <dsp:nvSpPr>
        <dsp:cNvPr id="0" name=""/>
        <dsp:cNvSpPr/>
      </dsp:nvSpPr>
      <dsp:spPr>
        <a:xfrm>
          <a:off x="2178784" y="914540"/>
          <a:ext cx="2123644" cy="249106"/>
        </a:xfrm>
        <a:custGeom>
          <a:avLst/>
          <a:gdLst/>
          <a:ahLst/>
          <a:cxnLst/>
          <a:rect l="0" t="0" r="0" b="0"/>
          <a:pathLst>
            <a:path>
              <a:moveTo>
                <a:pt x="2123644" y="0"/>
              </a:moveTo>
              <a:lnTo>
                <a:pt x="2123644" y="125448"/>
              </a:lnTo>
              <a:lnTo>
                <a:pt x="0" y="125448"/>
              </a:lnTo>
              <a:lnTo>
                <a:pt x="0" y="249106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5835FD-7F6B-45A1-AB3E-BBD4FC2D1999}">
      <dsp:nvSpPr>
        <dsp:cNvPr id="0" name=""/>
        <dsp:cNvSpPr/>
      </dsp:nvSpPr>
      <dsp:spPr>
        <a:xfrm>
          <a:off x="3061380" y="0"/>
          <a:ext cx="2482098" cy="9145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CA" sz="1200" b="1" kern="1200" dirty="0" smtClean="0">
              <a:latin typeface="+mj-lt"/>
              <a:cs typeface="Arial" pitchFamily="34" charset="0"/>
            </a:rPr>
            <a:t>Explosives </a:t>
          </a:r>
          <a:r>
            <a:rPr lang="fr-CA" sz="1200" b="1" kern="1200" dirty="0" err="1" smtClean="0">
              <a:latin typeface="+mj-lt"/>
              <a:cs typeface="Arial" pitchFamily="34" charset="0"/>
            </a:rPr>
            <a:t>Safety</a:t>
          </a:r>
          <a:r>
            <a:rPr lang="fr-CA" sz="1200" b="1" kern="1200" dirty="0" smtClean="0">
              <a:latin typeface="+mj-lt"/>
              <a:cs typeface="Arial" pitchFamily="34" charset="0"/>
            </a:rPr>
            <a:t> and Security Branch (ESSB)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CA" sz="1200" b="0" i="0" kern="1200" dirty="0" smtClean="0">
              <a:latin typeface="+mj-lt"/>
              <a:cs typeface="Arial" pitchFamily="34" charset="0"/>
            </a:rPr>
            <a:t>Director General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CA" sz="1200" b="0" i="1" kern="1200" dirty="0" smtClean="0">
              <a:latin typeface="+mj-lt"/>
              <a:cs typeface="Arial" pitchFamily="34" charset="0"/>
            </a:rPr>
            <a:t>Patrick O’Neill</a:t>
          </a:r>
        </a:p>
      </dsp:txBody>
      <dsp:txXfrm>
        <a:off x="3061380" y="0"/>
        <a:ext cx="2482098" cy="914540"/>
      </dsp:txXfrm>
    </dsp:sp>
    <dsp:sp modelId="{CE07A000-D79D-4D09-A7CF-0EACE05028AC}">
      <dsp:nvSpPr>
        <dsp:cNvPr id="0" name=""/>
        <dsp:cNvSpPr/>
      </dsp:nvSpPr>
      <dsp:spPr>
        <a:xfrm>
          <a:off x="1359525" y="1163646"/>
          <a:ext cx="1638519" cy="9199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CA" sz="1100" b="1" kern="1200" dirty="0" smtClean="0">
              <a:latin typeface="+mn-lt"/>
              <a:cs typeface="Arial" pitchFamily="34" charset="0"/>
            </a:rPr>
            <a:t>Explosives Regulatory Division</a:t>
          </a: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CA" sz="1100" b="1" kern="1200" dirty="0" smtClean="0">
              <a:latin typeface="+mn-lt"/>
              <a:cs typeface="Arial" pitchFamily="34" charset="0"/>
            </a:rPr>
            <a:t>(ERD)</a:t>
          </a: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CA" sz="1100" b="0" i="0" kern="1200" dirty="0" err="1" smtClean="0">
              <a:latin typeface="+mn-lt"/>
              <a:cs typeface="Arial" pitchFamily="34" charset="0"/>
            </a:rPr>
            <a:t>Director</a:t>
          </a:r>
          <a:r>
            <a:rPr lang="fr-CA" sz="1100" b="0" i="0" kern="1200" dirty="0" smtClean="0">
              <a:latin typeface="+mn-lt"/>
              <a:cs typeface="Arial" pitchFamily="34" charset="0"/>
            </a:rPr>
            <a:t> &amp; Chief </a:t>
          </a:r>
          <a:r>
            <a:rPr lang="fr-CA" sz="1100" b="0" i="0" kern="1200" dirty="0" err="1" smtClean="0">
              <a:latin typeface="+mn-lt"/>
              <a:cs typeface="Arial" pitchFamily="34" charset="0"/>
            </a:rPr>
            <a:t>Inspector</a:t>
          </a:r>
          <a:endParaRPr lang="fr-CA" sz="1100" b="0" i="0" kern="1200" dirty="0" smtClean="0">
            <a:latin typeface="+mn-lt"/>
            <a:cs typeface="Arial" pitchFamily="34" charset="0"/>
          </a:endParaRP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CA" sz="1100" b="0" i="1" kern="1200" dirty="0" smtClean="0">
              <a:latin typeface="+mn-lt"/>
              <a:cs typeface="Arial" pitchFamily="34" charset="0"/>
            </a:rPr>
            <a:t>Jean-Luc Arpin</a:t>
          </a:r>
          <a:endParaRPr lang="en-CA" sz="1100" b="0" i="1" kern="1200" dirty="0" smtClean="0">
            <a:latin typeface="+mn-lt"/>
            <a:cs typeface="Arial" pitchFamily="34" charset="0"/>
          </a:endParaRPr>
        </a:p>
      </dsp:txBody>
      <dsp:txXfrm>
        <a:off x="1359525" y="1163646"/>
        <a:ext cx="1638519" cy="919952"/>
      </dsp:txXfrm>
    </dsp:sp>
    <dsp:sp modelId="{72A8B85E-DC2D-4873-81AD-EB0269800413}">
      <dsp:nvSpPr>
        <dsp:cNvPr id="0" name=""/>
        <dsp:cNvSpPr/>
      </dsp:nvSpPr>
      <dsp:spPr>
        <a:xfrm>
          <a:off x="1799975" y="2338621"/>
          <a:ext cx="1177689" cy="5888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Licence</a:t>
          </a:r>
          <a:r>
            <a:rPr lang="en-US" sz="1200" kern="1200" dirty="0" smtClean="0"/>
            <a:t> &amp; Inspection</a:t>
          </a:r>
        </a:p>
      </dsp:txBody>
      <dsp:txXfrm>
        <a:off x="1799975" y="2338621"/>
        <a:ext cx="1177689" cy="588844"/>
      </dsp:txXfrm>
    </dsp:sp>
    <dsp:sp modelId="{3CDC3781-A29E-43BE-A2FC-311EAA1CFC60}">
      <dsp:nvSpPr>
        <dsp:cNvPr id="0" name=""/>
        <dsp:cNvSpPr/>
      </dsp:nvSpPr>
      <dsp:spPr>
        <a:xfrm>
          <a:off x="1769154" y="3167073"/>
          <a:ext cx="1177689" cy="5888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Explosives Specialists</a:t>
          </a:r>
          <a:endParaRPr lang="en-US" sz="1200" kern="1200" dirty="0"/>
        </a:p>
      </dsp:txBody>
      <dsp:txXfrm>
        <a:off x="1769154" y="3167073"/>
        <a:ext cx="1177689" cy="588844"/>
      </dsp:txXfrm>
    </dsp:sp>
    <dsp:sp modelId="{78880307-7053-40C8-A7C2-BA5F676189A2}">
      <dsp:nvSpPr>
        <dsp:cNvPr id="0" name=""/>
        <dsp:cNvSpPr/>
      </dsp:nvSpPr>
      <dsp:spPr>
        <a:xfrm>
          <a:off x="1769154" y="4003232"/>
          <a:ext cx="1177689" cy="5888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Restricted Components</a:t>
          </a:r>
          <a:endParaRPr lang="en-US" sz="1200" kern="1200" dirty="0"/>
        </a:p>
      </dsp:txBody>
      <dsp:txXfrm>
        <a:off x="1769154" y="4003232"/>
        <a:ext cx="1177689" cy="588844"/>
      </dsp:txXfrm>
    </dsp:sp>
    <dsp:sp modelId="{235775B1-53F6-4F20-B617-AF8C81BACFC9}">
      <dsp:nvSpPr>
        <dsp:cNvPr id="0" name=""/>
        <dsp:cNvSpPr/>
      </dsp:nvSpPr>
      <dsp:spPr>
        <a:xfrm>
          <a:off x="1769154" y="4839392"/>
          <a:ext cx="1177689" cy="5888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Regulatory Affairs</a:t>
          </a:r>
          <a:endParaRPr lang="en-US" sz="1200" kern="1200" dirty="0"/>
        </a:p>
      </dsp:txBody>
      <dsp:txXfrm>
        <a:off x="1769154" y="4839392"/>
        <a:ext cx="1177689" cy="588844"/>
      </dsp:txXfrm>
    </dsp:sp>
    <dsp:sp modelId="{1C3C3089-B18A-4F39-A73C-3D5F9E9387EB}">
      <dsp:nvSpPr>
        <dsp:cNvPr id="0" name=""/>
        <dsp:cNvSpPr/>
      </dsp:nvSpPr>
      <dsp:spPr>
        <a:xfrm>
          <a:off x="3245359" y="1163646"/>
          <a:ext cx="1707025" cy="9189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CA" sz="1100" b="1" kern="1200" dirty="0" smtClean="0">
              <a:latin typeface="+mn-lt"/>
              <a:cs typeface="Arial" pitchFamily="34" charset="0"/>
            </a:rPr>
            <a:t>Canadian Explosives </a:t>
          </a:r>
          <a:r>
            <a:rPr lang="fr-CA" sz="1100" b="1" kern="1200" dirty="0" err="1" smtClean="0">
              <a:latin typeface="+mn-lt"/>
              <a:cs typeface="Arial" pitchFamily="34" charset="0"/>
            </a:rPr>
            <a:t>Research</a:t>
          </a:r>
          <a:r>
            <a:rPr lang="fr-CA" sz="1100" b="1" kern="1200" dirty="0" smtClean="0">
              <a:latin typeface="+mn-lt"/>
              <a:cs typeface="Arial" pitchFamily="34" charset="0"/>
            </a:rPr>
            <a:t> </a:t>
          </a:r>
          <a:r>
            <a:rPr lang="fr-CA" sz="1100" b="1" kern="1200" dirty="0" err="1" smtClean="0">
              <a:latin typeface="+mn-lt"/>
              <a:cs typeface="Arial" pitchFamily="34" charset="0"/>
            </a:rPr>
            <a:t>Laboratory</a:t>
          </a:r>
          <a:endParaRPr lang="fr-CA" sz="1100" b="1" kern="1200" dirty="0" smtClean="0">
            <a:latin typeface="+mn-lt"/>
            <a:cs typeface="Arial" pitchFamily="34" charset="0"/>
          </a:endParaRP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CA" sz="1100" b="1" kern="1200" dirty="0" smtClean="0">
              <a:latin typeface="+mn-lt"/>
              <a:cs typeface="Arial" pitchFamily="34" charset="0"/>
            </a:rPr>
            <a:t>(CERL)</a:t>
          </a: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CA" sz="1100" b="0" i="0" kern="1200" dirty="0" err="1" smtClean="0">
              <a:latin typeface="+mn-lt"/>
              <a:cs typeface="Arial" pitchFamily="34" charset="0"/>
            </a:rPr>
            <a:t>Director</a:t>
          </a:r>
          <a:endParaRPr lang="fr-CA" sz="1100" b="0" i="0" kern="1200" dirty="0" smtClean="0">
            <a:latin typeface="+mn-lt"/>
            <a:cs typeface="Arial" pitchFamily="34" charset="0"/>
          </a:endParaRP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CA" sz="1100" b="0" i="1" kern="1200" dirty="0" smtClean="0">
              <a:latin typeface="+mn-lt"/>
              <a:cs typeface="Arial" pitchFamily="34" charset="0"/>
            </a:rPr>
            <a:t>Samuel Maach</a:t>
          </a:r>
        </a:p>
      </dsp:txBody>
      <dsp:txXfrm>
        <a:off x="3245359" y="1163646"/>
        <a:ext cx="1707025" cy="918974"/>
      </dsp:txXfrm>
    </dsp:sp>
    <dsp:sp modelId="{72EB658E-FA09-405E-B254-C8CBA469D02F}">
      <dsp:nvSpPr>
        <dsp:cNvPr id="0" name=""/>
        <dsp:cNvSpPr/>
      </dsp:nvSpPr>
      <dsp:spPr>
        <a:xfrm>
          <a:off x="3672115" y="2329936"/>
          <a:ext cx="1179220" cy="5889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Explosives Analysis</a:t>
          </a:r>
          <a:endParaRPr lang="en-US" sz="1200" kern="1200" dirty="0"/>
        </a:p>
      </dsp:txBody>
      <dsp:txXfrm>
        <a:off x="3672115" y="2329936"/>
        <a:ext cx="1179220" cy="588938"/>
      </dsp:txXfrm>
    </dsp:sp>
    <dsp:sp modelId="{FE60A965-D92E-4D2D-9BA6-F86EF89DB33C}">
      <dsp:nvSpPr>
        <dsp:cNvPr id="0" name=""/>
        <dsp:cNvSpPr/>
      </dsp:nvSpPr>
      <dsp:spPr>
        <a:xfrm>
          <a:off x="3672115" y="3166189"/>
          <a:ext cx="1177689" cy="5888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Explosives</a:t>
          </a:r>
          <a:r>
            <a:rPr lang="en-US" sz="1800" kern="1200" dirty="0" smtClean="0"/>
            <a:t> </a:t>
          </a:r>
          <a:r>
            <a:rPr lang="en-US" sz="1200" kern="1200" dirty="0" smtClean="0"/>
            <a:t>Certification</a:t>
          </a:r>
          <a:endParaRPr lang="en-US" sz="1200" kern="1200" dirty="0"/>
        </a:p>
      </dsp:txBody>
      <dsp:txXfrm>
        <a:off x="3672115" y="3166189"/>
        <a:ext cx="1177689" cy="588844"/>
      </dsp:txXfrm>
    </dsp:sp>
    <dsp:sp modelId="{75F71F1C-8719-49C4-B553-DB30EF027F0C}">
      <dsp:nvSpPr>
        <dsp:cNvPr id="0" name=""/>
        <dsp:cNvSpPr/>
      </dsp:nvSpPr>
      <dsp:spPr>
        <a:xfrm>
          <a:off x="3672115" y="4002349"/>
          <a:ext cx="1177689" cy="5888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R&amp;D</a:t>
          </a:r>
          <a:endParaRPr lang="en-US" sz="1200" kern="1200" dirty="0"/>
        </a:p>
      </dsp:txBody>
      <dsp:txXfrm>
        <a:off x="3672115" y="4002349"/>
        <a:ext cx="1177689" cy="588844"/>
      </dsp:txXfrm>
    </dsp:sp>
    <dsp:sp modelId="{72FFFD08-0E1C-483F-8A61-D51CF9EB30D5}">
      <dsp:nvSpPr>
        <dsp:cNvPr id="0" name=""/>
        <dsp:cNvSpPr/>
      </dsp:nvSpPr>
      <dsp:spPr>
        <a:xfrm>
          <a:off x="3665544" y="4817410"/>
          <a:ext cx="1177689" cy="5888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Explosion Effects</a:t>
          </a:r>
          <a:endParaRPr lang="en-US" sz="1200" kern="1200" dirty="0"/>
        </a:p>
      </dsp:txBody>
      <dsp:txXfrm>
        <a:off x="3665544" y="4817410"/>
        <a:ext cx="1177689" cy="588844"/>
      </dsp:txXfrm>
    </dsp:sp>
    <dsp:sp modelId="{243815EB-F1E2-46FF-BBE6-89DD54EA3110}">
      <dsp:nvSpPr>
        <dsp:cNvPr id="0" name=""/>
        <dsp:cNvSpPr/>
      </dsp:nvSpPr>
      <dsp:spPr>
        <a:xfrm>
          <a:off x="5199699" y="1163646"/>
          <a:ext cx="1793703" cy="9189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CA" sz="1100" kern="1200" dirty="0" smtClean="0">
            <a:latin typeface="+mn-lt"/>
            <a:cs typeface="Arial" pitchFamily="34" charset="0"/>
          </a:endParaRP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CA" sz="1100" b="1" kern="1200" dirty="0" smtClean="0">
              <a:latin typeface="+mn-lt"/>
              <a:cs typeface="Arial" pitchFamily="34" charset="0"/>
            </a:rPr>
            <a:t>Program Policy and Administration Division (PPAD) </a:t>
          </a: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CA" sz="1100" b="0" kern="1200" dirty="0" smtClean="0">
              <a:latin typeface="+mn-lt"/>
              <a:cs typeface="Arial" pitchFamily="34" charset="0"/>
            </a:rPr>
            <a:t>Chief (Acting)</a:t>
          </a:r>
          <a:endParaRPr lang="en-CA" sz="1100" b="0" kern="1200" dirty="0" smtClean="0">
            <a:latin typeface="+mn-lt"/>
            <a:cs typeface="Arial" pitchFamily="34" charset="0"/>
          </a:endParaRP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CA" sz="1100" b="0" i="1" kern="1200" dirty="0" smtClean="0">
              <a:latin typeface="+mn-lt"/>
              <a:cs typeface="Arial" pitchFamily="34" charset="0"/>
            </a:rPr>
            <a:t>Deborah Taylor</a:t>
          </a: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CA" sz="1200" kern="1200" dirty="0">
            <a:latin typeface="+mn-lt"/>
            <a:cs typeface="Arial" pitchFamily="34" charset="0"/>
          </a:endParaRPr>
        </a:p>
      </dsp:txBody>
      <dsp:txXfrm>
        <a:off x="5199699" y="1163646"/>
        <a:ext cx="1793703" cy="918974"/>
      </dsp:txXfrm>
    </dsp:sp>
    <dsp:sp modelId="{96420DCE-C69B-4F35-A21C-62BC15BDB7A2}">
      <dsp:nvSpPr>
        <dsp:cNvPr id="0" name=""/>
        <dsp:cNvSpPr/>
      </dsp:nvSpPr>
      <dsp:spPr>
        <a:xfrm>
          <a:off x="5648125" y="2329936"/>
          <a:ext cx="1179220" cy="5879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Policy</a:t>
          </a:r>
          <a:endParaRPr lang="en-US" sz="1200" kern="1200" dirty="0"/>
        </a:p>
      </dsp:txBody>
      <dsp:txXfrm>
        <a:off x="5648125" y="2329936"/>
        <a:ext cx="1179220" cy="587902"/>
      </dsp:txXfrm>
    </dsp:sp>
    <dsp:sp modelId="{98B8504B-D59A-4C4D-A6E7-63AC3C3AD6B5}">
      <dsp:nvSpPr>
        <dsp:cNvPr id="0" name=""/>
        <dsp:cNvSpPr/>
      </dsp:nvSpPr>
      <dsp:spPr>
        <a:xfrm>
          <a:off x="5648125" y="3165153"/>
          <a:ext cx="1177689" cy="5888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Finance</a:t>
          </a:r>
          <a:endParaRPr lang="en-US" sz="1200" kern="1200" dirty="0"/>
        </a:p>
      </dsp:txBody>
      <dsp:txXfrm>
        <a:off x="5648125" y="3165153"/>
        <a:ext cx="1177689" cy="588844"/>
      </dsp:txXfrm>
    </dsp:sp>
    <dsp:sp modelId="{E3CC993A-1975-4C42-A323-CEDC9D8B2721}">
      <dsp:nvSpPr>
        <dsp:cNvPr id="0" name=""/>
        <dsp:cNvSpPr/>
      </dsp:nvSpPr>
      <dsp:spPr>
        <a:xfrm>
          <a:off x="5648125" y="4001312"/>
          <a:ext cx="1177689" cy="5888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Administrative Support</a:t>
          </a:r>
          <a:endParaRPr lang="en-US" sz="1200" kern="1200" dirty="0"/>
        </a:p>
      </dsp:txBody>
      <dsp:txXfrm>
        <a:off x="5648125" y="4001312"/>
        <a:ext cx="1177689" cy="588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4EA6-676F-41DF-B695-F45C69B9626B}" type="datetimeFigureOut">
              <a:rPr lang="en-CA" smtClean="0"/>
              <a:t>2018-10-12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B9ACCA-E10A-4DAC-8591-29E075C41B1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3770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6" tIns="46243" rIns="92486" bIns="46243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1804"/>
          </a:xfrm>
          <a:prstGeom prst="rect">
            <a:avLst/>
          </a:prstGeom>
        </p:spPr>
        <p:txBody>
          <a:bodyPr vert="horz" lIns="92486" tIns="46243" rIns="92486" bIns="46243" rtlCol="0"/>
          <a:lstStyle>
            <a:lvl1pPr algn="r">
              <a:defRPr sz="1200"/>
            </a:lvl1pPr>
          </a:lstStyle>
          <a:p>
            <a:fld id="{C9BAF7B6-94FB-4458-8BAB-706F985427F5}" type="datetimeFigureOut">
              <a:rPr lang="en-CA" smtClean="0"/>
              <a:t>2018-10-12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6" tIns="46243" rIns="92486" bIns="46243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6" tIns="46243" rIns="92486" bIns="4624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86" tIns="46243" rIns="92486" bIns="46243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68"/>
            <a:ext cx="3011699" cy="461804"/>
          </a:xfrm>
          <a:prstGeom prst="rect">
            <a:avLst/>
          </a:prstGeom>
        </p:spPr>
        <p:txBody>
          <a:bodyPr vert="horz" lIns="92486" tIns="46243" rIns="92486" bIns="46243" rtlCol="0" anchor="b"/>
          <a:lstStyle>
            <a:lvl1pPr algn="r">
              <a:defRPr sz="1200"/>
            </a:lvl1pPr>
          </a:lstStyle>
          <a:p>
            <a:fld id="{4A8AECAE-EA66-4863-8E74-50DA76CE29B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76648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4950" indent="-280964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1790" indent="-223818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85777" indent="-223818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39763" indent="-223818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96924" indent="-223818" defTabSz="4571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54085" indent="-223818" defTabSz="4571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11245" indent="-223818" defTabSz="4571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68405" indent="-223818" defTabSz="4571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39F22762-E9ED-4A38-BD34-9957FD565958}" type="slidenum">
              <a:rPr lang="en-US" altLang="en-US">
                <a:latin typeface="Arial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dirty="0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2150"/>
            <a:ext cx="4616450" cy="34623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7102" y="4387852"/>
            <a:ext cx="5095875" cy="4156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4950" indent="-280964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1790" indent="-223818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85777" indent="-223818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39763" indent="-223818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96924" indent="-223818" defTabSz="4571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54085" indent="-223818" defTabSz="4571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11245" indent="-223818" defTabSz="4571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68405" indent="-223818" defTabSz="4571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36608C39-86D2-46AD-920D-19E53FDF9C0B}" type="slidenum">
              <a:rPr lang="en-CA" altLang="en-US"/>
              <a:pPr>
                <a:spcBef>
                  <a:spcPct val="0"/>
                </a:spcBef>
              </a:pPr>
              <a:t>10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652868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4950" indent="-280964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1790" indent="-223818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85777" indent="-223818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39763" indent="-223818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96924" indent="-223818" defTabSz="4571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54085" indent="-223818" defTabSz="4571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11245" indent="-223818" defTabSz="4571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68405" indent="-223818" defTabSz="4571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36608C39-86D2-46AD-920D-19E53FDF9C0B}" type="slidenum">
              <a:rPr lang="en-CA" altLang="en-US"/>
              <a:pPr>
                <a:spcBef>
                  <a:spcPct val="0"/>
                </a:spcBef>
              </a:pPr>
              <a:t>11</a:t>
            </a:fld>
            <a:endParaRPr lang="en-CA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4950" indent="-280964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1790" indent="-223818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85777" indent="-223818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39763" indent="-223818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96924" indent="-223818" defTabSz="4571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54085" indent="-223818" defTabSz="4571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11245" indent="-223818" defTabSz="4571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68405" indent="-223818" defTabSz="4571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36608C39-86D2-46AD-920D-19E53FDF9C0B}" type="slidenum">
              <a:rPr lang="en-CA" altLang="en-US"/>
              <a:pPr>
                <a:spcBef>
                  <a:spcPct val="0"/>
                </a:spcBef>
              </a:pPr>
              <a:t>12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057578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res_template_NRCAN_A_cover_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587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6225" y="1695982"/>
            <a:ext cx="5890035" cy="1470025"/>
          </a:xfrm>
        </p:spPr>
        <p:txBody>
          <a:bodyPr/>
          <a:lstStyle>
            <a:lvl1pPr algn="l"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CA" dirty="0" smtClean="0"/>
              <a:t>Title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6224" y="3301031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 smtClean="0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915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D67D-6CD0-4F9C-AF73-23D04D3E675B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6312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80B9-FD15-4012-954D-C2AE9426D3E1}" type="datetime1">
              <a:rPr lang="en-CA" smtClean="0"/>
              <a:t>2018-10-12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7EE45-739E-420E-B783-EC1FB21AF3F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887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res_template_NRCAN_A_inside_e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5879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3824" y="92076"/>
            <a:ext cx="4686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4D67D-6CD0-4F9C-AF73-23D04D3E675B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166224" y="5780755"/>
            <a:ext cx="4973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kern="120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© Her Majesty the Queen in Right of Canada, as represented by the Minister of Natural Resources, 2017</a:t>
            </a:r>
          </a:p>
          <a:p>
            <a:endParaRPr lang="en-US"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152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accent1">
              <a:lumMod val="50000"/>
            </a:schemeClr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Kenneth.faulkner2@Canada.c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0" y="1760538"/>
            <a:ext cx="6876256" cy="2438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3600" dirty="0" smtClean="0"/>
              <a:t>Explosives Safety &amp; Security Branch</a:t>
            </a:r>
            <a:r>
              <a:rPr lang="en-US" altLang="en-US" sz="3200" dirty="0" smtClean="0"/>
              <a:t/>
            </a:r>
            <a:br>
              <a:rPr lang="en-US" altLang="en-US" sz="3200" dirty="0" smtClean="0"/>
            </a:br>
            <a:r>
              <a:rPr lang="en-US" altLang="en-US" sz="3200" dirty="0" smtClean="0"/>
              <a:t/>
            </a:r>
            <a:br>
              <a:rPr lang="en-US" altLang="en-US" sz="3200" dirty="0" smtClean="0"/>
            </a:b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r>
              <a:rPr lang="en-US" altLang="en-US" sz="3600" dirty="0" smtClean="0"/>
              <a:t>Enhanced Security Screening</a:t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  <p:sp>
        <p:nvSpPr>
          <p:cNvPr id="6147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0" y="3645025"/>
            <a:ext cx="6444207" cy="296691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CA" altLang="en-US" sz="2400" dirty="0" smtClean="0"/>
              <a:t>CEAEC Meeting</a:t>
            </a:r>
          </a:p>
          <a:p>
            <a:pPr eaLnBrk="1" hangingPunct="1">
              <a:defRPr/>
            </a:pPr>
            <a:r>
              <a:rPr lang="en-CA" altLang="en-US" sz="2400" dirty="0" smtClean="0"/>
              <a:t>Enhanced Security Screening Presentation Ottawa Ontario</a:t>
            </a:r>
            <a:r>
              <a:rPr lang="en-CA" altLang="en-US" sz="2400" smtClean="0"/>
              <a:t>, </a:t>
            </a:r>
            <a:r>
              <a:rPr lang="en-CA" altLang="en-US" sz="2400" smtClean="0"/>
              <a:t>2018-11-15</a:t>
            </a:r>
            <a:endParaRPr lang="en-CA" altLang="en-US" sz="2400" dirty="0" smtClean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096000" y="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486879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1pPr>
            <a:lvl2pPr marL="742950" indent="-285750">
              <a:spcBef>
                <a:spcPct val="20000"/>
              </a:spcBef>
              <a:buClr>
                <a:srgbClr val="486879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2pPr>
            <a:lvl3pPr marL="1143000" indent="-228600">
              <a:spcBef>
                <a:spcPct val="20000"/>
              </a:spcBef>
              <a:buClr>
                <a:srgbClr val="486879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3pPr>
            <a:lvl4pPr marL="1600200" indent="-228600">
              <a:spcBef>
                <a:spcPct val="20000"/>
              </a:spcBef>
              <a:buClr>
                <a:srgbClr val="486879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4pPr>
            <a:lvl5pPr marL="2057400" indent="-228600">
              <a:spcBef>
                <a:spcPct val="20000"/>
              </a:spcBef>
              <a:buClr>
                <a:srgbClr val="486879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86879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86879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86879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86879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endParaRPr lang="en-CA" altLang="en-US" sz="2400" dirty="0">
              <a:latin typeface="Times" pitchFamily="18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6629400" y="5638800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486879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1pPr>
            <a:lvl2pPr marL="742950" indent="-285750">
              <a:spcBef>
                <a:spcPct val="20000"/>
              </a:spcBef>
              <a:buClr>
                <a:srgbClr val="486879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2pPr>
            <a:lvl3pPr marL="1143000" indent="-228600">
              <a:spcBef>
                <a:spcPct val="20000"/>
              </a:spcBef>
              <a:buClr>
                <a:srgbClr val="486879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3pPr>
            <a:lvl4pPr marL="1600200" indent="-228600">
              <a:spcBef>
                <a:spcPct val="20000"/>
              </a:spcBef>
              <a:buClr>
                <a:srgbClr val="486879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4pPr>
            <a:lvl5pPr marL="2057400" indent="-228600">
              <a:spcBef>
                <a:spcPct val="20000"/>
              </a:spcBef>
              <a:buClr>
                <a:srgbClr val="486879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86879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86879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86879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86879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CA" altLang="en-US" sz="1800" dirty="0">
              <a:latin typeface="Arial" pitchFamily="34" charset="0"/>
            </a:endParaRPr>
          </a:p>
        </p:txBody>
      </p:sp>
      <p:sp>
        <p:nvSpPr>
          <p:cNvPr id="14342" name="TextBox 1"/>
          <p:cNvSpPr txBox="1">
            <a:spLocks noChangeArrowheads="1"/>
          </p:cNvSpPr>
          <p:nvPr/>
        </p:nvSpPr>
        <p:spPr bwMode="auto">
          <a:xfrm>
            <a:off x="3779912" y="4941168"/>
            <a:ext cx="28494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486879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1pPr>
            <a:lvl2pPr marL="742950" indent="-285750">
              <a:spcBef>
                <a:spcPct val="20000"/>
              </a:spcBef>
              <a:buClr>
                <a:srgbClr val="486879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2pPr>
            <a:lvl3pPr marL="1143000" indent="-228600">
              <a:spcBef>
                <a:spcPct val="20000"/>
              </a:spcBef>
              <a:buClr>
                <a:srgbClr val="486879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3pPr>
            <a:lvl4pPr marL="1600200" indent="-228600">
              <a:spcBef>
                <a:spcPct val="20000"/>
              </a:spcBef>
              <a:buClr>
                <a:srgbClr val="486879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4pPr>
            <a:lvl5pPr marL="2057400" indent="-228600">
              <a:spcBef>
                <a:spcPct val="20000"/>
              </a:spcBef>
              <a:buClr>
                <a:srgbClr val="486879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86879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86879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86879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86879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yriad Pro"/>
                <a:ea typeface="Myriad Pro"/>
                <a:cs typeface="Myriad Pro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CA" altLang="en-US" sz="1300" dirty="0">
                <a:latin typeface="Arial" pitchFamily="34" charset="0"/>
              </a:rPr>
              <a:t>	 </a:t>
            </a:r>
          </a:p>
          <a:p>
            <a:pPr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CA" altLang="en-US" sz="1800" dirty="0" smtClean="0">
                <a:latin typeface="Arial" pitchFamily="34" charset="0"/>
              </a:rPr>
              <a:t>Ken Faulkner</a:t>
            </a:r>
          </a:p>
          <a:p>
            <a:pPr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CA" altLang="en-US" sz="1800" dirty="0" smtClean="0">
                <a:latin typeface="Arial" pitchFamily="34" charset="0"/>
              </a:rPr>
              <a:t>Explosives Safety &amp; Security Branch</a:t>
            </a:r>
          </a:p>
          <a:p>
            <a:pPr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CA" altLang="en-US" sz="1300" dirty="0">
                <a:latin typeface="Arial" pitchFamily="34" charset="0"/>
              </a:rPr>
              <a:t>	 </a:t>
            </a:r>
            <a:endParaRPr lang="en-CA" altLang="en-US" sz="800" dirty="0"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090"/>
          </a:xfrm>
        </p:spPr>
        <p:txBody>
          <a:bodyPr>
            <a:normAutofit/>
          </a:bodyPr>
          <a:lstStyle/>
          <a:p>
            <a:r>
              <a:rPr lang="en-CA" altLang="en-US" sz="3200" dirty="0"/>
              <a:t>Enhanced Security Screening</a:t>
            </a:r>
            <a:endParaRPr lang="en-CA" altLang="en-US" sz="2800" i="1" dirty="0" smtClean="0">
              <a:solidFill>
                <a:srgbClr val="D6009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Content Placeholder 5"/>
          <p:cNvSpPr>
            <a:spLocks noGrp="1"/>
          </p:cNvSpPr>
          <p:nvPr>
            <p:ph idx="1"/>
          </p:nvPr>
        </p:nvSpPr>
        <p:spPr>
          <a:xfrm>
            <a:off x="1" y="980728"/>
            <a:ext cx="8892479" cy="5184576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 smtClean="0"/>
              <a:t>Including: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CA" dirty="0" smtClean="0"/>
              <a:t>Individuals that are subject to the legislation of  </a:t>
            </a:r>
            <a:r>
              <a:rPr lang="en-CA" dirty="0"/>
              <a:t>provinces and territories for the use or transportation of high-hazard explosives</a:t>
            </a:r>
            <a:r>
              <a:rPr lang="en-CA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CA" dirty="0" err="1"/>
              <a:t>NRCan</a:t>
            </a:r>
            <a:r>
              <a:rPr lang="en-CA" dirty="0"/>
              <a:t> would require undertaking a regulatory amendment process thereby requiring persons needing access to high-hazard explosives to be holders of a valid </a:t>
            </a:r>
            <a:r>
              <a:rPr lang="en-CA" dirty="0" err="1"/>
              <a:t>NRCan</a:t>
            </a:r>
            <a:r>
              <a:rPr lang="en-CA" dirty="0"/>
              <a:t> Explosives Security ID Card.</a:t>
            </a:r>
            <a:r>
              <a:rPr lang="en-CA" dirty="0" smtClean="0"/>
              <a:t> </a:t>
            </a:r>
            <a:endParaRPr lang="en-US" alt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D67D-6CD0-4F9C-AF73-23D04D3E675B}" type="slidenum">
              <a:rPr lang="en-CA" smtClean="0"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359509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-5297" y="9861"/>
            <a:ext cx="9144000" cy="114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CA" altLang="en-US" sz="3200" dirty="0" smtClean="0"/>
              <a:t>Enhanced </a:t>
            </a:r>
            <a:r>
              <a:rPr lang="en-CA" altLang="en-US" sz="3200" dirty="0"/>
              <a:t>Security Screening</a:t>
            </a:r>
            <a:endParaRPr lang="en-CA" altLang="en-US" sz="2800" dirty="0" smtClean="0">
              <a:solidFill>
                <a:srgbClr val="D6009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Content Placeholder 5"/>
          <p:cNvSpPr>
            <a:spLocks noGrp="1"/>
          </p:cNvSpPr>
          <p:nvPr>
            <p:ph idx="1"/>
          </p:nvPr>
        </p:nvSpPr>
        <p:spPr>
          <a:xfrm>
            <a:off x="180181" y="1052736"/>
            <a:ext cx="8783637" cy="4824536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Security screening would have three components:</a:t>
            </a:r>
            <a:br>
              <a:rPr lang="en-CA" dirty="0"/>
            </a:br>
            <a:r>
              <a:rPr lang="en-CA" dirty="0"/>
              <a:t>(a) Fingerprint and criminal record check – confirms whether an individual has a criminal </a:t>
            </a:r>
            <a:r>
              <a:rPr lang="en-CA" dirty="0" smtClean="0"/>
              <a:t>record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>
              <a:buFont typeface="Arial" panose="020B0604020202020204" pitchFamily="34" charset="0"/>
              <a:buChar char="•"/>
            </a:pPr>
            <a:r>
              <a:rPr lang="en-CA" dirty="0" smtClean="0"/>
              <a:t>b) law enforcement record check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CA" sz="2800" dirty="0"/>
              <a:t>(c) Loyalty to </a:t>
            </a:r>
            <a:r>
              <a:rPr lang="en-CA" sz="2800" dirty="0" smtClean="0"/>
              <a:t>Canada check</a:t>
            </a:r>
            <a:endParaRPr lang="en-US" alt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D67D-6CD0-4F9C-AF73-23D04D3E675B}" type="slidenum">
              <a:rPr lang="en-CA" smtClean="0"/>
              <a:t>11</a:t>
            </a:fld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CA" altLang="en-US" sz="3200" dirty="0"/>
              <a:t>Enhanced Security Screening</a:t>
            </a:r>
            <a:endParaRPr lang="en-CA" altLang="en-US" sz="3200" dirty="0" smtClean="0">
              <a:solidFill>
                <a:srgbClr val="D6009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Content Placeholder 5"/>
          <p:cNvSpPr>
            <a:spLocks noGrp="1"/>
          </p:cNvSpPr>
          <p:nvPr>
            <p:ph idx="1"/>
          </p:nvPr>
        </p:nvSpPr>
        <p:spPr>
          <a:xfrm>
            <a:off x="179512" y="1772816"/>
            <a:ext cx="9179843" cy="424847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 smtClean="0"/>
              <a:t>What is already established within your business lines in regards to security screening?</a:t>
            </a:r>
          </a:p>
          <a:p>
            <a:pPr marL="514350" indent="-514350">
              <a:buAutoNum type="arabicPeriod" startAt="2"/>
            </a:pPr>
            <a:endParaRPr lang="en-CA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Is there “buy” in from </a:t>
            </a:r>
            <a:r>
              <a:rPr lang="en-CA" dirty="0" smtClean="0"/>
              <a:t>Industry</a:t>
            </a:r>
            <a:r>
              <a:rPr lang="en-CA" dirty="0"/>
              <a:t>?</a:t>
            </a:r>
          </a:p>
          <a:p>
            <a:pPr marL="514350" indent="-514350">
              <a:buAutoNum type="arabicPeriod" startAt="2"/>
            </a:pPr>
            <a:endParaRPr lang="en-CA" dirty="0" smtClean="0"/>
          </a:p>
          <a:p>
            <a:pPr marL="514350" indent="-514350">
              <a:buAutoNum type="arabicPeriod" startAt="2"/>
            </a:pPr>
            <a:endParaRPr lang="en-CA" dirty="0"/>
          </a:p>
          <a:p>
            <a:pPr marL="514350" indent="-514350">
              <a:buAutoNum type="arabicPeriod" startAt="2"/>
            </a:pPr>
            <a:endParaRPr lang="en-CA" dirty="0" smtClean="0"/>
          </a:p>
          <a:p>
            <a:pPr marL="514350" indent="-514350">
              <a:buAutoNum type="arabicPeriod" startAt="2"/>
            </a:pPr>
            <a:endParaRPr lang="en-CA" dirty="0" smtClean="0"/>
          </a:p>
          <a:p>
            <a:pPr marL="514350" indent="-514350">
              <a:buAutoNum type="arabicPeriod" startAt="2"/>
            </a:pPr>
            <a:endParaRPr lang="en-CA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D67D-6CD0-4F9C-AF73-23D04D3E675B}" type="slidenum">
              <a:rPr lang="en-CA" smtClean="0"/>
              <a:t>12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996016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en-US" sz="3200" dirty="0"/>
              <a:t>Enhanced Security Screening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363272" cy="4425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What is seen as a deterrent to these proposed enhancements</a:t>
            </a:r>
            <a:r>
              <a:rPr lang="en-CA" dirty="0" smtClean="0"/>
              <a:t>?</a:t>
            </a:r>
          </a:p>
          <a:p>
            <a:pPr marL="514350" indent="-514350">
              <a:buFont typeface="Arial"/>
              <a:buAutoNum type="arabicPeriod" startAt="2"/>
            </a:pPr>
            <a:endParaRPr lang="en-CA" dirty="0"/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What is seen as a positive to these proposed enhancements?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D67D-6CD0-4F9C-AF73-23D04D3E675B}" type="slidenum">
              <a:rPr lang="en-CA" smtClean="0"/>
              <a:t>13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64533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en-US" sz="3200" dirty="0"/>
              <a:t>Enhanced Security Screening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844824"/>
            <a:ext cx="8075240" cy="3960440"/>
          </a:xfrm>
        </p:spPr>
        <p:txBody>
          <a:bodyPr>
            <a:normAutofit/>
          </a:bodyPr>
          <a:lstStyle/>
          <a:p>
            <a:r>
              <a:rPr lang="en-CA" dirty="0" smtClean="0"/>
              <a:t>Questions?</a:t>
            </a:r>
          </a:p>
          <a:p>
            <a:endParaRPr lang="en-CA" dirty="0"/>
          </a:p>
          <a:p>
            <a:r>
              <a:rPr lang="en-CA" dirty="0" smtClean="0"/>
              <a:t>Please contact Ken Faulkner</a:t>
            </a:r>
          </a:p>
          <a:p>
            <a:endParaRPr lang="en-CA" dirty="0"/>
          </a:p>
          <a:p>
            <a:r>
              <a:rPr lang="en-CA" dirty="0" smtClean="0">
                <a:hlinkClick r:id="rId2"/>
              </a:rPr>
              <a:t>Kenneth.faulkner2@Canada.ca</a:t>
            </a:r>
            <a:endParaRPr lang="en-CA" dirty="0" smtClean="0"/>
          </a:p>
          <a:p>
            <a:r>
              <a:rPr lang="en-CA" dirty="0" smtClean="0"/>
              <a:t>343-542-9338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D67D-6CD0-4F9C-AF73-23D04D3E675B}" type="slidenum">
              <a:rPr lang="en-CA" smtClean="0"/>
              <a:t>14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8914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Explosives Safety &amp; Security Branch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The Explosives Safety and Security Branch (ESSB) aims to ensure the safety of the public and of workers in Canada’s explosives industry by </a:t>
            </a:r>
            <a:r>
              <a:rPr lang="en-CA" dirty="0" smtClean="0"/>
              <a:t>:</a:t>
            </a:r>
          </a:p>
          <a:p>
            <a:pPr marL="0" indent="0">
              <a:buNone/>
            </a:pPr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CA" sz="3200" dirty="0"/>
              <a:t>Administering the </a:t>
            </a:r>
            <a:r>
              <a:rPr lang="en-CA" sz="3200" i="1" dirty="0"/>
              <a:t>Explosives Act and Regulations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3200" dirty="0"/>
              <a:t>Advancing explosives safety and security technology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D67D-6CD0-4F9C-AF73-23D04D3E675B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40519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-180528" y="332656"/>
            <a:ext cx="4069556" cy="153947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ESSB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Organizational Chart</a:t>
            </a:r>
            <a:endParaRPr lang="en-CA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5271901"/>
              </p:ext>
            </p:extLst>
          </p:nvPr>
        </p:nvGraphicFramePr>
        <p:xfrm>
          <a:off x="1627915" y="188640"/>
          <a:ext cx="8352928" cy="5430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814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Explosives Regulatory Division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Explosives Regulatory </a:t>
            </a:r>
            <a:r>
              <a:rPr lang="fr-FR" dirty="0" smtClean="0"/>
              <a:t>Division  ( ERD) Mandate: </a:t>
            </a:r>
          </a:p>
          <a:p>
            <a:r>
              <a:rPr lang="fr-FR" dirty="0" smtClean="0"/>
              <a:t> </a:t>
            </a:r>
            <a:r>
              <a:rPr lang="fr-FR" dirty="0" err="1"/>
              <a:t>Ensures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manufacturers</a:t>
            </a:r>
            <a:r>
              <a:rPr lang="fr-FR" dirty="0"/>
              <a:t>, </a:t>
            </a:r>
            <a:r>
              <a:rPr lang="fr-FR" dirty="0" err="1"/>
              <a:t>importers</a:t>
            </a:r>
            <a:r>
              <a:rPr lang="fr-FR" dirty="0"/>
              <a:t>, </a:t>
            </a:r>
            <a:r>
              <a:rPr lang="fr-FR" dirty="0" err="1"/>
              <a:t>exporters</a:t>
            </a:r>
            <a:r>
              <a:rPr lang="fr-FR" dirty="0"/>
              <a:t> and </a:t>
            </a:r>
            <a:r>
              <a:rPr lang="fr-FR" dirty="0" err="1"/>
              <a:t>vendors</a:t>
            </a:r>
            <a:r>
              <a:rPr lang="fr-FR" dirty="0"/>
              <a:t> </a:t>
            </a:r>
            <a:r>
              <a:rPr lang="fr-FR" dirty="0" err="1"/>
              <a:t>comply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Canada’s</a:t>
            </a:r>
            <a:r>
              <a:rPr lang="fr-FR" dirty="0"/>
              <a:t> </a:t>
            </a:r>
            <a:r>
              <a:rPr lang="fr-FR" i="1" dirty="0"/>
              <a:t>Explosives </a:t>
            </a:r>
            <a:r>
              <a:rPr lang="fr-FR" i="1" dirty="0" err="1"/>
              <a:t>Act</a:t>
            </a:r>
            <a:r>
              <a:rPr lang="fr-FR" i="1" dirty="0"/>
              <a:t> &amp; </a:t>
            </a:r>
            <a:r>
              <a:rPr lang="fr-FR" i="1" dirty="0" err="1"/>
              <a:t>Regulations</a:t>
            </a:r>
            <a:endParaRPr lang="fr-FR" i="1" dirty="0"/>
          </a:p>
          <a:p>
            <a:r>
              <a:rPr lang="fr-FR" dirty="0"/>
              <a:t>Works to </a:t>
            </a:r>
            <a:r>
              <a:rPr lang="fr-FR" dirty="0" err="1"/>
              <a:t>keep</a:t>
            </a:r>
            <a:r>
              <a:rPr lang="fr-FR" dirty="0"/>
              <a:t> explosives and explosives </a:t>
            </a:r>
            <a:r>
              <a:rPr lang="fr-FR" dirty="0" err="1"/>
              <a:t>precursors</a:t>
            </a:r>
            <a:r>
              <a:rPr lang="fr-FR" dirty="0"/>
              <a:t> out of the hands of </a:t>
            </a:r>
            <a:r>
              <a:rPr lang="fr-FR" dirty="0" err="1"/>
              <a:t>criminals</a:t>
            </a:r>
            <a:r>
              <a:rPr lang="fr-FR" dirty="0"/>
              <a:t> and </a:t>
            </a:r>
            <a:r>
              <a:rPr lang="fr-FR" dirty="0" err="1"/>
              <a:t>terrorists</a:t>
            </a:r>
            <a:endParaRPr lang="en-US" dirty="0"/>
          </a:p>
          <a:p>
            <a:endParaRPr lang="fr-FR" dirty="0" smtClean="0"/>
          </a:p>
          <a:p>
            <a:endParaRPr lang="fr-FR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D67D-6CD0-4F9C-AF73-23D04D3E675B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78961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Explosives </a:t>
            </a:r>
            <a:r>
              <a:rPr lang="fr-FR" dirty="0" err="1"/>
              <a:t>Act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4929412"/>
          </a:xfrm>
        </p:spPr>
        <p:txBody>
          <a:bodyPr>
            <a:normAutofit fontScale="77500" lnSpcReduction="20000"/>
          </a:bodyPr>
          <a:lstStyle/>
          <a:p>
            <a:r>
              <a:rPr lang="fr-FR" sz="3800" dirty="0" smtClean="0"/>
              <a:t>An </a:t>
            </a:r>
            <a:r>
              <a:rPr lang="fr-FR" sz="3800" i="1" dirty="0" err="1"/>
              <a:t>Act</a:t>
            </a:r>
            <a:r>
              <a:rPr lang="fr-FR" sz="3800" dirty="0"/>
              <a:t> </a:t>
            </a:r>
            <a:r>
              <a:rPr lang="fr-FR" sz="3800" dirty="0" err="1"/>
              <a:t>respecting</a:t>
            </a:r>
            <a:r>
              <a:rPr lang="fr-FR" sz="3800" dirty="0"/>
              <a:t> the manufacture, </a:t>
            </a:r>
            <a:r>
              <a:rPr lang="fr-FR" sz="3800" dirty="0" err="1"/>
              <a:t>testing</a:t>
            </a:r>
            <a:r>
              <a:rPr lang="fr-FR" sz="3800" dirty="0"/>
              <a:t>, acquisition, possession, sale, </a:t>
            </a:r>
            <a:r>
              <a:rPr lang="fr-FR" sz="3800" dirty="0" err="1"/>
              <a:t>storage</a:t>
            </a:r>
            <a:r>
              <a:rPr lang="fr-FR" sz="3800" dirty="0"/>
              <a:t>, transportation, importation and exportation of explosives and the use of </a:t>
            </a:r>
            <a:r>
              <a:rPr lang="fr-FR" sz="3800" dirty="0" err="1"/>
              <a:t>fireworks</a:t>
            </a:r>
            <a:r>
              <a:rPr lang="fr-FR" sz="3800" dirty="0"/>
              <a:t>. »</a:t>
            </a:r>
          </a:p>
          <a:p>
            <a:r>
              <a:rPr lang="fr-FR" sz="3800" i="1" dirty="0"/>
              <a:t>Explosives </a:t>
            </a:r>
            <a:r>
              <a:rPr lang="fr-FR" sz="3800" i="1" dirty="0" err="1"/>
              <a:t>Act</a:t>
            </a:r>
            <a:r>
              <a:rPr lang="fr-FR" sz="3800" dirty="0"/>
              <a:t> came </a:t>
            </a:r>
            <a:r>
              <a:rPr lang="fr-FR" sz="3800" dirty="0" err="1"/>
              <a:t>into</a:t>
            </a:r>
            <a:r>
              <a:rPr lang="fr-FR" sz="3800" dirty="0"/>
              <a:t> force in 1920</a:t>
            </a:r>
          </a:p>
          <a:p>
            <a:r>
              <a:rPr lang="fr-FR" sz="3800" dirty="0" err="1"/>
              <a:t>Amendment</a:t>
            </a:r>
            <a:r>
              <a:rPr lang="fr-FR" sz="3800" dirty="0"/>
              <a:t> </a:t>
            </a:r>
            <a:r>
              <a:rPr lang="fr-FR" sz="3800" dirty="0" err="1"/>
              <a:t>through</a:t>
            </a:r>
            <a:r>
              <a:rPr lang="fr-FR" sz="3800" dirty="0"/>
              <a:t> </a:t>
            </a:r>
            <a:r>
              <a:rPr lang="fr-FR" sz="3800" i="1" dirty="0"/>
              <a:t>Public </a:t>
            </a:r>
            <a:r>
              <a:rPr lang="fr-FR" sz="3800" i="1" dirty="0" err="1"/>
              <a:t>Safety</a:t>
            </a:r>
            <a:r>
              <a:rPr lang="fr-FR" sz="3800" i="1" dirty="0"/>
              <a:t> </a:t>
            </a:r>
            <a:r>
              <a:rPr lang="fr-FR" sz="3800" i="1" dirty="0" err="1"/>
              <a:t>Act</a:t>
            </a:r>
            <a:r>
              <a:rPr lang="fr-FR" sz="3800" dirty="0"/>
              <a:t> 2002</a:t>
            </a:r>
          </a:p>
          <a:p>
            <a:r>
              <a:rPr lang="en-US" sz="3800" dirty="0"/>
              <a:t>Defines prohibited activities and the requirement to possess a </a:t>
            </a:r>
            <a:r>
              <a:rPr lang="en-US" sz="3800" dirty="0" err="1"/>
              <a:t>licence</a:t>
            </a:r>
            <a:r>
              <a:rPr lang="en-US" sz="3800" dirty="0"/>
              <a:t>, permit or certificate</a:t>
            </a:r>
          </a:p>
          <a:p>
            <a:r>
              <a:rPr lang="en-US" sz="3800" dirty="0"/>
              <a:t>Appoints inspectors, chemists, Chief Inspector and deputy inspector</a:t>
            </a:r>
          </a:p>
          <a:p>
            <a:r>
              <a:rPr lang="en-US" sz="3800" dirty="0"/>
              <a:t>Defines inspector powers / rights</a:t>
            </a:r>
            <a:endParaRPr lang="fr-FR" sz="3800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D67D-6CD0-4F9C-AF73-23D04D3E675B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81103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9"/>
            <a:ext cx="8291264" cy="778097"/>
          </a:xfrm>
        </p:spPr>
        <p:txBody>
          <a:bodyPr>
            <a:normAutofit/>
          </a:bodyPr>
          <a:lstStyle/>
          <a:p>
            <a:r>
              <a:rPr lang="fr-CA" sz="3200" dirty="0"/>
              <a:t>Explosives </a:t>
            </a:r>
            <a:r>
              <a:rPr lang="fr-CA" sz="3200" dirty="0" err="1"/>
              <a:t>Regulations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3"/>
            <a:ext cx="8363272" cy="4929412"/>
          </a:xfrm>
        </p:spPr>
        <p:txBody>
          <a:bodyPr>
            <a:normAutofit fontScale="77500" lnSpcReduction="20000"/>
          </a:bodyPr>
          <a:lstStyle/>
          <a:p>
            <a:r>
              <a:rPr lang="en-US" sz="3800" dirty="0"/>
              <a:t>The first Canadian </a:t>
            </a:r>
            <a:r>
              <a:rPr lang="en-US" sz="3800" i="1" dirty="0"/>
              <a:t>Explosives Regulations</a:t>
            </a:r>
            <a:r>
              <a:rPr lang="en-US" sz="3800" dirty="0"/>
              <a:t> were developed in 1920</a:t>
            </a:r>
          </a:p>
          <a:p>
            <a:r>
              <a:rPr lang="en-US" sz="3800" dirty="0"/>
              <a:t>Outdated and no longer corresponded to today’s products and technology</a:t>
            </a:r>
          </a:p>
          <a:p>
            <a:r>
              <a:rPr lang="en-US" sz="3800" dirty="0"/>
              <a:t>Technologies, products and industry they were designed to control have changed significantly</a:t>
            </a:r>
          </a:p>
          <a:p>
            <a:r>
              <a:rPr lang="en-US" sz="3800" dirty="0"/>
              <a:t>The layout and language were sometimes difficult to follow</a:t>
            </a:r>
          </a:p>
          <a:p>
            <a:r>
              <a:rPr lang="en-US" sz="3800" dirty="0"/>
              <a:t>The Regulations were out-of-step with the </a:t>
            </a:r>
            <a:r>
              <a:rPr lang="en-US" sz="3800" i="1" dirty="0"/>
              <a:t>Transportation of Dangerous Goods Regulations</a:t>
            </a:r>
          </a:p>
          <a:p>
            <a:r>
              <a:rPr lang="en-US" sz="3800" dirty="0"/>
              <a:t>The modernized regulations (</a:t>
            </a:r>
            <a:r>
              <a:rPr lang="en-US" sz="3800" i="1" dirty="0"/>
              <a:t>Explosives Regulations, 2013</a:t>
            </a:r>
            <a:r>
              <a:rPr lang="en-US" sz="3800" dirty="0"/>
              <a:t>) were adopted on February 1</a:t>
            </a:r>
            <a:r>
              <a:rPr lang="en-US" sz="3800" baseline="30000" dirty="0"/>
              <a:t>st</a:t>
            </a:r>
            <a:r>
              <a:rPr lang="en-US" sz="3800" dirty="0"/>
              <a:t>, 2014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D67D-6CD0-4F9C-AF73-23D04D3E675B}" type="slidenum">
              <a:rPr lang="en-CA" smtClean="0"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0753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err="1"/>
              <a:t>Modernization</a:t>
            </a:r>
            <a:r>
              <a:rPr lang="fr-FR" sz="3200" dirty="0"/>
              <a:t> of the </a:t>
            </a:r>
            <a:r>
              <a:rPr lang="fr-FR" sz="3200" i="1" dirty="0"/>
              <a:t>Explosives </a:t>
            </a:r>
            <a:r>
              <a:rPr lang="fr-FR" sz="3200" i="1" dirty="0" err="1"/>
              <a:t>Regulations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7639"/>
            <a:ext cx="8507288" cy="4708525"/>
          </a:xfrm>
        </p:spPr>
        <p:txBody>
          <a:bodyPr>
            <a:normAutofit fontScale="62500" lnSpcReduction="20000"/>
          </a:bodyPr>
          <a:lstStyle/>
          <a:p>
            <a:r>
              <a:rPr lang="en-US" sz="3800" dirty="0"/>
              <a:t>Outstanding obligations on explosives security</a:t>
            </a:r>
          </a:p>
          <a:p>
            <a:pPr lvl="1"/>
            <a:r>
              <a:rPr lang="en-US" sz="3800" dirty="0"/>
              <a:t>Regulations were required to bring into force outstanding obligations under the Public Safety Act (PSA)</a:t>
            </a:r>
          </a:p>
          <a:p>
            <a:pPr lvl="2"/>
            <a:r>
              <a:rPr lang="en-US" sz="3800" dirty="0"/>
              <a:t>Background security checks on persons possessing explosives</a:t>
            </a:r>
          </a:p>
          <a:p>
            <a:pPr lvl="2"/>
            <a:r>
              <a:rPr lang="en-US" sz="3800" dirty="0"/>
              <a:t>Permits for exportation and in-transit shipment of explosives.</a:t>
            </a:r>
          </a:p>
          <a:p>
            <a:pPr lvl="2"/>
            <a:r>
              <a:rPr lang="en-US" sz="3800" dirty="0"/>
              <a:t>Collection of information on the manufacture and distribution of explosives</a:t>
            </a:r>
          </a:p>
          <a:p>
            <a:r>
              <a:rPr lang="en-US" sz="3800" dirty="0"/>
              <a:t>Overall goal</a:t>
            </a:r>
          </a:p>
          <a:p>
            <a:pPr lvl="1"/>
            <a:r>
              <a:rPr lang="en-US" sz="3800" dirty="0"/>
              <a:t>Ensuring a balanced approach to managing explosives safety and security risks while minimizing impact on business and supporting competitiveness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D67D-6CD0-4F9C-AF73-23D04D3E675B}" type="slidenum">
              <a:rPr lang="en-CA" smtClean="0"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93411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i="1" dirty="0"/>
              <a:t>Explosives </a:t>
            </a:r>
            <a:r>
              <a:rPr lang="fr-FR" sz="3200" i="1" dirty="0" err="1"/>
              <a:t>Regulations</a:t>
            </a:r>
            <a:r>
              <a:rPr lang="fr-FR" sz="3200" i="1" dirty="0"/>
              <a:t>, 2013 </a:t>
            </a:r>
            <a:br>
              <a:rPr lang="fr-FR" sz="3200" i="1" dirty="0"/>
            </a:br>
            <a:r>
              <a:rPr lang="fr-FR" sz="3200" dirty="0"/>
              <a:t>- </a:t>
            </a:r>
            <a:r>
              <a:rPr lang="fr-FR" sz="3200" dirty="0" err="1"/>
              <a:t>Principles</a:t>
            </a:r>
            <a:r>
              <a:rPr lang="fr-FR" sz="3200" dirty="0"/>
              <a:t> and Objectives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7639"/>
            <a:ext cx="8363272" cy="4387625"/>
          </a:xfrm>
        </p:spPr>
        <p:txBody>
          <a:bodyPr>
            <a:noAutofit/>
          </a:bodyPr>
          <a:lstStyle/>
          <a:p>
            <a:r>
              <a:rPr lang="en-US" sz="2000" dirty="0"/>
              <a:t>Reflect a science-based approach to managing safety and security risks</a:t>
            </a:r>
          </a:p>
          <a:p>
            <a:pPr lvl="1"/>
            <a:r>
              <a:rPr lang="en-US" sz="1800" dirty="0"/>
              <a:t>Regulate the sales of chemicals of concern to minimize risks associated with terrorism</a:t>
            </a:r>
          </a:p>
          <a:p>
            <a:r>
              <a:rPr lang="en-US" sz="2000" dirty="0"/>
              <a:t>Promote a fair and competitive economy</a:t>
            </a:r>
          </a:p>
          <a:p>
            <a:pPr lvl="1"/>
            <a:r>
              <a:rPr lang="en-US" sz="1800" dirty="0"/>
              <a:t>Adopt international practices with introduction of a modernized explosives classification system</a:t>
            </a:r>
          </a:p>
          <a:p>
            <a:r>
              <a:rPr lang="en-US" sz="2000" dirty="0"/>
              <a:t>Reflect modern industrial practices</a:t>
            </a:r>
          </a:p>
          <a:p>
            <a:pPr lvl="1"/>
            <a:r>
              <a:rPr lang="en-US" sz="1800" dirty="0"/>
              <a:t>Recognize current technologies and business practices that allow manufacture of blasting explosives in a cost efficient manner.</a:t>
            </a:r>
          </a:p>
          <a:p>
            <a:r>
              <a:rPr lang="en-US" sz="2000" dirty="0"/>
              <a:t>Bring into force outstanding obligations under Public Safety Act:</a:t>
            </a:r>
          </a:p>
          <a:p>
            <a:pPr lvl="1"/>
            <a:r>
              <a:rPr lang="en-US" sz="1800" dirty="0"/>
              <a:t>Require security screening of individuals who apply for </a:t>
            </a:r>
            <a:r>
              <a:rPr lang="en-US" sz="1800" dirty="0" smtClean="0"/>
              <a:t>licenses </a:t>
            </a:r>
            <a:r>
              <a:rPr lang="en-US" sz="1800" dirty="0"/>
              <a:t>for high </a:t>
            </a:r>
            <a:r>
              <a:rPr lang="en-US" sz="1800" dirty="0" smtClean="0"/>
              <a:t>hazard </a:t>
            </a:r>
            <a:r>
              <a:rPr lang="en-US" sz="1800" dirty="0"/>
              <a:t>explosives (Type E, I, D)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D67D-6CD0-4F9C-AF73-23D04D3E675B}" type="slidenum">
              <a:rPr lang="en-CA" smtClean="0"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23425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Enhanced Security Screening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Enhanced Security Screening for all individuals with access to High Hazard Explosives. </a:t>
            </a:r>
            <a:endParaRPr lang="en-CA" dirty="0" smtClean="0"/>
          </a:p>
          <a:p>
            <a:endParaRPr lang="en-CA" dirty="0"/>
          </a:p>
          <a:p>
            <a:r>
              <a:rPr lang="en-CA" dirty="0" smtClean="0"/>
              <a:t>The </a:t>
            </a:r>
            <a:r>
              <a:rPr lang="en-CA" dirty="0"/>
              <a:t>federal government would implement a comprehensive framework to security screen individuals with access to high-hazard explosives (approximately 50,000 individuals),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D67D-6CD0-4F9C-AF73-23D04D3E675B}" type="slidenum">
              <a:rPr lang="en-CA" smtClean="0"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97921224"/>
      </p:ext>
    </p:extLst>
  </p:cSld>
  <p:clrMapOvr>
    <a:masterClrMapping/>
  </p:clrMapOvr>
</p:sld>
</file>

<file path=ppt/theme/theme1.xml><?xml version="1.0" encoding="utf-8"?>
<a:theme xmlns:a="http://schemas.openxmlformats.org/drawingml/2006/main" name="pres_template_NRCAN_A_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pres_template_NRCAN_A_e</Template>
  <TotalTime>2616</TotalTime>
  <Words>621</Words>
  <Application>Microsoft Office PowerPoint</Application>
  <PresentationFormat>On-screen Show (4:3)</PresentationFormat>
  <Paragraphs>125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Myriad Pro</vt:lpstr>
      <vt:lpstr>Times</vt:lpstr>
      <vt:lpstr>Wingdings</vt:lpstr>
      <vt:lpstr>pres_template_NRCAN_A_e</vt:lpstr>
      <vt:lpstr>Explosives Safety &amp; Security Branch   Enhanced Security Screening  </vt:lpstr>
      <vt:lpstr>Explosives Safety &amp; Security Branch</vt:lpstr>
      <vt:lpstr>ESSB Organizational Chart</vt:lpstr>
      <vt:lpstr>Explosives Regulatory Division</vt:lpstr>
      <vt:lpstr>Explosives Act</vt:lpstr>
      <vt:lpstr>Explosives Regulations</vt:lpstr>
      <vt:lpstr>Modernization of the Explosives Regulations</vt:lpstr>
      <vt:lpstr>Explosives Regulations, 2013  - Principles and Objectives</vt:lpstr>
      <vt:lpstr>Enhanced Security Screening</vt:lpstr>
      <vt:lpstr>Enhanced Security Screening</vt:lpstr>
      <vt:lpstr>Enhanced Security Screening</vt:lpstr>
      <vt:lpstr>Enhanced Security Screening</vt:lpstr>
      <vt:lpstr>Enhanced Security Screening</vt:lpstr>
      <vt:lpstr>Enhanced Security Screening</vt:lpstr>
    </vt:vector>
  </TitlesOfParts>
  <Company>NRCan / RNCan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Problem with TNT Equivalency</dc:title>
  <dc:creator>Von Rosen, Bert</dc:creator>
  <cp:lastModifiedBy>Faulkner, Kenneth</cp:lastModifiedBy>
  <cp:revision>171</cp:revision>
  <cp:lastPrinted>2018-08-31T12:48:18Z</cp:lastPrinted>
  <dcterms:created xsi:type="dcterms:W3CDTF">2017-05-30T18:23:39Z</dcterms:created>
  <dcterms:modified xsi:type="dcterms:W3CDTF">2018-10-12T15:57:33Z</dcterms:modified>
</cp:coreProperties>
</file>