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0" r:id="rId4"/>
    <p:sldId id="291" r:id="rId5"/>
    <p:sldId id="292" r:id="rId6"/>
    <p:sldId id="281" r:id="rId7"/>
    <p:sldId id="288" r:id="rId8"/>
    <p:sldId id="293" r:id="rId9"/>
    <p:sldId id="294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4671" autoAdjust="0"/>
  </p:normalViewPr>
  <p:slideViewPr>
    <p:cSldViewPr>
      <p:cViewPr varScale="1">
        <p:scale>
          <a:sx n="81" d="100"/>
          <a:sy n="81" d="100"/>
        </p:scale>
        <p:origin x="86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zette.gc.ca/rp-pr/p1/index-eng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74999" y="3200400"/>
            <a:ext cx="618079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 smtClean="0"/>
              <a:t>CEAEC MEETING</a:t>
            </a:r>
          </a:p>
          <a:p>
            <a:r>
              <a:rPr lang="en-CA" dirty="0" smtClean="0"/>
              <a:t>				</a:t>
            </a:r>
            <a:r>
              <a:rPr lang="en-CA" dirty="0" smtClean="0"/>
              <a:t>Ottawa, November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47800" y="2110596"/>
            <a:ext cx="6248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endParaRPr lang="en-CA" sz="4400" kern="0" dirty="0" smtClean="0"/>
          </a:p>
          <a:p>
            <a:pPr marL="0" lvl="0" indent="0" algn="ctr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r>
              <a:rPr lang="en-CA" sz="4400" kern="0" dirty="0" smtClean="0"/>
              <a:t>Questions?</a:t>
            </a:r>
            <a:endParaRPr lang="en-CA" sz="4400" kern="0" dirty="0"/>
          </a:p>
          <a:p>
            <a:pPr marL="800100" lvl="1" indent="-342900">
              <a:lnSpc>
                <a:spcPct val="90000"/>
              </a:lnSpc>
              <a:defRPr/>
            </a:pPr>
            <a:endParaRPr lang="en-CA" sz="3200" kern="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1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Bulk Guideline Review</a:t>
            </a:r>
            <a:endParaRPr lang="en-CA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Amendment 02 ER-2013</a:t>
            </a:r>
            <a:endParaRPr lang="en-CA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Surface use of underground </a:t>
            </a:r>
            <a:r>
              <a:rPr lang="en-CA" kern="0" dirty="0" smtClean="0"/>
              <a:t>equipment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Amendment 03 ER-2013</a:t>
            </a: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Regulatory Committee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44958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ERD request </a:t>
            </a:r>
            <a:r>
              <a:rPr lang="en-CA" sz="2800" kern="0" dirty="0"/>
              <a:t>for </a:t>
            </a:r>
            <a:r>
              <a:rPr lang="en-CA" sz="2800" kern="0" dirty="0" smtClean="0"/>
              <a:t>comment / suggestions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~60 day window.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~105 recommendations.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Clarification meeting held mid-October.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Preliminary draft rev 7.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Positive acceptance of suggestions.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Bulk Guideline Review</a:t>
            </a:r>
            <a:endParaRPr lang="en-CA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045249"/>
            <a:ext cx="3831900" cy="458415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0330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Highlights</a:t>
            </a:r>
            <a:endParaRPr lang="en-CA" sz="2800" kern="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Document functionality, searchable index and hyperlinks.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Better alignment with provincial OHAS, NFPA and federal standards.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Removal of the ANP “one” container rule for Satellite sites, (to be 100,000 kg).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Removal of the 800 km separation distance for Satellite sites.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 smtClean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Bulk Guideline Review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41813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Highlights</a:t>
            </a:r>
            <a:endParaRPr lang="en-CA" sz="2800" kern="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Removal of the 450 km separation distance to a client site.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Consideration of location, (mine sites) for the ANE /ANP security and locking requirements.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Allowance for flammable cabinets within explosives areas.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 smtClean="0"/>
              <a:t>Clarification of man-limits, (visitors / blasters).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dirty="0" smtClean="0"/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Bulk Guideline Review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5394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4800600" cy="2036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Waiting for the gazette 1 publication.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Number 46?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30 day public comment period.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80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AU" sz="2800" dirty="0" smtClean="0">
                <a:hlinkClick r:id="rId3"/>
              </a:rPr>
              <a:t>http</a:t>
            </a:r>
            <a:r>
              <a:rPr lang="en-AU" sz="2800" dirty="0">
                <a:hlinkClick r:id="rId3"/>
              </a:rPr>
              <a:t>://</a:t>
            </a:r>
            <a:r>
              <a:rPr lang="en-AU" sz="2800" dirty="0" smtClean="0">
                <a:hlinkClick r:id="rId3"/>
              </a:rPr>
              <a:t>www.gazette.gc.ca/rp-pr/p1/index-eng.html</a:t>
            </a:r>
            <a:endParaRPr lang="en-AU" sz="280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80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Amendment 02</a:t>
            </a:r>
            <a:endParaRPr lang="en-CA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1828800"/>
            <a:ext cx="3724373" cy="49114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7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4000" kern="0" dirty="0" smtClean="0"/>
              <a:t>Surface Use of Underground Equipment</a:t>
            </a:r>
            <a:endParaRPr lang="en-CA" sz="28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2133600"/>
            <a:ext cx="83820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Concept </a:t>
            </a:r>
            <a:r>
              <a:rPr lang="en-CA" sz="2800" kern="0" dirty="0" smtClean="0"/>
              <a:t>was rejected </a:t>
            </a:r>
            <a:r>
              <a:rPr lang="en-CA" sz="2800" kern="0" dirty="0"/>
              <a:t>due to the division 3 exemption reference to “underground</a:t>
            </a:r>
            <a:r>
              <a:rPr lang="en-CA" sz="2800" kern="0" dirty="0" smtClean="0"/>
              <a:t>”.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Possible form F05-MPU application.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Adding underground equipment to the F05-01B of the respective base division 1 license.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kern="0" dirty="0"/>
          </a:p>
        </p:txBody>
      </p:sp>
    </p:spTree>
    <p:extLst>
      <p:ext uri="{BB962C8B-B14F-4D97-AF65-F5344CB8AC3E}">
        <p14:creationId xmlns:p14="http://schemas.microsoft.com/office/powerpoint/2010/main" val="107311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4000" kern="0" dirty="0" smtClean="0"/>
              <a:t>Surface Use of Underground Equipment</a:t>
            </a:r>
            <a:endParaRPr lang="en-CA" sz="28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2133600"/>
            <a:ext cx="83820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Via amendment 03, request an addition to part 5 / division </a:t>
            </a:r>
            <a:r>
              <a:rPr lang="en-CA" sz="2800" kern="0" dirty="0"/>
              <a:t>3 </a:t>
            </a:r>
            <a:r>
              <a:rPr lang="en-CA" sz="2800" kern="0" dirty="0" smtClean="0"/>
              <a:t>exemptions for the use of underground equipment on surface.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Request / suggested wording would parallel section 136 with the addition of bulk conditions that are currently on the form F05-03 of a division 1 license.</a:t>
            </a:r>
            <a:endParaRPr lang="en-CA" sz="2800" kern="0" dirty="0"/>
          </a:p>
        </p:txBody>
      </p:sp>
    </p:spTree>
    <p:extLst>
      <p:ext uri="{BB962C8B-B14F-4D97-AF65-F5344CB8AC3E}">
        <p14:creationId xmlns:p14="http://schemas.microsoft.com/office/powerpoint/2010/main" val="26793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5562600" cy="2036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CEAEC preparing comments and suggestions.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Submission to ERD by December 2017.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AU" sz="280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Amendment 03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0979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286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Regulatory Committee</vt:lpstr>
      <vt:lpstr>Bulk Guideline Review</vt:lpstr>
      <vt:lpstr>Bulk Guideline Review</vt:lpstr>
      <vt:lpstr>Bulk Guideline Review</vt:lpstr>
      <vt:lpstr>Amendment 02</vt:lpstr>
      <vt:lpstr>Surface Use of Underground Equipment</vt:lpstr>
      <vt:lpstr>Surface Use of Underground Equipment</vt:lpstr>
      <vt:lpstr>Amendment 03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C Loan</cp:lastModifiedBy>
  <cp:revision>129</cp:revision>
  <dcterms:created xsi:type="dcterms:W3CDTF">2013-10-09T11:47:44Z</dcterms:created>
  <dcterms:modified xsi:type="dcterms:W3CDTF">2017-11-14T16:35:08Z</dcterms:modified>
</cp:coreProperties>
</file>