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0"/>
  </p:notesMasterIdLst>
  <p:handoutMasterIdLst>
    <p:handoutMasterId r:id="rId41"/>
  </p:handoutMasterIdLst>
  <p:sldIdLst>
    <p:sldId id="299" r:id="rId2"/>
    <p:sldId id="362" r:id="rId3"/>
    <p:sldId id="302" r:id="rId4"/>
    <p:sldId id="303" r:id="rId5"/>
    <p:sldId id="408" r:id="rId6"/>
    <p:sldId id="366" r:id="rId7"/>
    <p:sldId id="409" r:id="rId8"/>
    <p:sldId id="437" r:id="rId9"/>
    <p:sldId id="435" r:id="rId10"/>
    <p:sldId id="438" r:id="rId11"/>
    <p:sldId id="368" r:id="rId12"/>
    <p:sldId id="434" r:id="rId13"/>
    <p:sldId id="316" r:id="rId14"/>
    <p:sldId id="364" r:id="rId15"/>
    <p:sldId id="420" r:id="rId16"/>
    <p:sldId id="417" r:id="rId17"/>
    <p:sldId id="418" r:id="rId18"/>
    <p:sldId id="432" r:id="rId19"/>
    <p:sldId id="422" r:id="rId20"/>
    <p:sldId id="423" r:id="rId21"/>
    <p:sldId id="424" r:id="rId22"/>
    <p:sldId id="425" r:id="rId23"/>
    <p:sldId id="426" r:id="rId24"/>
    <p:sldId id="427" r:id="rId25"/>
    <p:sldId id="428" r:id="rId26"/>
    <p:sldId id="429" r:id="rId27"/>
    <p:sldId id="351" r:id="rId28"/>
    <p:sldId id="352" r:id="rId29"/>
    <p:sldId id="353" r:id="rId30"/>
    <p:sldId id="354" r:id="rId31"/>
    <p:sldId id="355" r:id="rId32"/>
    <p:sldId id="356" r:id="rId33"/>
    <p:sldId id="357" r:id="rId34"/>
    <p:sldId id="358" r:id="rId35"/>
    <p:sldId id="433" r:id="rId36"/>
    <p:sldId id="360" r:id="rId37"/>
    <p:sldId id="361" r:id="rId38"/>
    <p:sldId id="421" r:id="rId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89" autoAdjust="0"/>
  </p:normalViewPr>
  <p:slideViewPr>
    <p:cSldViewPr>
      <p:cViewPr varScale="1">
        <p:scale>
          <a:sx n="84" d="100"/>
          <a:sy n="84" d="100"/>
        </p:scale>
        <p:origin x="978" y="78"/>
      </p:cViewPr>
      <p:guideLst>
        <p:guide orient="horz" pos="2160"/>
        <p:guide pos="2880"/>
      </p:guideLst>
    </p:cSldViewPr>
  </p:slideViewPr>
  <p:outlineViewPr>
    <p:cViewPr>
      <p:scale>
        <a:sx n="33" d="100"/>
        <a:sy n="33" d="100"/>
      </p:scale>
      <p:origin x="0" y="20376"/>
    </p:cViewPr>
  </p:outlineViewPr>
  <p:notesTextViewPr>
    <p:cViewPr>
      <p:scale>
        <a:sx n="3" d="2"/>
        <a:sy n="3" d="2"/>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B495D-806B-438C-A436-CD95106765F6}"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n-CA"/>
        </a:p>
      </dgm:t>
    </dgm:pt>
    <dgm:pt modelId="{F58926BF-AED9-4234-AEB4-3E3C3BD7CBE0}">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400" b="1" i="0" u="sng" strike="noStrike" cap="none" normalizeH="0" baseline="0" dirty="0" smtClean="0">
              <a:ln/>
              <a:effectLst/>
              <a:latin typeface="Arial" charset="0"/>
              <a:cs typeface="Arial" charset="0"/>
            </a:rPr>
            <a:t>Director / CIE</a:t>
          </a:r>
        </a:p>
      </dgm:t>
    </dgm:pt>
    <dgm:pt modelId="{09B1E92F-628F-471C-AFBD-5FA862BABA3B}" type="parTrans" cxnId="{AD25F346-11F7-4A1C-A9CE-DF4043AC5001}">
      <dgm:prSet/>
      <dgm:spPr/>
      <dgm:t>
        <a:bodyPr/>
        <a:lstStyle/>
        <a:p>
          <a:endParaRPr lang="en-CA"/>
        </a:p>
      </dgm:t>
    </dgm:pt>
    <dgm:pt modelId="{0C184441-8260-467A-83A6-70A42C41DB4E}" type="sibTrans" cxnId="{AD25F346-11F7-4A1C-A9CE-DF4043AC5001}">
      <dgm:prSet/>
      <dgm:spPr/>
      <dgm:t>
        <a:bodyPr/>
        <a:lstStyle/>
        <a:p>
          <a:endParaRPr lang="en-CA"/>
        </a:p>
      </dgm:t>
    </dgm:pt>
    <dgm:pt modelId="{D366A07A-37A9-4D46-8CEE-35F3F2016124}">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Authorization </a:t>
          </a:r>
          <a:br>
            <a:rPr kumimoji="0" lang="en-CA" altLang="en-US" sz="1200" b="1" i="0" u="sng" strike="noStrike" cap="none" normalizeH="0" baseline="0" dirty="0" smtClean="0">
              <a:ln/>
              <a:effectLst/>
              <a:latin typeface="Arial" charset="0"/>
              <a:cs typeface="Arial" charset="0"/>
            </a:rPr>
          </a:br>
          <a:r>
            <a:rPr kumimoji="0" lang="en-CA" altLang="en-US" sz="1200" b="1" i="0" u="none" strike="noStrike" cap="none" normalizeH="0" baseline="0" dirty="0" smtClean="0">
              <a:ln/>
              <a:effectLst/>
              <a:latin typeface="Arial" charset="0"/>
              <a:cs typeface="Arial" charset="0"/>
            </a:rPr>
            <a:t>&amp;</a:t>
          </a:r>
          <a:r>
            <a:rPr kumimoji="0" lang="en-CA" altLang="en-US" sz="1200" b="1" i="0" u="sng" strike="noStrike" cap="none" normalizeH="0" baseline="0" dirty="0" smtClean="0">
              <a:ln/>
              <a:effectLst/>
              <a:latin typeface="Arial" charset="0"/>
              <a:cs typeface="Arial" charset="0"/>
            </a:rPr>
            <a:t/>
          </a:r>
          <a:br>
            <a:rPr kumimoji="0" lang="en-CA" altLang="en-US" sz="1200" b="1" i="0" u="sng" strike="noStrike" cap="none" normalizeH="0" baseline="0" dirty="0" smtClean="0">
              <a:ln/>
              <a:effectLst/>
              <a:latin typeface="Arial" charset="0"/>
              <a:cs typeface="Arial" charset="0"/>
            </a:rPr>
          </a:br>
          <a:r>
            <a:rPr kumimoji="0" lang="en-CA" altLang="en-US" sz="1200" b="1" i="0" u="sng" strike="noStrike" cap="none" normalizeH="0" baseline="0" dirty="0" smtClean="0">
              <a:ln/>
              <a:effectLst/>
              <a:latin typeface="Arial" charset="0"/>
              <a:cs typeface="Arial" charset="0"/>
            </a:rPr>
            <a:t>Classification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3968D6D8-7F2A-4139-A454-96965968AE73}" type="parTrans" cxnId="{047B8DB3-D8F7-4239-9018-6B341C94109D}">
      <dgm:prSet/>
      <dgm:spPr>
        <a:ln>
          <a:solidFill>
            <a:srgbClr val="B40000"/>
          </a:solidFill>
        </a:ln>
      </dgm:spPr>
      <dgm:t>
        <a:bodyPr/>
        <a:lstStyle/>
        <a:p>
          <a:endParaRPr lang="en-CA" dirty="0"/>
        </a:p>
      </dgm:t>
    </dgm:pt>
    <dgm:pt modelId="{F59B059D-F1D6-4ACA-93E2-1C780E45EF91}" type="sibTrans" cxnId="{047B8DB3-D8F7-4239-9018-6B341C94109D}">
      <dgm:prSet/>
      <dgm:spPr/>
      <dgm:t>
        <a:bodyPr/>
        <a:lstStyle/>
        <a:p>
          <a:endParaRPr lang="en-CA"/>
        </a:p>
      </dgm:t>
    </dgm:pt>
    <dgm:pt modelId="{9669A4E0-660F-4143-A551-8EEE3A4477A0}">
      <dgm:prSet custT="1"/>
      <dgm:spPr>
        <a:solidFill>
          <a:schemeClr val="bg1"/>
        </a:solidFill>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Explosives Specialists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C32EA04F-E062-4118-ACA4-0CF850004515}" type="parTrans" cxnId="{9D5A0214-DF54-48F4-B308-7E44D3D14C5B}">
      <dgm:prSet/>
      <dgm:spPr>
        <a:ln>
          <a:solidFill>
            <a:srgbClr val="B40000"/>
          </a:solidFill>
        </a:ln>
      </dgm:spPr>
      <dgm:t>
        <a:bodyPr/>
        <a:lstStyle/>
        <a:p>
          <a:endParaRPr lang="en-CA" dirty="0"/>
        </a:p>
      </dgm:t>
    </dgm:pt>
    <dgm:pt modelId="{634EC561-358F-48A4-BC25-448225FE3817}" type="sibTrans" cxnId="{9D5A0214-DF54-48F4-B308-7E44D3D14C5B}">
      <dgm:prSet/>
      <dgm:spPr/>
      <dgm:t>
        <a:bodyPr/>
        <a:lstStyle/>
        <a:p>
          <a:endParaRPr lang="en-CA"/>
        </a:p>
      </dgm:t>
    </dgm:pt>
    <dgm:pt modelId="{2179766E-1CA7-4CBF-AB6B-B696D1256793}">
      <dgm:prSet custT="1"/>
      <dgm:spPr>
        <a:solidFill>
          <a:schemeClr val="bg1"/>
        </a:solidFill>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Licensing </a:t>
          </a:r>
          <a:br>
            <a:rPr kumimoji="0" lang="en-CA" altLang="en-US" sz="1200" b="1" i="0" u="sng" strike="noStrike" cap="none" normalizeH="0" baseline="0" dirty="0" smtClean="0">
              <a:ln/>
              <a:effectLst/>
              <a:latin typeface="Arial" charset="0"/>
              <a:cs typeface="Arial" charset="0"/>
            </a:rPr>
          </a:br>
          <a:r>
            <a:rPr kumimoji="0" lang="en-CA" altLang="en-US" sz="1200" b="1" i="0" u="none" strike="noStrike" cap="none" normalizeH="0" baseline="0" dirty="0" smtClean="0">
              <a:ln/>
              <a:effectLst/>
              <a:latin typeface="Arial" charset="0"/>
              <a:cs typeface="Arial" charset="0"/>
            </a:rPr>
            <a:t>&amp;</a:t>
          </a:r>
          <a:r>
            <a:rPr kumimoji="0" lang="en-CA" altLang="en-US" sz="1200" b="1" i="0" u="sng" strike="noStrike" cap="none" normalizeH="0" baseline="0" dirty="0" smtClean="0">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Inspections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EA916339-CBF3-4D5A-87C5-BA13D7BFB374}" type="parTrans" cxnId="{E581C348-E4BD-4571-A85E-A80339C044E8}">
      <dgm:prSet/>
      <dgm:spPr>
        <a:ln>
          <a:solidFill>
            <a:srgbClr val="B40000"/>
          </a:solidFill>
        </a:ln>
      </dgm:spPr>
      <dgm:t>
        <a:bodyPr/>
        <a:lstStyle/>
        <a:p>
          <a:endParaRPr lang="en-CA" dirty="0"/>
        </a:p>
      </dgm:t>
    </dgm:pt>
    <dgm:pt modelId="{6E3912B7-22C6-4332-AC08-C851AAD87FE3}" type="sibTrans" cxnId="{E581C348-E4BD-4571-A85E-A80339C044E8}">
      <dgm:prSet/>
      <dgm:spPr/>
      <dgm:t>
        <a:bodyPr/>
        <a:lstStyle/>
        <a:p>
          <a:endParaRPr lang="en-CA"/>
        </a:p>
      </dgm:t>
    </dgm:pt>
    <dgm:pt modelId="{594123FE-6B45-42A4-BC59-B31303CAE9D1}">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Pacific Region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British Columbia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Yukon</a:t>
          </a:r>
        </a:p>
      </dgm:t>
    </dgm:pt>
    <dgm:pt modelId="{7916B629-78D8-4D72-9042-FAD2E84205D0}" type="sibTrans" cxnId="{B39EA003-A46A-415A-97E9-D554C72DCB19}">
      <dgm:prSet/>
      <dgm:spPr/>
      <dgm:t>
        <a:bodyPr/>
        <a:lstStyle/>
        <a:p>
          <a:endParaRPr lang="en-CA"/>
        </a:p>
      </dgm:t>
    </dgm:pt>
    <dgm:pt modelId="{E6C625DF-A8DB-4E6A-8CCC-33564D37FBBE}" type="parTrans" cxnId="{B39EA003-A46A-415A-97E9-D554C72DCB19}">
      <dgm:prSet/>
      <dgm:spPr>
        <a:ln>
          <a:solidFill>
            <a:srgbClr val="B40000"/>
          </a:solidFill>
        </a:ln>
      </dgm:spPr>
      <dgm:t>
        <a:bodyPr/>
        <a:lstStyle/>
        <a:p>
          <a:endParaRPr lang="en-CA" dirty="0"/>
        </a:p>
      </dgm:t>
    </dgm:pt>
    <dgm:pt modelId="{E6E4E6B7-F61A-49F0-A4CD-D5CF5AB3B877}">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Western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Alberta / Saskatchewan /  Northwest Territories</a:t>
          </a:r>
        </a:p>
      </dgm:t>
    </dgm:pt>
    <dgm:pt modelId="{0FF409ED-93DD-4E9F-8744-C6BA24B5733D}" type="parTrans" cxnId="{E62C19E0-7A89-42DD-94D7-D54E151878E7}">
      <dgm:prSet/>
      <dgm:spPr>
        <a:ln>
          <a:solidFill>
            <a:srgbClr val="B40000"/>
          </a:solidFill>
        </a:ln>
      </dgm:spPr>
      <dgm:t>
        <a:bodyPr/>
        <a:lstStyle/>
        <a:p>
          <a:endParaRPr lang="en-CA" dirty="0"/>
        </a:p>
      </dgm:t>
    </dgm:pt>
    <dgm:pt modelId="{C79DC2C7-74B9-4E86-8185-F8DE840D3858}" type="sibTrans" cxnId="{E62C19E0-7A89-42DD-94D7-D54E151878E7}">
      <dgm:prSet/>
      <dgm:spPr/>
      <dgm:t>
        <a:bodyPr/>
        <a:lstStyle/>
        <a:p>
          <a:endParaRPr lang="en-CA"/>
        </a:p>
      </dgm:t>
    </dgm:pt>
    <dgm:pt modelId="{62BD1019-ADF6-4B2C-BE90-D64DA8368554}">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Central Region</a:t>
          </a: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Ontario / </a:t>
          </a:r>
          <a:br>
            <a:rPr kumimoji="0" lang="en-CA" altLang="en-US" sz="1200" b="0" i="0" u="none" strike="noStrike" cap="none" normalizeH="0" baseline="0" dirty="0" smtClean="0">
              <a:ln/>
              <a:effectLst/>
              <a:latin typeface="Arial" pitchFamily="34" charset="0"/>
              <a:cs typeface="Arial" pitchFamily="34" charset="0"/>
            </a:rPr>
          </a:br>
          <a:r>
            <a:rPr kumimoji="0" lang="en-CA" altLang="en-US" sz="1200" b="0" i="0" u="none" strike="noStrike" cap="none" normalizeH="0" baseline="0" dirty="0" smtClean="0">
              <a:ln/>
              <a:effectLst/>
              <a:latin typeface="Arial" pitchFamily="34" charset="0"/>
              <a:cs typeface="Arial" pitchFamily="34" charset="0"/>
            </a:rPr>
            <a:t>Manitoba</a:t>
          </a:r>
          <a:endParaRPr kumimoji="0" lang="en-CA" altLang="en-US" sz="1200" b="1" i="0" u="sng" strike="noStrike" cap="none" normalizeH="0" baseline="0" dirty="0" smtClean="0">
            <a:ln/>
            <a:effectLst/>
            <a:latin typeface="Arial" pitchFamily="34" charset="0"/>
            <a:cs typeface="Arial" pitchFamily="34" charset="0"/>
          </a:endParaRPr>
        </a:p>
      </dgm:t>
    </dgm:pt>
    <dgm:pt modelId="{C60F20EA-7F42-422B-803F-22F69C14CC90}" type="parTrans" cxnId="{26A66CC7-36E8-46D3-B01C-A9D788D9D7FE}">
      <dgm:prSet/>
      <dgm:spPr>
        <a:ln>
          <a:solidFill>
            <a:srgbClr val="B40000"/>
          </a:solidFill>
        </a:ln>
      </dgm:spPr>
      <dgm:t>
        <a:bodyPr/>
        <a:lstStyle/>
        <a:p>
          <a:endParaRPr lang="en-CA" dirty="0"/>
        </a:p>
      </dgm:t>
    </dgm:pt>
    <dgm:pt modelId="{932DBFB2-5E30-4B54-9342-CDCA4DAA0A22}" type="sibTrans" cxnId="{26A66CC7-36E8-46D3-B01C-A9D788D9D7FE}">
      <dgm:prSet/>
      <dgm:spPr/>
      <dgm:t>
        <a:bodyPr/>
        <a:lstStyle/>
        <a:p>
          <a:endParaRPr lang="en-CA"/>
        </a:p>
      </dgm:t>
    </dgm:pt>
    <dgm:pt modelId="{7FB90FD6-A774-464C-A9B8-AE449164ABBA}">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Eastern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Quebec / Nunavut / Atlantic Provinces</a:t>
          </a:r>
        </a:p>
      </dgm:t>
    </dgm:pt>
    <dgm:pt modelId="{00BCE9DC-F9FD-45F3-84DC-E5F9FA5690AA}" type="parTrans" cxnId="{B4E79C6F-63A3-477F-8427-DD9B5E3DA62F}">
      <dgm:prSet/>
      <dgm:spPr>
        <a:ln>
          <a:solidFill>
            <a:srgbClr val="B40000"/>
          </a:solidFill>
        </a:ln>
      </dgm:spPr>
      <dgm:t>
        <a:bodyPr/>
        <a:lstStyle/>
        <a:p>
          <a:endParaRPr lang="en-CA" dirty="0"/>
        </a:p>
      </dgm:t>
    </dgm:pt>
    <dgm:pt modelId="{2707067B-4CF7-43A5-9F19-8CDCDDE35326}" type="sibTrans" cxnId="{B4E79C6F-63A3-477F-8427-DD9B5E3DA62F}">
      <dgm:prSet/>
      <dgm:spPr/>
      <dgm:t>
        <a:bodyPr/>
        <a:lstStyle/>
        <a:p>
          <a:endParaRPr lang="en-CA"/>
        </a:p>
      </dgm:t>
    </dgm:pt>
    <dgm:pt modelId="{69CD25E9-FD1E-4F05-8864-69A2AD268A60}" type="asst">
      <dgm:prSet custT="1"/>
      <dgm:spPr>
        <a:ln>
          <a:solidFill>
            <a:srgbClr val="B40000"/>
          </a:solidFill>
        </a:ln>
      </dgm:spPr>
      <dgm:t>
        <a:bodyPr/>
        <a:lstStyle/>
        <a:p>
          <a:pPr>
            <a:lnSpc>
              <a:spcPct val="100000"/>
            </a:lnSpc>
          </a:pPr>
          <a:r>
            <a:rPr lang="en-CA" sz="1200" b="1" u="sng" dirty="0" smtClean="0">
              <a:latin typeface="Arial" pitchFamily="34" charset="0"/>
              <a:cs typeface="Arial" pitchFamily="34" charset="0"/>
            </a:rPr>
            <a:t>Operational Policies</a:t>
          </a:r>
        </a:p>
        <a:p>
          <a:pPr>
            <a:lnSpc>
              <a:spcPct val="100000"/>
            </a:lnSpc>
          </a:pPr>
          <a:endParaRPr lang="en-CA" sz="800" dirty="0" smtClean="0">
            <a:latin typeface="Arial" pitchFamily="34" charset="0"/>
            <a:cs typeface="Arial" pitchFamily="34" charset="0"/>
          </a:endParaRPr>
        </a:p>
      </dgm:t>
    </dgm:pt>
    <dgm:pt modelId="{54ACD93A-54CF-4004-9486-362D47FDADA6}" type="parTrans" cxnId="{9F2842CB-5762-4F7A-8887-54B4066D783C}">
      <dgm:prSet/>
      <dgm:spPr>
        <a:ln>
          <a:solidFill>
            <a:srgbClr val="B40000"/>
          </a:solidFill>
        </a:ln>
      </dgm:spPr>
      <dgm:t>
        <a:bodyPr/>
        <a:lstStyle/>
        <a:p>
          <a:endParaRPr lang="en-CA" dirty="0"/>
        </a:p>
      </dgm:t>
    </dgm:pt>
    <dgm:pt modelId="{7673F756-3DF7-48F8-97CF-4001EEAA4A59}" type="sibTrans" cxnId="{9F2842CB-5762-4F7A-8887-54B4066D783C}">
      <dgm:prSet/>
      <dgm:spPr/>
      <dgm:t>
        <a:bodyPr/>
        <a:lstStyle/>
        <a:p>
          <a:endParaRPr lang="en-CA"/>
        </a:p>
      </dgm:t>
    </dgm:pt>
    <dgm:pt modelId="{D963E349-B10B-4D59-BF39-F2CF37B417F3}" type="pres">
      <dgm:prSet presAssocID="{F36B495D-806B-438C-A436-CD95106765F6}" presName="hierChild1" presStyleCnt="0">
        <dgm:presLayoutVars>
          <dgm:orgChart val="1"/>
          <dgm:chPref val="1"/>
          <dgm:dir/>
          <dgm:animOne val="branch"/>
          <dgm:animLvl val="lvl"/>
          <dgm:resizeHandles/>
        </dgm:presLayoutVars>
      </dgm:prSet>
      <dgm:spPr/>
      <dgm:t>
        <a:bodyPr/>
        <a:lstStyle/>
        <a:p>
          <a:endParaRPr lang="en-CA"/>
        </a:p>
      </dgm:t>
    </dgm:pt>
    <dgm:pt modelId="{DFD5597F-13EC-40FA-9772-F2023CAEAF39}" type="pres">
      <dgm:prSet presAssocID="{F58926BF-AED9-4234-AEB4-3E3C3BD7CBE0}" presName="hierRoot1" presStyleCnt="0">
        <dgm:presLayoutVars>
          <dgm:hierBranch/>
        </dgm:presLayoutVars>
      </dgm:prSet>
      <dgm:spPr/>
    </dgm:pt>
    <dgm:pt modelId="{0A43B809-3820-4FC4-8FC7-4B5A24B00BD1}" type="pres">
      <dgm:prSet presAssocID="{F58926BF-AED9-4234-AEB4-3E3C3BD7CBE0}" presName="rootComposite1" presStyleCnt="0"/>
      <dgm:spPr/>
    </dgm:pt>
    <dgm:pt modelId="{A61BCBBD-3D62-4FD6-B8AA-3F99DF9CEABF}" type="pres">
      <dgm:prSet presAssocID="{F58926BF-AED9-4234-AEB4-3E3C3BD7CBE0}" presName="rootText1" presStyleLbl="node0" presStyleIdx="0" presStyleCnt="1" custScaleX="118133" custScaleY="100412" custLinFactNeighborX="21844">
        <dgm:presLayoutVars>
          <dgm:chPref val="3"/>
        </dgm:presLayoutVars>
      </dgm:prSet>
      <dgm:spPr/>
      <dgm:t>
        <a:bodyPr/>
        <a:lstStyle/>
        <a:p>
          <a:endParaRPr lang="en-CA"/>
        </a:p>
      </dgm:t>
    </dgm:pt>
    <dgm:pt modelId="{A1F8FECE-7199-4BD7-BBAB-59FA1F413408}" type="pres">
      <dgm:prSet presAssocID="{F58926BF-AED9-4234-AEB4-3E3C3BD7CBE0}" presName="rootConnector1" presStyleLbl="node1" presStyleIdx="0" presStyleCnt="0"/>
      <dgm:spPr/>
      <dgm:t>
        <a:bodyPr/>
        <a:lstStyle/>
        <a:p>
          <a:endParaRPr lang="en-CA"/>
        </a:p>
      </dgm:t>
    </dgm:pt>
    <dgm:pt modelId="{E9B7132D-EF91-4661-9EF9-826C9B17F23D}" type="pres">
      <dgm:prSet presAssocID="{F58926BF-AED9-4234-AEB4-3E3C3BD7CBE0}" presName="hierChild2" presStyleCnt="0"/>
      <dgm:spPr/>
    </dgm:pt>
    <dgm:pt modelId="{389E7224-B051-4241-AD27-597C89690F9E}" type="pres">
      <dgm:prSet presAssocID="{3968D6D8-7F2A-4139-A454-96965968AE73}" presName="Name35" presStyleLbl="parChTrans1D2" presStyleIdx="0" presStyleCnt="3"/>
      <dgm:spPr/>
      <dgm:t>
        <a:bodyPr/>
        <a:lstStyle/>
        <a:p>
          <a:endParaRPr lang="en-CA"/>
        </a:p>
      </dgm:t>
    </dgm:pt>
    <dgm:pt modelId="{ADBC2720-2336-4E5D-910C-83ECFDB76329}" type="pres">
      <dgm:prSet presAssocID="{D366A07A-37A9-4D46-8CEE-35F3F2016124}" presName="hierRoot2" presStyleCnt="0">
        <dgm:presLayoutVars>
          <dgm:hierBranch val="r"/>
        </dgm:presLayoutVars>
      </dgm:prSet>
      <dgm:spPr/>
    </dgm:pt>
    <dgm:pt modelId="{2AEBF6E9-DF14-4361-9D4B-265B6E8E3F8B}" type="pres">
      <dgm:prSet presAssocID="{D366A07A-37A9-4D46-8CEE-35F3F2016124}" presName="rootComposite" presStyleCnt="0"/>
      <dgm:spPr/>
    </dgm:pt>
    <dgm:pt modelId="{9F0656A0-8F79-41CD-B1ED-E8DBC92AED36}" type="pres">
      <dgm:prSet presAssocID="{D366A07A-37A9-4D46-8CEE-35F3F2016124}" presName="rootText" presStyleLbl="node2" presStyleIdx="0" presStyleCnt="3" custLinFactNeighborX="21844">
        <dgm:presLayoutVars>
          <dgm:chPref val="3"/>
        </dgm:presLayoutVars>
      </dgm:prSet>
      <dgm:spPr/>
      <dgm:t>
        <a:bodyPr/>
        <a:lstStyle/>
        <a:p>
          <a:endParaRPr lang="en-CA"/>
        </a:p>
      </dgm:t>
    </dgm:pt>
    <dgm:pt modelId="{88407BC1-3F37-4017-A58E-AB43FDCC6668}" type="pres">
      <dgm:prSet presAssocID="{D366A07A-37A9-4D46-8CEE-35F3F2016124}" presName="rootConnector" presStyleLbl="node2" presStyleIdx="0" presStyleCnt="3"/>
      <dgm:spPr/>
      <dgm:t>
        <a:bodyPr/>
        <a:lstStyle/>
        <a:p>
          <a:endParaRPr lang="en-CA"/>
        </a:p>
      </dgm:t>
    </dgm:pt>
    <dgm:pt modelId="{17AB71F1-F212-4DB1-B2B6-78CE41D402F3}" type="pres">
      <dgm:prSet presAssocID="{D366A07A-37A9-4D46-8CEE-35F3F2016124}" presName="hierChild4" presStyleCnt="0"/>
      <dgm:spPr/>
    </dgm:pt>
    <dgm:pt modelId="{47AC5CF9-EBDB-4BEA-9EB4-0AE559F7593E}" type="pres">
      <dgm:prSet presAssocID="{D366A07A-37A9-4D46-8CEE-35F3F2016124}" presName="hierChild5" presStyleCnt="0"/>
      <dgm:spPr/>
    </dgm:pt>
    <dgm:pt modelId="{01B89501-9513-46C6-8F76-1783E9BC4D6E}" type="pres">
      <dgm:prSet presAssocID="{C32EA04F-E062-4118-ACA4-0CF850004515}" presName="Name35" presStyleLbl="parChTrans1D2" presStyleIdx="1" presStyleCnt="3"/>
      <dgm:spPr/>
      <dgm:t>
        <a:bodyPr/>
        <a:lstStyle/>
        <a:p>
          <a:endParaRPr lang="en-CA"/>
        </a:p>
      </dgm:t>
    </dgm:pt>
    <dgm:pt modelId="{1C6C89C1-D89D-4D1C-A9D6-349F2021867E}" type="pres">
      <dgm:prSet presAssocID="{9669A4E0-660F-4143-A551-8EEE3A4477A0}" presName="hierRoot2" presStyleCnt="0">
        <dgm:presLayoutVars>
          <dgm:hierBranch val="r"/>
        </dgm:presLayoutVars>
      </dgm:prSet>
      <dgm:spPr/>
    </dgm:pt>
    <dgm:pt modelId="{78EEC946-C342-490F-AFB8-F3AB0A246EF0}" type="pres">
      <dgm:prSet presAssocID="{9669A4E0-660F-4143-A551-8EEE3A4477A0}" presName="rootComposite" presStyleCnt="0"/>
      <dgm:spPr/>
    </dgm:pt>
    <dgm:pt modelId="{4D3AAE0F-9E4D-411B-A259-B7E5170846AE}" type="pres">
      <dgm:prSet presAssocID="{9669A4E0-660F-4143-A551-8EEE3A4477A0}" presName="rootText" presStyleLbl="node2" presStyleIdx="1" presStyleCnt="3" custScaleX="116501" custScaleY="107760" custLinFactX="83467" custLinFactNeighborX="100000" custLinFactNeighborY="-256">
        <dgm:presLayoutVars>
          <dgm:chPref val="3"/>
        </dgm:presLayoutVars>
      </dgm:prSet>
      <dgm:spPr/>
      <dgm:t>
        <a:bodyPr/>
        <a:lstStyle/>
        <a:p>
          <a:endParaRPr lang="en-CA"/>
        </a:p>
      </dgm:t>
    </dgm:pt>
    <dgm:pt modelId="{F20570BB-A52F-44A2-812E-B73A5580364B}" type="pres">
      <dgm:prSet presAssocID="{9669A4E0-660F-4143-A551-8EEE3A4477A0}" presName="rootConnector" presStyleLbl="node2" presStyleIdx="1" presStyleCnt="3"/>
      <dgm:spPr/>
      <dgm:t>
        <a:bodyPr/>
        <a:lstStyle/>
        <a:p>
          <a:endParaRPr lang="en-CA"/>
        </a:p>
      </dgm:t>
    </dgm:pt>
    <dgm:pt modelId="{2CE4A149-CD21-4D24-8D87-13A1DF010738}" type="pres">
      <dgm:prSet presAssocID="{9669A4E0-660F-4143-A551-8EEE3A4477A0}" presName="hierChild4" presStyleCnt="0"/>
      <dgm:spPr/>
    </dgm:pt>
    <dgm:pt modelId="{5A787678-27B7-41CB-A577-43795D8157A6}" type="pres">
      <dgm:prSet presAssocID="{9669A4E0-660F-4143-A551-8EEE3A4477A0}" presName="hierChild5" presStyleCnt="0"/>
      <dgm:spPr/>
    </dgm:pt>
    <dgm:pt modelId="{34A1EBB0-4661-4027-84F3-A8FD3E15F641}" type="pres">
      <dgm:prSet presAssocID="{EA916339-CBF3-4D5A-87C5-BA13D7BFB374}" presName="Name35" presStyleLbl="parChTrans1D2" presStyleIdx="2" presStyleCnt="3"/>
      <dgm:spPr/>
      <dgm:t>
        <a:bodyPr/>
        <a:lstStyle/>
        <a:p>
          <a:endParaRPr lang="en-CA"/>
        </a:p>
      </dgm:t>
    </dgm:pt>
    <dgm:pt modelId="{A65DDBC9-196F-4FF4-B119-61CE20C9933C}" type="pres">
      <dgm:prSet presAssocID="{2179766E-1CA7-4CBF-AB6B-B696D1256793}" presName="hierRoot2" presStyleCnt="0">
        <dgm:presLayoutVars>
          <dgm:hierBranch/>
        </dgm:presLayoutVars>
      </dgm:prSet>
      <dgm:spPr/>
    </dgm:pt>
    <dgm:pt modelId="{5D48DFE8-A345-418B-82FD-1BA928DF8B8B}" type="pres">
      <dgm:prSet presAssocID="{2179766E-1CA7-4CBF-AB6B-B696D1256793}" presName="rootComposite" presStyleCnt="0"/>
      <dgm:spPr/>
    </dgm:pt>
    <dgm:pt modelId="{21C1BD71-82C0-4FEE-A040-902353AB87DE}" type="pres">
      <dgm:prSet presAssocID="{2179766E-1CA7-4CBF-AB6B-B696D1256793}" presName="rootText" presStyleLbl="node2" presStyleIdx="2" presStyleCnt="3" custScaleX="126831" custScaleY="102574" custLinFactX="-7632" custLinFactNeighborX="-100000" custLinFactNeighborY="3813">
        <dgm:presLayoutVars>
          <dgm:chPref val="3"/>
        </dgm:presLayoutVars>
      </dgm:prSet>
      <dgm:spPr/>
      <dgm:t>
        <a:bodyPr/>
        <a:lstStyle/>
        <a:p>
          <a:endParaRPr lang="en-CA"/>
        </a:p>
      </dgm:t>
    </dgm:pt>
    <dgm:pt modelId="{E3132184-00F9-4577-BDE3-4F34D0E83D6B}" type="pres">
      <dgm:prSet presAssocID="{2179766E-1CA7-4CBF-AB6B-B696D1256793}" presName="rootConnector" presStyleLbl="node2" presStyleIdx="2" presStyleCnt="3"/>
      <dgm:spPr/>
      <dgm:t>
        <a:bodyPr/>
        <a:lstStyle/>
        <a:p>
          <a:endParaRPr lang="en-CA"/>
        </a:p>
      </dgm:t>
    </dgm:pt>
    <dgm:pt modelId="{2764B96F-8B6A-48AF-BD91-248239B8255E}" type="pres">
      <dgm:prSet presAssocID="{2179766E-1CA7-4CBF-AB6B-B696D1256793}" presName="hierChild4" presStyleCnt="0"/>
      <dgm:spPr/>
    </dgm:pt>
    <dgm:pt modelId="{0773EDEB-0DC8-49AA-BB4C-8B49CB8C19C3}" type="pres">
      <dgm:prSet presAssocID="{E6C625DF-A8DB-4E6A-8CCC-33564D37FBBE}" presName="Name35" presStyleLbl="parChTrans1D3" presStyleIdx="0" presStyleCnt="5"/>
      <dgm:spPr/>
      <dgm:t>
        <a:bodyPr/>
        <a:lstStyle/>
        <a:p>
          <a:endParaRPr lang="en-CA"/>
        </a:p>
      </dgm:t>
    </dgm:pt>
    <dgm:pt modelId="{1EF98575-CC2E-41BE-B75D-68D567918005}" type="pres">
      <dgm:prSet presAssocID="{594123FE-6B45-42A4-BC59-B31303CAE9D1}" presName="hierRoot2" presStyleCnt="0">
        <dgm:presLayoutVars>
          <dgm:hierBranch val="r"/>
        </dgm:presLayoutVars>
      </dgm:prSet>
      <dgm:spPr/>
    </dgm:pt>
    <dgm:pt modelId="{95576ADF-60FE-4348-892D-B9D0A84935CE}" type="pres">
      <dgm:prSet presAssocID="{594123FE-6B45-42A4-BC59-B31303CAE9D1}" presName="rootComposite" presStyleCnt="0"/>
      <dgm:spPr/>
    </dgm:pt>
    <dgm:pt modelId="{EF289776-076A-4D76-A7A4-E6584F53F3DD}" type="pres">
      <dgm:prSet presAssocID="{594123FE-6B45-42A4-BC59-B31303CAE9D1}" presName="rootText" presStyleLbl="node3" presStyleIdx="0" presStyleCnt="4" custScaleX="109794" custScaleY="95620" custLinFactNeighborX="-50614" custLinFactNeighborY="1041">
        <dgm:presLayoutVars>
          <dgm:chPref val="3"/>
        </dgm:presLayoutVars>
      </dgm:prSet>
      <dgm:spPr/>
      <dgm:t>
        <a:bodyPr/>
        <a:lstStyle/>
        <a:p>
          <a:endParaRPr lang="en-CA"/>
        </a:p>
      </dgm:t>
    </dgm:pt>
    <dgm:pt modelId="{5B7D439E-70A8-4DF2-A5ED-97476DD0CCB8}" type="pres">
      <dgm:prSet presAssocID="{594123FE-6B45-42A4-BC59-B31303CAE9D1}" presName="rootConnector" presStyleLbl="node3" presStyleIdx="0" presStyleCnt="4"/>
      <dgm:spPr/>
      <dgm:t>
        <a:bodyPr/>
        <a:lstStyle/>
        <a:p>
          <a:endParaRPr lang="en-CA"/>
        </a:p>
      </dgm:t>
    </dgm:pt>
    <dgm:pt modelId="{D3A67813-1632-4032-B65D-8693D5E3AFD7}" type="pres">
      <dgm:prSet presAssocID="{594123FE-6B45-42A4-BC59-B31303CAE9D1}" presName="hierChild4" presStyleCnt="0"/>
      <dgm:spPr/>
    </dgm:pt>
    <dgm:pt modelId="{A1B1F533-8E3D-488B-AF97-C8F3A7D0EC00}" type="pres">
      <dgm:prSet presAssocID="{594123FE-6B45-42A4-BC59-B31303CAE9D1}" presName="hierChild5" presStyleCnt="0"/>
      <dgm:spPr/>
    </dgm:pt>
    <dgm:pt modelId="{2557002B-42D5-45BC-B488-A48D31F3011D}" type="pres">
      <dgm:prSet presAssocID="{0FF409ED-93DD-4E9F-8744-C6BA24B5733D}" presName="Name35" presStyleLbl="parChTrans1D3" presStyleIdx="1" presStyleCnt="5"/>
      <dgm:spPr/>
      <dgm:t>
        <a:bodyPr/>
        <a:lstStyle/>
        <a:p>
          <a:endParaRPr lang="en-CA"/>
        </a:p>
      </dgm:t>
    </dgm:pt>
    <dgm:pt modelId="{F01F9EB1-1E30-4610-97D8-02ED2B028DB2}" type="pres">
      <dgm:prSet presAssocID="{E6E4E6B7-F61A-49F0-A4CD-D5CF5AB3B877}" presName="hierRoot2" presStyleCnt="0">
        <dgm:presLayoutVars>
          <dgm:hierBranch val="init"/>
        </dgm:presLayoutVars>
      </dgm:prSet>
      <dgm:spPr/>
    </dgm:pt>
    <dgm:pt modelId="{1D7183F2-F05D-4771-887F-D1D833A0F476}" type="pres">
      <dgm:prSet presAssocID="{E6E4E6B7-F61A-49F0-A4CD-D5CF5AB3B877}" presName="rootComposite" presStyleCnt="0"/>
      <dgm:spPr/>
    </dgm:pt>
    <dgm:pt modelId="{C94302B3-B554-45F0-89FF-CE786F0A4C96}" type="pres">
      <dgm:prSet presAssocID="{E6E4E6B7-F61A-49F0-A4CD-D5CF5AB3B877}" presName="rootText" presStyleLbl="node3" presStyleIdx="1" presStyleCnt="4" custScaleX="120090" custLinFactNeighborX="-56525" custLinFactNeighborY="1724">
        <dgm:presLayoutVars>
          <dgm:chPref val="3"/>
        </dgm:presLayoutVars>
      </dgm:prSet>
      <dgm:spPr/>
      <dgm:t>
        <a:bodyPr/>
        <a:lstStyle/>
        <a:p>
          <a:endParaRPr lang="en-CA"/>
        </a:p>
      </dgm:t>
    </dgm:pt>
    <dgm:pt modelId="{D8B71C83-C15B-4198-9EFD-67BBC970B16D}" type="pres">
      <dgm:prSet presAssocID="{E6E4E6B7-F61A-49F0-A4CD-D5CF5AB3B877}" presName="rootConnector" presStyleLbl="node3" presStyleIdx="1" presStyleCnt="4"/>
      <dgm:spPr/>
      <dgm:t>
        <a:bodyPr/>
        <a:lstStyle/>
        <a:p>
          <a:endParaRPr lang="en-CA"/>
        </a:p>
      </dgm:t>
    </dgm:pt>
    <dgm:pt modelId="{6984A10F-346C-4D37-B314-0811B257682E}" type="pres">
      <dgm:prSet presAssocID="{E6E4E6B7-F61A-49F0-A4CD-D5CF5AB3B877}" presName="hierChild4" presStyleCnt="0"/>
      <dgm:spPr/>
    </dgm:pt>
    <dgm:pt modelId="{6A04B68D-E39B-4517-B393-FA4EF34DB8BD}" type="pres">
      <dgm:prSet presAssocID="{E6E4E6B7-F61A-49F0-A4CD-D5CF5AB3B877}" presName="hierChild5" presStyleCnt="0"/>
      <dgm:spPr/>
    </dgm:pt>
    <dgm:pt modelId="{9BCB9F94-3751-474D-A5F6-B2E9C5E7C589}" type="pres">
      <dgm:prSet presAssocID="{C60F20EA-7F42-422B-803F-22F69C14CC90}" presName="Name35" presStyleLbl="parChTrans1D3" presStyleIdx="2" presStyleCnt="5"/>
      <dgm:spPr/>
      <dgm:t>
        <a:bodyPr/>
        <a:lstStyle/>
        <a:p>
          <a:endParaRPr lang="en-CA"/>
        </a:p>
      </dgm:t>
    </dgm:pt>
    <dgm:pt modelId="{6125C28A-8C90-4A74-9E1F-5B11BAD30FF7}" type="pres">
      <dgm:prSet presAssocID="{62BD1019-ADF6-4B2C-BE90-D64DA8368554}" presName="hierRoot2" presStyleCnt="0">
        <dgm:presLayoutVars>
          <dgm:hierBranch val="init"/>
        </dgm:presLayoutVars>
      </dgm:prSet>
      <dgm:spPr/>
    </dgm:pt>
    <dgm:pt modelId="{D24C1222-DA68-439A-9D91-12055A247847}" type="pres">
      <dgm:prSet presAssocID="{62BD1019-ADF6-4B2C-BE90-D64DA8368554}" presName="rootComposite" presStyleCnt="0"/>
      <dgm:spPr/>
    </dgm:pt>
    <dgm:pt modelId="{3F4710CE-07AF-41EA-96A8-AD194EFD91D0}" type="pres">
      <dgm:prSet presAssocID="{62BD1019-ADF6-4B2C-BE90-D64DA8368554}" presName="rootText" presStyleLbl="node3" presStyleIdx="2" presStyleCnt="4" custLinFactNeighborX="-64346" custLinFactNeighborY="1724">
        <dgm:presLayoutVars>
          <dgm:chPref val="3"/>
        </dgm:presLayoutVars>
      </dgm:prSet>
      <dgm:spPr/>
      <dgm:t>
        <a:bodyPr/>
        <a:lstStyle/>
        <a:p>
          <a:endParaRPr lang="en-CA"/>
        </a:p>
      </dgm:t>
    </dgm:pt>
    <dgm:pt modelId="{5385477A-2DBE-4CAA-A5BA-87F7E21AB837}" type="pres">
      <dgm:prSet presAssocID="{62BD1019-ADF6-4B2C-BE90-D64DA8368554}" presName="rootConnector" presStyleLbl="node3" presStyleIdx="2" presStyleCnt="4"/>
      <dgm:spPr/>
      <dgm:t>
        <a:bodyPr/>
        <a:lstStyle/>
        <a:p>
          <a:endParaRPr lang="en-CA"/>
        </a:p>
      </dgm:t>
    </dgm:pt>
    <dgm:pt modelId="{75EB9AF4-8BE0-4D8C-AC26-12FD621B7F08}" type="pres">
      <dgm:prSet presAssocID="{62BD1019-ADF6-4B2C-BE90-D64DA8368554}" presName="hierChild4" presStyleCnt="0"/>
      <dgm:spPr/>
    </dgm:pt>
    <dgm:pt modelId="{D434B6AE-05A1-4798-8F57-25EE317DBBAB}" type="pres">
      <dgm:prSet presAssocID="{62BD1019-ADF6-4B2C-BE90-D64DA8368554}" presName="hierChild5" presStyleCnt="0"/>
      <dgm:spPr/>
    </dgm:pt>
    <dgm:pt modelId="{5C762E03-ABD3-4A66-9601-517FBC026B4F}" type="pres">
      <dgm:prSet presAssocID="{00BCE9DC-F9FD-45F3-84DC-E5F9FA5690AA}" presName="Name35" presStyleLbl="parChTrans1D3" presStyleIdx="3" presStyleCnt="5"/>
      <dgm:spPr/>
      <dgm:t>
        <a:bodyPr/>
        <a:lstStyle/>
        <a:p>
          <a:endParaRPr lang="en-CA"/>
        </a:p>
      </dgm:t>
    </dgm:pt>
    <dgm:pt modelId="{4C543DC3-8C17-4AF4-8384-B10069590D86}" type="pres">
      <dgm:prSet presAssocID="{7FB90FD6-A774-464C-A9B8-AE449164ABBA}" presName="hierRoot2" presStyleCnt="0">
        <dgm:presLayoutVars>
          <dgm:hierBranch val="init"/>
        </dgm:presLayoutVars>
      </dgm:prSet>
      <dgm:spPr/>
    </dgm:pt>
    <dgm:pt modelId="{C5B3534B-2E17-4391-8CFD-6B0097333297}" type="pres">
      <dgm:prSet presAssocID="{7FB90FD6-A774-464C-A9B8-AE449164ABBA}" presName="rootComposite" presStyleCnt="0"/>
      <dgm:spPr/>
    </dgm:pt>
    <dgm:pt modelId="{D7C6E9A7-AA6F-48F1-B6C9-EA98075E396D}" type="pres">
      <dgm:prSet presAssocID="{7FB90FD6-A774-464C-A9B8-AE449164ABBA}" presName="rootText" presStyleLbl="node3" presStyleIdx="3" presStyleCnt="4" custLinFactNeighborX="-71298">
        <dgm:presLayoutVars>
          <dgm:chPref val="3"/>
        </dgm:presLayoutVars>
      </dgm:prSet>
      <dgm:spPr/>
      <dgm:t>
        <a:bodyPr/>
        <a:lstStyle/>
        <a:p>
          <a:endParaRPr lang="en-CA"/>
        </a:p>
      </dgm:t>
    </dgm:pt>
    <dgm:pt modelId="{A3DDB51C-385E-49B7-8BBB-872E7811E61E}" type="pres">
      <dgm:prSet presAssocID="{7FB90FD6-A774-464C-A9B8-AE449164ABBA}" presName="rootConnector" presStyleLbl="node3" presStyleIdx="3" presStyleCnt="4"/>
      <dgm:spPr/>
      <dgm:t>
        <a:bodyPr/>
        <a:lstStyle/>
        <a:p>
          <a:endParaRPr lang="en-CA"/>
        </a:p>
      </dgm:t>
    </dgm:pt>
    <dgm:pt modelId="{184ABD89-A4BF-4CDA-92A9-52FD488C4E39}" type="pres">
      <dgm:prSet presAssocID="{7FB90FD6-A774-464C-A9B8-AE449164ABBA}" presName="hierChild4" presStyleCnt="0"/>
      <dgm:spPr/>
    </dgm:pt>
    <dgm:pt modelId="{D2E0FAC1-E63C-41EB-B6D4-25BEA7E7EFBD}" type="pres">
      <dgm:prSet presAssocID="{7FB90FD6-A774-464C-A9B8-AE449164ABBA}" presName="hierChild5" presStyleCnt="0"/>
      <dgm:spPr/>
    </dgm:pt>
    <dgm:pt modelId="{343F6128-4233-48DC-8404-D9DCD807B8C1}" type="pres">
      <dgm:prSet presAssocID="{2179766E-1CA7-4CBF-AB6B-B696D1256793}" presName="hierChild5" presStyleCnt="0"/>
      <dgm:spPr/>
    </dgm:pt>
    <dgm:pt modelId="{1970FF8C-E15E-4CB5-95EC-25209E3CD5AF}" type="pres">
      <dgm:prSet presAssocID="{54ACD93A-54CF-4004-9486-362D47FDADA6}" presName="Name111" presStyleLbl="parChTrans1D3" presStyleIdx="4" presStyleCnt="5"/>
      <dgm:spPr/>
      <dgm:t>
        <a:bodyPr/>
        <a:lstStyle/>
        <a:p>
          <a:endParaRPr lang="en-CA"/>
        </a:p>
      </dgm:t>
    </dgm:pt>
    <dgm:pt modelId="{B19F0315-A852-44FD-929A-173013E9E313}" type="pres">
      <dgm:prSet presAssocID="{69CD25E9-FD1E-4F05-8864-69A2AD268A60}" presName="hierRoot3" presStyleCnt="0">
        <dgm:presLayoutVars>
          <dgm:hierBranch val="init"/>
        </dgm:presLayoutVars>
      </dgm:prSet>
      <dgm:spPr/>
    </dgm:pt>
    <dgm:pt modelId="{A5E86534-C12E-4B52-B4DA-2F0D2DA7553B}" type="pres">
      <dgm:prSet presAssocID="{69CD25E9-FD1E-4F05-8864-69A2AD268A60}" presName="rootComposite3" presStyleCnt="0"/>
      <dgm:spPr/>
    </dgm:pt>
    <dgm:pt modelId="{8884CC29-847E-4049-9196-17A232C07280}" type="pres">
      <dgm:prSet presAssocID="{69CD25E9-FD1E-4F05-8864-69A2AD268A60}" presName="rootText3" presStyleLbl="asst2" presStyleIdx="0" presStyleCnt="1" custScaleY="90626" custLinFactX="-3337" custLinFactNeighborX="-100000">
        <dgm:presLayoutVars>
          <dgm:chPref val="3"/>
        </dgm:presLayoutVars>
      </dgm:prSet>
      <dgm:spPr/>
      <dgm:t>
        <a:bodyPr/>
        <a:lstStyle/>
        <a:p>
          <a:endParaRPr lang="en-CA"/>
        </a:p>
      </dgm:t>
    </dgm:pt>
    <dgm:pt modelId="{D28C36FE-8BD8-4A69-BC4C-E6E7631E4EFF}" type="pres">
      <dgm:prSet presAssocID="{69CD25E9-FD1E-4F05-8864-69A2AD268A60}" presName="rootConnector3" presStyleLbl="asst2" presStyleIdx="0" presStyleCnt="1"/>
      <dgm:spPr/>
      <dgm:t>
        <a:bodyPr/>
        <a:lstStyle/>
        <a:p>
          <a:endParaRPr lang="en-CA"/>
        </a:p>
      </dgm:t>
    </dgm:pt>
    <dgm:pt modelId="{9E3568B6-7034-4C74-96C7-9E8E8FEF8BA8}" type="pres">
      <dgm:prSet presAssocID="{69CD25E9-FD1E-4F05-8864-69A2AD268A60}" presName="hierChild6" presStyleCnt="0"/>
      <dgm:spPr/>
    </dgm:pt>
    <dgm:pt modelId="{5FB096A8-FA00-429F-9626-9B9E7BC0EA7D}" type="pres">
      <dgm:prSet presAssocID="{69CD25E9-FD1E-4F05-8864-69A2AD268A60}" presName="hierChild7" presStyleCnt="0"/>
      <dgm:spPr/>
    </dgm:pt>
    <dgm:pt modelId="{B5967049-AA26-4663-BD01-DD030A416DDF}" type="pres">
      <dgm:prSet presAssocID="{F58926BF-AED9-4234-AEB4-3E3C3BD7CBE0}" presName="hierChild3" presStyleCnt="0"/>
      <dgm:spPr/>
    </dgm:pt>
  </dgm:ptLst>
  <dgm:cxnLst>
    <dgm:cxn modelId="{9D38F073-AB2F-424D-82D4-539FF1828667}" type="presOf" srcId="{7FB90FD6-A774-464C-A9B8-AE449164ABBA}" destId="{A3DDB51C-385E-49B7-8BBB-872E7811E61E}" srcOrd="1" destOrd="0" presId="urn:microsoft.com/office/officeart/2005/8/layout/orgChart1"/>
    <dgm:cxn modelId="{9F2842CB-5762-4F7A-8887-54B4066D783C}" srcId="{2179766E-1CA7-4CBF-AB6B-B696D1256793}" destId="{69CD25E9-FD1E-4F05-8864-69A2AD268A60}" srcOrd="4" destOrd="0" parTransId="{54ACD93A-54CF-4004-9486-362D47FDADA6}" sibTransId="{7673F756-3DF7-48F8-97CF-4001EEAA4A59}"/>
    <dgm:cxn modelId="{F64A8462-E5C0-4F89-ADD8-8DA19C33F3F0}" type="presOf" srcId="{00BCE9DC-F9FD-45F3-84DC-E5F9FA5690AA}" destId="{5C762E03-ABD3-4A66-9601-517FBC026B4F}" srcOrd="0" destOrd="0" presId="urn:microsoft.com/office/officeart/2005/8/layout/orgChart1"/>
    <dgm:cxn modelId="{79CE8EF3-A122-470C-9956-65B1183AF12D}" type="presOf" srcId="{594123FE-6B45-42A4-BC59-B31303CAE9D1}" destId="{EF289776-076A-4D76-A7A4-E6584F53F3DD}" srcOrd="0" destOrd="0" presId="urn:microsoft.com/office/officeart/2005/8/layout/orgChart1"/>
    <dgm:cxn modelId="{B4E79C6F-63A3-477F-8427-DD9B5E3DA62F}" srcId="{2179766E-1CA7-4CBF-AB6B-B696D1256793}" destId="{7FB90FD6-A774-464C-A9B8-AE449164ABBA}" srcOrd="3" destOrd="0" parTransId="{00BCE9DC-F9FD-45F3-84DC-E5F9FA5690AA}" sibTransId="{2707067B-4CF7-43A5-9F19-8CDCDDE35326}"/>
    <dgm:cxn modelId="{B8AC55E3-D5F9-464E-9F4B-2EA74116A44E}" type="presOf" srcId="{C60F20EA-7F42-422B-803F-22F69C14CC90}" destId="{9BCB9F94-3751-474D-A5F6-B2E9C5E7C589}" srcOrd="0" destOrd="0" presId="urn:microsoft.com/office/officeart/2005/8/layout/orgChart1"/>
    <dgm:cxn modelId="{AD25F346-11F7-4A1C-A9CE-DF4043AC5001}" srcId="{F36B495D-806B-438C-A436-CD95106765F6}" destId="{F58926BF-AED9-4234-AEB4-3E3C3BD7CBE0}" srcOrd="0" destOrd="0" parTransId="{09B1E92F-628F-471C-AFBD-5FA862BABA3B}" sibTransId="{0C184441-8260-467A-83A6-70A42C41DB4E}"/>
    <dgm:cxn modelId="{26A66CC7-36E8-46D3-B01C-A9D788D9D7FE}" srcId="{2179766E-1CA7-4CBF-AB6B-B696D1256793}" destId="{62BD1019-ADF6-4B2C-BE90-D64DA8368554}" srcOrd="2" destOrd="0" parTransId="{C60F20EA-7F42-422B-803F-22F69C14CC90}" sibTransId="{932DBFB2-5E30-4B54-9342-CDCA4DAA0A22}"/>
    <dgm:cxn modelId="{4D9EF1BB-EF69-4705-A417-1C45FBAAE6A5}" type="presOf" srcId="{D366A07A-37A9-4D46-8CEE-35F3F2016124}" destId="{88407BC1-3F37-4017-A58E-AB43FDCC6668}" srcOrd="1" destOrd="0" presId="urn:microsoft.com/office/officeart/2005/8/layout/orgChart1"/>
    <dgm:cxn modelId="{84B818B5-A3D0-4671-9F17-D3E91B5AEF38}" type="presOf" srcId="{9669A4E0-660F-4143-A551-8EEE3A4477A0}" destId="{4D3AAE0F-9E4D-411B-A259-B7E5170846AE}" srcOrd="0" destOrd="0" presId="urn:microsoft.com/office/officeart/2005/8/layout/orgChart1"/>
    <dgm:cxn modelId="{AF4D1B51-0D64-4779-BB59-35CEF4D71689}" type="presOf" srcId="{E6E4E6B7-F61A-49F0-A4CD-D5CF5AB3B877}" destId="{C94302B3-B554-45F0-89FF-CE786F0A4C96}" srcOrd="0" destOrd="0" presId="urn:microsoft.com/office/officeart/2005/8/layout/orgChart1"/>
    <dgm:cxn modelId="{C33494E0-1FA7-4FB5-BB82-F5DFD567CCCB}" type="presOf" srcId="{C32EA04F-E062-4118-ACA4-0CF850004515}" destId="{01B89501-9513-46C6-8F76-1783E9BC4D6E}" srcOrd="0" destOrd="0" presId="urn:microsoft.com/office/officeart/2005/8/layout/orgChart1"/>
    <dgm:cxn modelId="{481E3803-3B3F-4724-BA98-2C534F549D3D}" type="presOf" srcId="{2179766E-1CA7-4CBF-AB6B-B696D1256793}" destId="{21C1BD71-82C0-4FEE-A040-902353AB87DE}" srcOrd="0" destOrd="0" presId="urn:microsoft.com/office/officeart/2005/8/layout/orgChart1"/>
    <dgm:cxn modelId="{D44717DD-6904-4A2E-A05F-76B3403E93E2}" type="presOf" srcId="{2179766E-1CA7-4CBF-AB6B-B696D1256793}" destId="{E3132184-00F9-4577-BDE3-4F34D0E83D6B}" srcOrd="1" destOrd="0" presId="urn:microsoft.com/office/officeart/2005/8/layout/orgChart1"/>
    <dgm:cxn modelId="{047B8DB3-D8F7-4239-9018-6B341C94109D}" srcId="{F58926BF-AED9-4234-AEB4-3E3C3BD7CBE0}" destId="{D366A07A-37A9-4D46-8CEE-35F3F2016124}" srcOrd="0" destOrd="0" parTransId="{3968D6D8-7F2A-4139-A454-96965968AE73}" sibTransId="{F59B059D-F1D6-4ACA-93E2-1C780E45EF91}"/>
    <dgm:cxn modelId="{FCBE103A-E485-43F1-92ED-D409D1FD8209}" type="presOf" srcId="{69CD25E9-FD1E-4F05-8864-69A2AD268A60}" destId="{D28C36FE-8BD8-4A69-BC4C-E6E7631E4EFF}" srcOrd="1" destOrd="0" presId="urn:microsoft.com/office/officeart/2005/8/layout/orgChart1"/>
    <dgm:cxn modelId="{60190F90-DDE2-4968-857D-FA79FA409007}" type="presOf" srcId="{D366A07A-37A9-4D46-8CEE-35F3F2016124}" destId="{9F0656A0-8F79-41CD-B1ED-E8DBC92AED36}" srcOrd="0" destOrd="0" presId="urn:microsoft.com/office/officeart/2005/8/layout/orgChart1"/>
    <dgm:cxn modelId="{A2D48DAF-2DA1-4239-B645-3378EBFACF91}" type="presOf" srcId="{E6E4E6B7-F61A-49F0-A4CD-D5CF5AB3B877}" destId="{D8B71C83-C15B-4198-9EFD-67BBC970B16D}" srcOrd="1" destOrd="0" presId="urn:microsoft.com/office/officeart/2005/8/layout/orgChart1"/>
    <dgm:cxn modelId="{A8BC1C0B-2A75-4270-92B3-275A56C7F250}" type="presOf" srcId="{54ACD93A-54CF-4004-9486-362D47FDADA6}" destId="{1970FF8C-E15E-4CB5-95EC-25209E3CD5AF}" srcOrd="0" destOrd="0" presId="urn:microsoft.com/office/officeart/2005/8/layout/orgChart1"/>
    <dgm:cxn modelId="{E89E5C72-37FF-4F08-B25F-608E38BC0A0D}" type="presOf" srcId="{9669A4E0-660F-4143-A551-8EEE3A4477A0}" destId="{F20570BB-A52F-44A2-812E-B73A5580364B}" srcOrd="1" destOrd="0" presId="urn:microsoft.com/office/officeart/2005/8/layout/orgChart1"/>
    <dgm:cxn modelId="{01A7BFCD-B91F-4AE4-868D-95B93335F7BD}" type="presOf" srcId="{EA916339-CBF3-4D5A-87C5-BA13D7BFB374}" destId="{34A1EBB0-4661-4027-84F3-A8FD3E15F641}" srcOrd="0" destOrd="0" presId="urn:microsoft.com/office/officeart/2005/8/layout/orgChart1"/>
    <dgm:cxn modelId="{E581C348-E4BD-4571-A85E-A80339C044E8}" srcId="{F58926BF-AED9-4234-AEB4-3E3C3BD7CBE0}" destId="{2179766E-1CA7-4CBF-AB6B-B696D1256793}" srcOrd="2" destOrd="0" parTransId="{EA916339-CBF3-4D5A-87C5-BA13D7BFB374}" sibTransId="{6E3912B7-22C6-4332-AC08-C851AAD87FE3}"/>
    <dgm:cxn modelId="{74FC6F93-5513-4161-A61A-70623AFE27FD}" type="presOf" srcId="{F36B495D-806B-438C-A436-CD95106765F6}" destId="{D963E349-B10B-4D59-BF39-F2CF37B417F3}" srcOrd="0" destOrd="0" presId="urn:microsoft.com/office/officeart/2005/8/layout/orgChart1"/>
    <dgm:cxn modelId="{60404546-D605-4989-94BF-CF41436A03BA}" type="presOf" srcId="{7FB90FD6-A774-464C-A9B8-AE449164ABBA}" destId="{D7C6E9A7-AA6F-48F1-B6C9-EA98075E396D}" srcOrd="0" destOrd="0" presId="urn:microsoft.com/office/officeart/2005/8/layout/orgChart1"/>
    <dgm:cxn modelId="{E8F91E6E-0DB3-4C53-818D-48F5B10FC1C0}" type="presOf" srcId="{F58926BF-AED9-4234-AEB4-3E3C3BD7CBE0}" destId="{A1F8FECE-7199-4BD7-BBAB-59FA1F413408}" srcOrd="1" destOrd="0" presId="urn:microsoft.com/office/officeart/2005/8/layout/orgChart1"/>
    <dgm:cxn modelId="{F0CE34F0-02F6-4ACD-8FC2-3F8CA7695E9A}" type="presOf" srcId="{62BD1019-ADF6-4B2C-BE90-D64DA8368554}" destId="{3F4710CE-07AF-41EA-96A8-AD194EFD91D0}" srcOrd="0" destOrd="0" presId="urn:microsoft.com/office/officeart/2005/8/layout/orgChart1"/>
    <dgm:cxn modelId="{5B772C6B-585F-4298-8888-2FC14171BA56}" type="presOf" srcId="{3968D6D8-7F2A-4139-A454-96965968AE73}" destId="{389E7224-B051-4241-AD27-597C89690F9E}" srcOrd="0" destOrd="0" presId="urn:microsoft.com/office/officeart/2005/8/layout/orgChart1"/>
    <dgm:cxn modelId="{77AC2054-0E3C-4165-BFE4-84732F5B33C8}" type="presOf" srcId="{F58926BF-AED9-4234-AEB4-3E3C3BD7CBE0}" destId="{A61BCBBD-3D62-4FD6-B8AA-3F99DF9CEABF}" srcOrd="0" destOrd="0" presId="urn:microsoft.com/office/officeart/2005/8/layout/orgChart1"/>
    <dgm:cxn modelId="{ABE8ECDB-F3AF-43BE-A831-5F86E4E0FF68}" type="presOf" srcId="{62BD1019-ADF6-4B2C-BE90-D64DA8368554}" destId="{5385477A-2DBE-4CAA-A5BA-87F7E21AB837}" srcOrd="1" destOrd="0" presId="urn:microsoft.com/office/officeart/2005/8/layout/orgChart1"/>
    <dgm:cxn modelId="{9D5A0214-DF54-48F4-B308-7E44D3D14C5B}" srcId="{F58926BF-AED9-4234-AEB4-3E3C3BD7CBE0}" destId="{9669A4E0-660F-4143-A551-8EEE3A4477A0}" srcOrd="1" destOrd="0" parTransId="{C32EA04F-E062-4118-ACA4-0CF850004515}" sibTransId="{634EC561-358F-48A4-BC25-448225FE3817}"/>
    <dgm:cxn modelId="{CC3E4D87-2C62-4F66-8616-C39F6FD6467D}" type="presOf" srcId="{69CD25E9-FD1E-4F05-8864-69A2AD268A60}" destId="{8884CC29-847E-4049-9196-17A232C07280}" srcOrd="0" destOrd="0" presId="urn:microsoft.com/office/officeart/2005/8/layout/orgChart1"/>
    <dgm:cxn modelId="{E62C19E0-7A89-42DD-94D7-D54E151878E7}" srcId="{2179766E-1CA7-4CBF-AB6B-B696D1256793}" destId="{E6E4E6B7-F61A-49F0-A4CD-D5CF5AB3B877}" srcOrd="1" destOrd="0" parTransId="{0FF409ED-93DD-4E9F-8744-C6BA24B5733D}" sibTransId="{C79DC2C7-74B9-4E86-8185-F8DE840D3858}"/>
    <dgm:cxn modelId="{B39EA003-A46A-415A-97E9-D554C72DCB19}" srcId="{2179766E-1CA7-4CBF-AB6B-B696D1256793}" destId="{594123FE-6B45-42A4-BC59-B31303CAE9D1}" srcOrd="0" destOrd="0" parTransId="{E6C625DF-A8DB-4E6A-8CCC-33564D37FBBE}" sibTransId="{7916B629-78D8-4D72-9042-FAD2E84205D0}"/>
    <dgm:cxn modelId="{7802A696-3A82-448C-A3C7-419BD8D3BB5B}" type="presOf" srcId="{0FF409ED-93DD-4E9F-8744-C6BA24B5733D}" destId="{2557002B-42D5-45BC-B488-A48D31F3011D}" srcOrd="0" destOrd="0" presId="urn:microsoft.com/office/officeart/2005/8/layout/orgChart1"/>
    <dgm:cxn modelId="{89278FCF-7400-428E-AADD-88726BF78A1E}" type="presOf" srcId="{E6C625DF-A8DB-4E6A-8CCC-33564D37FBBE}" destId="{0773EDEB-0DC8-49AA-BB4C-8B49CB8C19C3}" srcOrd="0" destOrd="0" presId="urn:microsoft.com/office/officeart/2005/8/layout/orgChart1"/>
    <dgm:cxn modelId="{B911C0E7-BC09-4DC7-9CE7-501981C01A1F}" type="presOf" srcId="{594123FE-6B45-42A4-BC59-B31303CAE9D1}" destId="{5B7D439E-70A8-4DF2-A5ED-97476DD0CCB8}" srcOrd="1" destOrd="0" presId="urn:microsoft.com/office/officeart/2005/8/layout/orgChart1"/>
    <dgm:cxn modelId="{BAE265AA-C209-4241-B391-B87F58E6C5E5}" type="presParOf" srcId="{D963E349-B10B-4D59-BF39-F2CF37B417F3}" destId="{DFD5597F-13EC-40FA-9772-F2023CAEAF39}" srcOrd="0" destOrd="0" presId="urn:microsoft.com/office/officeart/2005/8/layout/orgChart1"/>
    <dgm:cxn modelId="{C5E3CEA6-4353-4B35-B12F-252A6286AAD8}" type="presParOf" srcId="{DFD5597F-13EC-40FA-9772-F2023CAEAF39}" destId="{0A43B809-3820-4FC4-8FC7-4B5A24B00BD1}" srcOrd="0" destOrd="0" presId="urn:microsoft.com/office/officeart/2005/8/layout/orgChart1"/>
    <dgm:cxn modelId="{C1A09DEF-0624-4BAD-AD9C-A5E6549C9B7A}" type="presParOf" srcId="{0A43B809-3820-4FC4-8FC7-4B5A24B00BD1}" destId="{A61BCBBD-3D62-4FD6-B8AA-3F99DF9CEABF}" srcOrd="0" destOrd="0" presId="urn:microsoft.com/office/officeart/2005/8/layout/orgChart1"/>
    <dgm:cxn modelId="{C8E3D604-18BA-4EEB-89BD-DBA242369DFC}" type="presParOf" srcId="{0A43B809-3820-4FC4-8FC7-4B5A24B00BD1}" destId="{A1F8FECE-7199-4BD7-BBAB-59FA1F413408}" srcOrd="1" destOrd="0" presId="urn:microsoft.com/office/officeart/2005/8/layout/orgChart1"/>
    <dgm:cxn modelId="{C219B7B2-7CE2-4E5E-8E43-31AC14002E76}" type="presParOf" srcId="{DFD5597F-13EC-40FA-9772-F2023CAEAF39}" destId="{E9B7132D-EF91-4661-9EF9-826C9B17F23D}" srcOrd="1" destOrd="0" presId="urn:microsoft.com/office/officeart/2005/8/layout/orgChart1"/>
    <dgm:cxn modelId="{F20C1FE8-0A79-4A7A-9A51-8AC9ACB589EA}" type="presParOf" srcId="{E9B7132D-EF91-4661-9EF9-826C9B17F23D}" destId="{389E7224-B051-4241-AD27-597C89690F9E}" srcOrd="0" destOrd="0" presId="urn:microsoft.com/office/officeart/2005/8/layout/orgChart1"/>
    <dgm:cxn modelId="{CBD7509E-CF9B-44A5-88F1-49303EDAB5CF}" type="presParOf" srcId="{E9B7132D-EF91-4661-9EF9-826C9B17F23D}" destId="{ADBC2720-2336-4E5D-910C-83ECFDB76329}" srcOrd="1" destOrd="0" presId="urn:microsoft.com/office/officeart/2005/8/layout/orgChart1"/>
    <dgm:cxn modelId="{984A5BD6-834D-4450-A213-0195F69FC6C4}" type="presParOf" srcId="{ADBC2720-2336-4E5D-910C-83ECFDB76329}" destId="{2AEBF6E9-DF14-4361-9D4B-265B6E8E3F8B}" srcOrd="0" destOrd="0" presId="urn:microsoft.com/office/officeart/2005/8/layout/orgChart1"/>
    <dgm:cxn modelId="{76217B38-AD6E-4B25-94CA-5211C4FBFAA3}" type="presParOf" srcId="{2AEBF6E9-DF14-4361-9D4B-265B6E8E3F8B}" destId="{9F0656A0-8F79-41CD-B1ED-E8DBC92AED36}" srcOrd="0" destOrd="0" presId="urn:microsoft.com/office/officeart/2005/8/layout/orgChart1"/>
    <dgm:cxn modelId="{2D946439-C02D-45D2-A404-00363EB3293E}" type="presParOf" srcId="{2AEBF6E9-DF14-4361-9D4B-265B6E8E3F8B}" destId="{88407BC1-3F37-4017-A58E-AB43FDCC6668}" srcOrd="1" destOrd="0" presId="urn:microsoft.com/office/officeart/2005/8/layout/orgChart1"/>
    <dgm:cxn modelId="{A8E8C573-B91A-4ABB-B6E2-A5277DB3C157}" type="presParOf" srcId="{ADBC2720-2336-4E5D-910C-83ECFDB76329}" destId="{17AB71F1-F212-4DB1-B2B6-78CE41D402F3}" srcOrd="1" destOrd="0" presId="urn:microsoft.com/office/officeart/2005/8/layout/orgChart1"/>
    <dgm:cxn modelId="{49FF3CBE-7EB4-443D-9DAB-9CE3F51FE9CA}" type="presParOf" srcId="{ADBC2720-2336-4E5D-910C-83ECFDB76329}" destId="{47AC5CF9-EBDB-4BEA-9EB4-0AE559F7593E}" srcOrd="2" destOrd="0" presId="urn:microsoft.com/office/officeart/2005/8/layout/orgChart1"/>
    <dgm:cxn modelId="{2110431E-9A0C-4AD0-98AA-B52023704540}" type="presParOf" srcId="{E9B7132D-EF91-4661-9EF9-826C9B17F23D}" destId="{01B89501-9513-46C6-8F76-1783E9BC4D6E}" srcOrd="2" destOrd="0" presId="urn:microsoft.com/office/officeart/2005/8/layout/orgChart1"/>
    <dgm:cxn modelId="{FD2CCBFB-A55A-414B-9B82-F8A311024DC2}" type="presParOf" srcId="{E9B7132D-EF91-4661-9EF9-826C9B17F23D}" destId="{1C6C89C1-D89D-4D1C-A9D6-349F2021867E}" srcOrd="3" destOrd="0" presId="urn:microsoft.com/office/officeart/2005/8/layout/orgChart1"/>
    <dgm:cxn modelId="{59667EEF-6717-4B14-AB37-C95ED147652F}" type="presParOf" srcId="{1C6C89C1-D89D-4D1C-A9D6-349F2021867E}" destId="{78EEC946-C342-490F-AFB8-F3AB0A246EF0}" srcOrd="0" destOrd="0" presId="urn:microsoft.com/office/officeart/2005/8/layout/orgChart1"/>
    <dgm:cxn modelId="{363FD88E-A696-4758-919F-74ACB909843C}" type="presParOf" srcId="{78EEC946-C342-490F-AFB8-F3AB0A246EF0}" destId="{4D3AAE0F-9E4D-411B-A259-B7E5170846AE}" srcOrd="0" destOrd="0" presId="urn:microsoft.com/office/officeart/2005/8/layout/orgChart1"/>
    <dgm:cxn modelId="{11916D76-C213-40FA-B584-F2D4639CEDB5}" type="presParOf" srcId="{78EEC946-C342-490F-AFB8-F3AB0A246EF0}" destId="{F20570BB-A52F-44A2-812E-B73A5580364B}" srcOrd="1" destOrd="0" presId="urn:microsoft.com/office/officeart/2005/8/layout/orgChart1"/>
    <dgm:cxn modelId="{A0610BC0-A689-419F-976D-E643231A0AB5}" type="presParOf" srcId="{1C6C89C1-D89D-4D1C-A9D6-349F2021867E}" destId="{2CE4A149-CD21-4D24-8D87-13A1DF010738}" srcOrd="1" destOrd="0" presId="urn:microsoft.com/office/officeart/2005/8/layout/orgChart1"/>
    <dgm:cxn modelId="{D95E9ECD-FFB6-46FB-9B0C-A3FAFAF0F463}" type="presParOf" srcId="{1C6C89C1-D89D-4D1C-A9D6-349F2021867E}" destId="{5A787678-27B7-41CB-A577-43795D8157A6}" srcOrd="2" destOrd="0" presId="urn:microsoft.com/office/officeart/2005/8/layout/orgChart1"/>
    <dgm:cxn modelId="{AEA06632-F5F6-4712-979E-944B8599CF12}" type="presParOf" srcId="{E9B7132D-EF91-4661-9EF9-826C9B17F23D}" destId="{34A1EBB0-4661-4027-84F3-A8FD3E15F641}" srcOrd="4" destOrd="0" presId="urn:microsoft.com/office/officeart/2005/8/layout/orgChart1"/>
    <dgm:cxn modelId="{22605FE0-4E20-432E-A259-DD28AC4614AF}" type="presParOf" srcId="{E9B7132D-EF91-4661-9EF9-826C9B17F23D}" destId="{A65DDBC9-196F-4FF4-B119-61CE20C9933C}" srcOrd="5" destOrd="0" presId="urn:microsoft.com/office/officeart/2005/8/layout/orgChart1"/>
    <dgm:cxn modelId="{6D5001EB-AE13-4EE5-A409-E57362EE8B29}" type="presParOf" srcId="{A65DDBC9-196F-4FF4-B119-61CE20C9933C}" destId="{5D48DFE8-A345-418B-82FD-1BA928DF8B8B}" srcOrd="0" destOrd="0" presId="urn:microsoft.com/office/officeart/2005/8/layout/orgChart1"/>
    <dgm:cxn modelId="{05E614AB-4C92-4E4F-A27D-F5A0251611A3}" type="presParOf" srcId="{5D48DFE8-A345-418B-82FD-1BA928DF8B8B}" destId="{21C1BD71-82C0-4FEE-A040-902353AB87DE}" srcOrd="0" destOrd="0" presId="urn:microsoft.com/office/officeart/2005/8/layout/orgChart1"/>
    <dgm:cxn modelId="{9D66AAF5-E9BE-4E00-B15E-043CDF5A5A12}" type="presParOf" srcId="{5D48DFE8-A345-418B-82FD-1BA928DF8B8B}" destId="{E3132184-00F9-4577-BDE3-4F34D0E83D6B}" srcOrd="1" destOrd="0" presId="urn:microsoft.com/office/officeart/2005/8/layout/orgChart1"/>
    <dgm:cxn modelId="{9E932FF0-D915-4CAF-A96D-17457BF899BC}" type="presParOf" srcId="{A65DDBC9-196F-4FF4-B119-61CE20C9933C}" destId="{2764B96F-8B6A-48AF-BD91-248239B8255E}" srcOrd="1" destOrd="0" presId="urn:microsoft.com/office/officeart/2005/8/layout/orgChart1"/>
    <dgm:cxn modelId="{5B358AA5-6C81-471D-9A5E-28E0478A4769}" type="presParOf" srcId="{2764B96F-8B6A-48AF-BD91-248239B8255E}" destId="{0773EDEB-0DC8-49AA-BB4C-8B49CB8C19C3}" srcOrd="0" destOrd="0" presId="urn:microsoft.com/office/officeart/2005/8/layout/orgChart1"/>
    <dgm:cxn modelId="{9C0B1058-FC4A-4233-8EFD-B171A104A6A3}" type="presParOf" srcId="{2764B96F-8B6A-48AF-BD91-248239B8255E}" destId="{1EF98575-CC2E-41BE-B75D-68D567918005}" srcOrd="1" destOrd="0" presId="urn:microsoft.com/office/officeart/2005/8/layout/orgChart1"/>
    <dgm:cxn modelId="{7E761FC8-AEC6-4BFD-9585-8DFA649C1BC6}" type="presParOf" srcId="{1EF98575-CC2E-41BE-B75D-68D567918005}" destId="{95576ADF-60FE-4348-892D-B9D0A84935CE}" srcOrd="0" destOrd="0" presId="urn:microsoft.com/office/officeart/2005/8/layout/orgChart1"/>
    <dgm:cxn modelId="{80AE1853-DAB5-4306-96BD-B1376A9DAFD2}" type="presParOf" srcId="{95576ADF-60FE-4348-892D-B9D0A84935CE}" destId="{EF289776-076A-4D76-A7A4-E6584F53F3DD}" srcOrd="0" destOrd="0" presId="urn:microsoft.com/office/officeart/2005/8/layout/orgChart1"/>
    <dgm:cxn modelId="{A97521D6-BEAF-4E97-835F-FB157CE62E07}" type="presParOf" srcId="{95576ADF-60FE-4348-892D-B9D0A84935CE}" destId="{5B7D439E-70A8-4DF2-A5ED-97476DD0CCB8}" srcOrd="1" destOrd="0" presId="urn:microsoft.com/office/officeart/2005/8/layout/orgChart1"/>
    <dgm:cxn modelId="{14DD6F7B-C765-4331-A10D-35A6F666F915}" type="presParOf" srcId="{1EF98575-CC2E-41BE-B75D-68D567918005}" destId="{D3A67813-1632-4032-B65D-8693D5E3AFD7}" srcOrd="1" destOrd="0" presId="urn:microsoft.com/office/officeart/2005/8/layout/orgChart1"/>
    <dgm:cxn modelId="{AA6FFE42-B0C9-408F-8246-64DD54716AC5}" type="presParOf" srcId="{1EF98575-CC2E-41BE-B75D-68D567918005}" destId="{A1B1F533-8E3D-488B-AF97-C8F3A7D0EC00}" srcOrd="2" destOrd="0" presId="urn:microsoft.com/office/officeart/2005/8/layout/orgChart1"/>
    <dgm:cxn modelId="{331545ED-A83D-4148-830B-E7DA7A2ADE78}" type="presParOf" srcId="{2764B96F-8B6A-48AF-BD91-248239B8255E}" destId="{2557002B-42D5-45BC-B488-A48D31F3011D}" srcOrd="2" destOrd="0" presId="urn:microsoft.com/office/officeart/2005/8/layout/orgChart1"/>
    <dgm:cxn modelId="{6FB086F7-E147-4123-AD60-D12861638AF2}" type="presParOf" srcId="{2764B96F-8B6A-48AF-BD91-248239B8255E}" destId="{F01F9EB1-1E30-4610-97D8-02ED2B028DB2}" srcOrd="3" destOrd="0" presId="urn:microsoft.com/office/officeart/2005/8/layout/orgChart1"/>
    <dgm:cxn modelId="{FEEA99C4-11E0-44F7-9A3C-045128737A54}" type="presParOf" srcId="{F01F9EB1-1E30-4610-97D8-02ED2B028DB2}" destId="{1D7183F2-F05D-4771-887F-D1D833A0F476}" srcOrd="0" destOrd="0" presId="urn:microsoft.com/office/officeart/2005/8/layout/orgChart1"/>
    <dgm:cxn modelId="{14E60C96-84B7-45F0-A5CB-B29E7B66677B}" type="presParOf" srcId="{1D7183F2-F05D-4771-887F-D1D833A0F476}" destId="{C94302B3-B554-45F0-89FF-CE786F0A4C96}" srcOrd="0" destOrd="0" presId="urn:microsoft.com/office/officeart/2005/8/layout/orgChart1"/>
    <dgm:cxn modelId="{7DF79B1E-7AB9-44B7-965A-172E258A0BFF}" type="presParOf" srcId="{1D7183F2-F05D-4771-887F-D1D833A0F476}" destId="{D8B71C83-C15B-4198-9EFD-67BBC970B16D}" srcOrd="1" destOrd="0" presId="urn:microsoft.com/office/officeart/2005/8/layout/orgChart1"/>
    <dgm:cxn modelId="{B4B758D0-5F3B-4426-B88D-BAFFCF480C51}" type="presParOf" srcId="{F01F9EB1-1E30-4610-97D8-02ED2B028DB2}" destId="{6984A10F-346C-4D37-B314-0811B257682E}" srcOrd="1" destOrd="0" presId="urn:microsoft.com/office/officeart/2005/8/layout/orgChart1"/>
    <dgm:cxn modelId="{FF04C3B3-F5BE-4CFA-A7F1-598B8838D65F}" type="presParOf" srcId="{F01F9EB1-1E30-4610-97D8-02ED2B028DB2}" destId="{6A04B68D-E39B-4517-B393-FA4EF34DB8BD}" srcOrd="2" destOrd="0" presId="urn:microsoft.com/office/officeart/2005/8/layout/orgChart1"/>
    <dgm:cxn modelId="{C9930DF1-E920-4AB9-80B9-9B55115D680E}" type="presParOf" srcId="{2764B96F-8B6A-48AF-BD91-248239B8255E}" destId="{9BCB9F94-3751-474D-A5F6-B2E9C5E7C589}" srcOrd="4" destOrd="0" presId="urn:microsoft.com/office/officeart/2005/8/layout/orgChart1"/>
    <dgm:cxn modelId="{8AE2B456-7E2A-4D21-B37D-94468CDA1B2A}" type="presParOf" srcId="{2764B96F-8B6A-48AF-BD91-248239B8255E}" destId="{6125C28A-8C90-4A74-9E1F-5B11BAD30FF7}" srcOrd="5" destOrd="0" presId="urn:microsoft.com/office/officeart/2005/8/layout/orgChart1"/>
    <dgm:cxn modelId="{5F5D173D-8B70-4CB4-853D-D1460E6B879C}" type="presParOf" srcId="{6125C28A-8C90-4A74-9E1F-5B11BAD30FF7}" destId="{D24C1222-DA68-439A-9D91-12055A247847}" srcOrd="0" destOrd="0" presId="urn:microsoft.com/office/officeart/2005/8/layout/orgChart1"/>
    <dgm:cxn modelId="{6D7A10D4-1D34-4B19-B9E7-F95424175E55}" type="presParOf" srcId="{D24C1222-DA68-439A-9D91-12055A247847}" destId="{3F4710CE-07AF-41EA-96A8-AD194EFD91D0}" srcOrd="0" destOrd="0" presId="urn:microsoft.com/office/officeart/2005/8/layout/orgChart1"/>
    <dgm:cxn modelId="{1A31F399-58E1-4081-8F78-B302112B08E0}" type="presParOf" srcId="{D24C1222-DA68-439A-9D91-12055A247847}" destId="{5385477A-2DBE-4CAA-A5BA-87F7E21AB837}" srcOrd="1" destOrd="0" presId="urn:microsoft.com/office/officeart/2005/8/layout/orgChart1"/>
    <dgm:cxn modelId="{7D779351-3A1A-4A2A-A24A-964B20BBD1D1}" type="presParOf" srcId="{6125C28A-8C90-4A74-9E1F-5B11BAD30FF7}" destId="{75EB9AF4-8BE0-4D8C-AC26-12FD621B7F08}" srcOrd="1" destOrd="0" presId="urn:microsoft.com/office/officeart/2005/8/layout/orgChart1"/>
    <dgm:cxn modelId="{F0A4B6A2-5F87-4A1A-A0B5-DD3A1896C25A}" type="presParOf" srcId="{6125C28A-8C90-4A74-9E1F-5B11BAD30FF7}" destId="{D434B6AE-05A1-4798-8F57-25EE317DBBAB}" srcOrd="2" destOrd="0" presId="urn:microsoft.com/office/officeart/2005/8/layout/orgChart1"/>
    <dgm:cxn modelId="{81D18BB4-5D4E-40DA-9D7C-1CBDAF2D54EC}" type="presParOf" srcId="{2764B96F-8B6A-48AF-BD91-248239B8255E}" destId="{5C762E03-ABD3-4A66-9601-517FBC026B4F}" srcOrd="6" destOrd="0" presId="urn:microsoft.com/office/officeart/2005/8/layout/orgChart1"/>
    <dgm:cxn modelId="{58109043-6424-4F03-8174-EC132BC59459}" type="presParOf" srcId="{2764B96F-8B6A-48AF-BD91-248239B8255E}" destId="{4C543DC3-8C17-4AF4-8384-B10069590D86}" srcOrd="7" destOrd="0" presId="urn:microsoft.com/office/officeart/2005/8/layout/orgChart1"/>
    <dgm:cxn modelId="{91D7C89B-5D20-4860-BEFE-3998A1C332AC}" type="presParOf" srcId="{4C543DC3-8C17-4AF4-8384-B10069590D86}" destId="{C5B3534B-2E17-4391-8CFD-6B0097333297}" srcOrd="0" destOrd="0" presId="urn:microsoft.com/office/officeart/2005/8/layout/orgChart1"/>
    <dgm:cxn modelId="{9ED2F854-128B-4776-A9FF-8F0102BE54CE}" type="presParOf" srcId="{C5B3534B-2E17-4391-8CFD-6B0097333297}" destId="{D7C6E9A7-AA6F-48F1-B6C9-EA98075E396D}" srcOrd="0" destOrd="0" presId="urn:microsoft.com/office/officeart/2005/8/layout/orgChart1"/>
    <dgm:cxn modelId="{80082020-3C98-4E65-BC4D-B6AA7A49606E}" type="presParOf" srcId="{C5B3534B-2E17-4391-8CFD-6B0097333297}" destId="{A3DDB51C-385E-49B7-8BBB-872E7811E61E}" srcOrd="1" destOrd="0" presId="urn:microsoft.com/office/officeart/2005/8/layout/orgChart1"/>
    <dgm:cxn modelId="{33D59ED9-EA4A-43D8-8AD8-A0819D7FDB81}" type="presParOf" srcId="{4C543DC3-8C17-4AF4-8384-B10069590D86}" destId="{184ABD89-A4BF-4CDA-92A9-52FD488C4E39}" srcOrd="1" destOrd="0" presId="urn:microsoft.com/office/officeart/2005/8/layout/orgChart1"/>
    <dgm:cxn modelId="{C0E540D6-EF8E-4365-8EA6-B739685D7A42}" type="presParOf" srcId="{4C543DC3-8C17-4AF4-8384-B10069590D86}" destId="{D2E0FAC1-E63C-41EB-B6D4-25BEA7E7EFBD}" srcOrd="2" destOrd="0" presId="urn:microsoft.com/office/officeart/2005/8/layout/orgChart1"/>
    <dgm:cxn modelId="{57D5C55D-CCE3-4498-83E5-67DFD294CEFC}" type="presParOf" srcId="{A65DDBC9-196F-4FF4-B119-61CE20C9933C}" destId="{343F6128-4233-48DC-8404-D9DCD807B8C1}" srcOrd="2" destOrd="0" presId="urn:microsoft.com/office/officeart/2005/8/layout/orgChart1"/>
    <dgm:cxn modelId="{E3CFE3CF-B401-483E-A99A-22D670E1DA37}" type="presParOf" srcId="{343F6128-4233-48DC-8404-D9DCD807B8C1}" destId="{1970FF8C-E15E-4CB5-95EC-25209E3CD5AF}" srcOrd="0" destOrd="0" presId="urn:microsoft.com/office/officeart/2005/8/layout/orgChart1"/>
    <dgm:cxn modelId="{3E2D03C3-8924-4D65-8816-4B205F7AB515}" type="presParOf" srcId="{343F6128-4233-48DC-8404-D9DCD807B8C1}" destId="{B19F0315-A852-44FD-929A-173013E9E313}" srcOrd="1" destOrd="0" presId="urn:microsoft.com/office/officeart/2005/8/layout/orgChart1"/>
    <dgm:cxn modelId="{F0333610-8B1C-465B-9404-9D4439FDB30E}" type="presParOf" srcId="{B19F0315-A852-44FD-929A-173013E9E313}" destId="{A5E86534-C12E-4B52-B4DA-2F0D2DA7553B}" srcOrd="0" destOrd="0" presId="urn:microsoft.com/office/officeart/2005/8/layout/orgChart1"/>
    <dgm:cxn modelId="{564B293A-0932-4A51-BA06-85D15C1C645F}" type="presParOf" srcId="{A5E86534-C12E-4B52-B4DA-2F0D2DA7553B}" destId="{8884CC29-847E-4049-9196-17A232C07280}" srcOrd="0" destOrd="0" presId="urn:microsoft.com/office/officeart/2005/8/layout/orgChart1"/>
    <dgm:cxn modelId="{D06B5743-8CA6-48DB-A26B-6913F884E489}" type="presParOf" srcId="{A5E86534-C12E-4B52-B4DA-2F0D2DA7553B}" destId="{D28C36FE-8BD8-4A69-BC4C-E6E7631E4EFF}" srcOrd="1" destOrd="0" presId="urn:microsoft.com/office/officeart/2005/8/layout/orgChart1"/>
    <dgm:cxn modelId="{99B26704-5A72-4441-8E15-1E3A45EEA723}" type="presParOf" srcId="{B19F0315-A852-44FD-929A-173013E9E313}" destId="{9E3568B6-7034-4C74-96C7-9E8E8FEF8BA8}" srcOrd="1" destOrd="0" presId="urn:microsoft.com/office/officeart/2005/8/layout/orgChart1"/>
    <dgm:cxn modelId="{C7023227-6DE9-4FB2-884C-FDEF741A5C27}" type="presParOf" srcId="{B19F0315-A852-44FD-929A-173013E9E313}" destId="{5FB096A8-FA00-429F-9626-9B9E7BC0EA7D}" srcOrd="2" destOrd="0" presId="urn:microsoft.com/office/officeart/2005/8/layout/orgChart1"/>
    <dgm:cxn modelId="{4F35A855-6FE4-40DF-9227-D89124D6D9A0}" type="presParOf" srcId="{DFD5597F-13EC-40FA-9772-F2023CAEAF39}" destId="{B5967049-AA26-4663-BD01-DD030A416DDF}"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FF8C-E15E-4CB5-95EC-25209E3CD5AF}">
      <dsp:nvSpPr>
        <dsp:cNvPr id="0" name=""/>
        <dsp:cNvSpPr/>
      </dsp:nvSpPr>
      <dsp:spPr>
        <a:xfrm>
          <a:off x="3348815" y="2234808"/>
          <a:ext cx="99735" cy="708734"/>
        </a:xfrm>
        <a:custGeom>
          <a:avLst/>
          <a:gdLst/>
          <a:ahLst/>
          <a:cxnLst/>
          <a:rect l="0" t="0" r="0" b="0"/>
          <a:pathLst>
            <a:path>
              <a:moveTo>
                <a:pt x="99735" y="0"/>
              </a:moveTo>
              <a:lnTo>
                <a:pt x="99735" y="708734"/>
              </a:lnTo>
              <a:lnTo>
                <a:pt x="0" y="708734"/>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5C762E03-ABD3-4A66-9601-517FBC026B4F}">
      <dsp:nvSpPr>
        <dsp:cNvPr id="0" name=""/>
        <dsp:cNvSpPr/>
      </dsp:nvSpPr>
      <dsp:spPr>
        <a:xfrm>
          <a:off x="3448551" y="2234808"/>
          <a:ext cx="3741510" cy="1448112"/>
        </a:xfrm>
        <a:custGeom>
          <a:avLst/>
          <a:gdLst/>
          <a:ahLst/>
          <a:cxnLst/>
          <a:rect l="0" t="0" r="0" b="0"/>
          <a:pathLst>
            <a:path>
              <a:moveTo>
                <a:pt x="0" y="0"/>
              </a:moveTo>
              <a:lnTo>
                <a:pt x="0" y="1279341"/>
              </a:lnTo>
              <a:lnTo>
                <a:pt x="3741510" y="1279341"/>
              </a:lnTo>
              <a:lnTo>
                <a:pt x="3741510" y="1448112"/>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9BCB9F94-3751-474D-A5F6-B2E9C5E7C589}">
      <dsp:nvSpPr>
        <dsp:cNvPr id="0" name=""/>
        <dsp:cNvSpPr/>
      </dsp:nvSpPr>
      <dsp:spPr>
        <a:xfrm>
          <a:off x="3448551" y="2234808"/>
          <a:ext cx="1908367" cy="1461967"/>
        </a:xfrm>
        <a:custGeom>
          <a:avLst/>
          <a:gdLst/>
          <a:ahLst/>
          <a:cxnLst/>
          <a:rect l="0" t="0" r="0" b="0"/>
          <a:pathLst>
            <a:path>
              <a:moveTo>
                <a:pt x="0" y="0"/>
              </a:moveTo>
              <a:lnTo>
                <a:pt x="0" y="1293196"/>
              </a:lnTo>
              <a:lnTo>
                <a:pt x="1908367" y="1293196"/>
              </a:lnTo>
              <a:lnTo>
                <a:pt x="1908367" y="1461967"/>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2557002B-42D5-45BC-B488-A48D31F3011D}">
      <dsp:nvSpPr>
        <dsp:cNvPr id="0" name=""/>
        <dsp:cNvSpPr/>
      </dsp:nvSpPr>
      <dsp:spPr>
        <a:xfrm>
          <a:off x="3330564" y="2234808"/>
          <a:ext cx="91440" cy="1461967"/>
        </a:xfrm>
        <a:custGeom>
          <a:avLst/>
          <a:gdLst/>
          <a:ahLst/>
          <a:cxnLst/>
          <a:rect l="0" t="0" r="0" b="0"/>
          <a:pathLst>
            <a:path>
              <a:moveTo>
                <a:pt x="117986" y="0"/>
              </a:moveTo>
              <a:lnTo>
                <a:pt x="117986" y="1293196"/>
              </a:lnTo>
              <a:lnTo>
                <a:pt x="45720" y="1293196"/>
              </a:lnTo>
              <a:lnTo>
                <a:pt x="45720" y="1461967"/>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0773EDEB-0DC8-49AA-BB4C-8B49CB8C19C3}">
      <dsp:nvSpPr>
        <dsp:cNvPr id="0" name=""/>
        <dsp:cNvSpPr/>
      </dsp:nvSpPr>
      <dsp:spPr>
        <a:xfrm>
          <a:off x="1286239" y="2234808"/>
          <a:ext cx="2162311" cy="1456478"/>
        </a:xfrm>
        <a:custGeom>
          <a:avLst/>
          <a:gdLst/>
          <a:ahLst/>
          <a:cxnLst/>
          <a:rect l="0" t="0" r="0" b="0"/>
          <a:pathLst>
            <a:path>
              <a:moveTo>
                <a:pt x="2162311" y="0"/>
              </a:moveTo>
              <a:lnTo>
                <a:pt x="2162311" y="1287707"/>
              </a:lnTo>
              <a:lnTo>
                <a:pt x="0" y="1287707"/>
              </a:lnTo>
              <a:lnTo>
                <a:pt x="0" y="1456478"/>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34A1EBB0-4661-4027-84F3-A8FD3E15F641}">
      <dsp:nvSpPr>
        <dsp:cNvPr id="0" name=""/>
        <dsp:cNvSpPr/>
      </dsp:nvSpPr>
      <dsp:spPr>
        <a:xfrm>
          <a:off x="3402831" y="1042264"/>
          <a:ext cx="91440" cy="368186"/>
        </a:xfrm>
        <a:custGeom>
          <a:avLst/>
          <a:gdLst/>
          <a:ahLst/>
          <a:cxnLst/>
          <a:rect l="0" t="0" r="0" b="0"/>
          <a:pathLst>
            <a:path>
              <a:moveTo>
                <a:pt x="49344" y="0"/>
              </a:moveTo>
              <a:lnTo>
                <a:pt x="49344" y="199415"/>
              </a:lnTo>
              <a:lnTo>
                <a:pt x="45720" y="199415"/>
              </a:lnTo>
              <a:lnTo>
                <a:pt x="45720" y="368186"/>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01B89501-9513-46C6-8F76-1783E9BC4D6E}">
      <dsp:nvSpPr>
        <dsp:cNvPr id="0" name=""/>
        <dsp:cNvSpPr/>
      </dsp:nvSpPr>
      <dsp:spPr>
        <a:xfrm>
          <a:off x="3452175" y="1042264"/>
          <a:ext cx="2382203" cy="335484"/>
        </a:xfrm>
        <a:custGeom>
          <a:avLst/>
          <a:gdLst/>
          <a:ahLst/>
          <a:cxnLst/>
          <a:rect l="0" t="0" r="0" b="0"/>
          <a:pathLst>
            <a:path>
              <a:moveTo>
                <a:pt x="0" y="0"/>
              </a:moveTo>
              <a:lnTo>
                <a:pt x="0" y="166713"/>
              </a:lnTo>
              <a:lnTo>
                <a:pt x="2382203" y="166713"/>
              </a:lnTo>
              <a:lnTo>
                <a:pt x="2382203" y="335484"/>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389E7224-B051-4241-AD27-597C89690F9E}">
      <dsp:nvSpPr>
        <dsp:cNvPr id="0" name=""/>
        <dsp:cNvSpPr/>
      </dsp:nvSpPr>
      <dsp:spPr>
        <a:xfrm>
          <a:off x="1159042" y="1042264"/>
          <a:ext cx="2293133" cy="337542"/>
        </a:xfrm>
        <a:custGeom>
          <a:avLst/>
          <a:gdLst/>
          <a:ahLst/>
          <a:cxnLst/>
          <a:rect l="0" t="0" r="0" b="0"/>
          <a:pathLst>
            <a:path>
              <a:moveTo>
                <a:pt x="2293133" y="0"/>
              </a:moveTo>
              <a:lnTo>
                <a:pt x="2293133" y="168771"/>
              </a:lnTo>
              <a:lnTo>
                <a:pt x="0" y="168771"/>
              </a:lnTo>
              <a:lnTo>
                <a:pt x="0" y="337542"/>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A61BCBBD-3D62-4FD6-B8AA-3F99DF9CEABF}">
      <dsp:nvSpPr>
        <dsp:cNvPr id="0" name=""/>
        <dsp:cNvSpPr/>
      </dsp:nvSpPr>
      <dsp:spPr>
        <a:xfrm>
          <a:off x="2502773" y="235281"/>
          <a:ext cx="1898803" cy="806983"/>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400" b="1" i="0" u="sng" strike="noStrike" kern="1200" cap="none" normalizeH="0" baseline="0" dirty="0" smtClean="0">
              <a:ln/>
              <a:effectLst/>
              <a:latin typeface="Arial" charset="0"/>
              <a:cs typeface="Arial" charset="0"/>
            </a:rPr>
            <a:t>Director / CIE</a:t>
          </a:r>
        </a:p>
      </dsp:txBody>
      <dsp:txXfrm>
        <a:off x="2502773" y="235281"/>
        <a:ext cx="1898803" cy="806983"/>
      </dsp:txXfrm>
    </dsp:sp>
    <dsp:sp modelId="{9F0656A0-8F79-41CD-B1ED-E8DBC92AED36}">
      <dsp:nvSpPr>
        <dsp:cNvPr id="0" name=""/>
        <dsp:cNvSpPr/>
      </dsp:nvSpPr>
      <dsp:spPr>
        <a:xfrm>
          <a:off x="355370" y="1379806"/>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Authorization </a:t>
          </a:r>
          <a:br>
            <a:rPr kumimoji="0" lang="en-CA" altLang="en-US" sz="1200" b="1" i="0" u="sng" strike="noStrike" kern="1200" cap="none" normalizeH="0" baseline="0" dirty="0" smtClean="0">
              <a:ln/>
              <a:effectLst/>
              <a:latin typeface="Arial" charset="0"/>
              <a:cs typeface="Arial" charset="0"/>
            </a:rPr>
          </a:br>
          <a:r>
            <a:rPr kumimoji="0" lang="en-CA" altLang="en-US" sz="1200" b="1" i="0" u="none" strike="noStrike" kern="1200" cap="none" normalizeH="0" baseline="0" dirty="0" smtClean="0">
              <a:ln/>
              <a:effectLst/>
              <a:latin typeface="Arial" charset="0"/>
              <a:cs typeface="Arial" charset="0"/>
            </a:rPr>
            <a:t>&amp;</a:t>
          </a:r>
          <a:r>
            <a:rPr kumimoji="0" lang="en-CA" altLang="en-US" sz="1200" b="1" i="0" u="sng" strike="noStrike" kern="1200" cap="none" normalizeH="0" baseline="0" dirty="0" smtClean="0">
              <a:ln/>
              <a:effectLst/>
              <a:latin typeface="Arial" charset="0"/>
              <a:cs typeface="Arial" charset="0"/>
            </a:rPr>
            <a:t/>
          </a:r>
          <a:br>
            <a:rPr kumimoji="0" lang="en-CA" altLang="en-US" sz="1200" b="1" i="0" u="sng" strike="noStrike" kern="1200" cap="none" normalizeH="0" baseline="0" dirty="0" smtClean="0">
              <a:ln/>
              <a:effectLst/>
              <a:latin typeface="Arial" charset="0"/>
              <a:cs typeface="Arial" charset="0"/>
            </a:rPr>
          </a:br>
          <a:r>
            <a:rPr kumimoji="0" lang="en-CA" altLang="en-US" sz="1200" b="1" i="0" u="sng" strike="noStrike" kern="1200" cap="none" normalizeH="0" baseline="0" dirty="0" smtClean="0">
              <a:ln/>
              <a:effectLst/>
              <a:latin typeface="Arial" charset="0"/>
              <a:cs typeface="Arial" charset="0"/>
            </a:rPr>
            <a:t>Classification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355370" y="1379806"/>
        <a:ext cx="1607343" cy="803671"/>
      </dsp:txXfrm>
    </dsp:sp>
    <dsp:sp modelId="{4D3AAE0F-9E4D-411B-A259-B7E5170846AE}">
      <dsp:nvSpPr>
        <dsp:cNvPr id="0" name=""/>
        <dsp:cNvSpPr/>
      </dsp:nvSpPr>
      <dsp:spPr>
        <a:xfrm>
          <a:off x="4898093" y="1377748"/>
          <a:ext cx="1872571" cy="866036"/>
        </a:xfrm>
        <a:prstGeom prst="rect">
          <a:avLst/>
        </a:prstGeom>
        <a:solidFill>
          <a:schemeClr val="bg1"/>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Explosives Specialists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4898093" y="1377748"/>
        <a:ext cx="1872571" cy="866036"/>
      </dsp:txXfrm>
    </dsp:sp>
    <dsp:sp modelId="{21C1BD71-82C0-4FEE-A040-902353AB87DE}">
      <dsp:nvSpPr>
        <dsp:cNvPr id="0" name=""/>
        <dsp:cNvSpPr/>
      </dsp:nvSpPr>
      <dsp:spPr>
        <a:xfrm>
          <a:off x="2429246" y="1410450"/>
          <a:ext cx="2038610" cy="824358"/>
        </a:xfrm>
        <a:prstGeom prst="rect">
          <a:avLst/>
        </a:prstGeom>
        <a:solidFill>
          <a:schemeClr val="bg1"/>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Licensing </a:t>
          </a:r>
          <a:br>
            <a:rPr kumimoji="0" lang="en-CA" altLang="en-US" sz="1200" b="1" i="0" u="sng" strike="noStrike" kern="1200" cap="none" normalizeH="0" baseline="0" dirty="0" smtClean="0">
              <a:ln/>
              <a:effectLst/>
              <a:latin typeface="Arial" charset="0"/>
              <a:cs typeface="Arial" charset="0"/>
            </a:rPr>
          </a:br>
          <a:r>
            <a:rPr kumimoji="0" lang="en-CA" altLang="en-US" sz="1200" b="1" i="0" u="none" strike="noStrike" kern="1200" cap="none" normalizeH="0" baseline="0" dirty="0" smtClean="0">
              <a:ln/>
              <a:effectLst/>
              <a:latin typeface="Arial" charset="0"/>
              <a:cs typeface="Arial" charset="0"/>
            </a:rPr>
            <a:t>&amp;</a:t>
          </a:r>
          <a:r>
            <a:rPr kumimoji="0" lang="en-CA" altLang="en-US" sz="1200" b="1" i="0" u="sng" strike="noStrike" kern="1200" cap="none" normalizeH="0" baseline="0" dirty="0" smtClean="0">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Inspections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2429246" y="1410450"/>
        <a:ext cx="2038610" cy="824358"/>
      </dsp:txXfrm>
    </dsp:sp>
    <dsp:sp modelId="{EF289776-076A-4D76-A7A4-E6584F53F3DD}">
      <dsp:nvSpPr>
        <dsp:cNvPr id="0" name=""/>
        <dsp:cNvSpPr/>
      </dsp:nvSpPr>
      <dsp:spPr>
        <a:xfrm>
          <a:off x="403856" y="3691287"/>
          <a:ext cx="1764766" cy="7684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Pacific Region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British Columbia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Yukon</a:t>
          </a:r>
        </a:p>
      </dsp:txBody>
      <dsp:txXfrm>
        <a:off x="403856" y="3691287"/>
        <a:ext cx="1764766" cy="768471"/>
      </dsp:txXfrm>
    </dsp:sp>
    <dsp:sp modelId="{C94302B3-B554-45F0-89FF-CE786F0A4C96}">
      <dsp:nvSpPr>
        <dsp:cNvPr id="0" name=""/>
        <dsp:cNvSpPr/>
      </dsp:nvSpPr>
      <dsp:spPr>
        <a:xfrm>
          <a:off x="2411155" y="3696776"/>
          <a:ext cx="1930259"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Western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Alberta / Saskatchewan /  Northwest Territories</a:t>
          </a:r>
        </a:p>
      </dsp:txBody>
      <dsp:txXfrm>
        <a:off x="2411155" y="3696776"/>
        <a:ext cx="1930259" cy="803671"/>
      </dsp:txXfrm>
    </dsp:sp>
    <dsp:sp modelId="{3F4710CE-07AF-41EA-96A8-AD194EFD91D0}">
      <dsp:nvSpPr>
        <dsp:cNvPr id="0" name=""/>
        <dsp:cNvSpPr/>
      </dsp:nvSpPr>
      <dsp:spPr>
        <a:xfrm>
          <a:off x="4553246" y="3696776"/>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Central Region</a:t>
          </a: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Ontario / </a:t>
          </a:r>
          <a:br>
            <a:rPr kumimoji="0" lang="en-CA" altLang="en-US" sz="1200" b="0" i="0" u="none" strike="noStrike" kern="1200" cap="none" normalizeH="0" baseline="0" dirty="0" smtClean="0">
              <a:ln/>
              <a:effectLst/>
              <a:latin typeface="Arial" pitchFamily="34" charset="0"/>
              <a:cs typeface="Arial" pitchFamily="34" charset="0"/>
            </a:rPr>
          </a:br>
          <a:r>
            <a:rPr kumimoji="0" lang="en-CA" altLang="en-US" sz="1200" b="0" i="0" u="none" strike="noStrike" kern="1200" cap="none" normalizeH="0" baseline="0" dirty="0" smtClean="0">
              <a:ln/>
              <a:effectLst/>
              <a:latin typeface="Arial" pitchFamily="34" charset="0"/>
              <a:cs typeface="Arial" pitchFamily="34" charset="0"/>
            </a:rPr>
            <a:t>Manitoba</a:t>
          </a:r>
          <a:endParaRPr kumimoji="0" lang="en-CA" altLang="en-US" sz="1200" b="1" i="0" u="sng" strike="noStrike" kern="1200" cap="none" normalizeH="0" baseline="0" dirty="0" smtClean="0">
            <a:ln/>
            <a:effectLst/>
            <a:latin typeface="Arial" pitchFamily="34" charset="0"/>
            <a:cs typeface="Arial" pitchFamily="34" charset="0"/>
          </a:endParaRPr>
        </a:p>
      </dsp:txBody>
      <dsp:txXfrm>
        <a:off x="4553246" y="3696776"/>
        <a:ext cx="1607343" cy="803671"/>
      </dsp:txXfrm>
    </dsp:sp>
    <dsp:sp modelId="{D7C6E9A7-AA6F-48F1-B6C9-EA98075E396D}">
      <dsp:nvSpPr>
        <dsp:cNvPr id="0" name=""/>
        <dsp:cNvSpPr/>
      </dsp:nvSpPr>
      <dsp:spPr>
        <a:xfrm>
          <a:off x="6386389" y="3682920"/>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Eastern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Quebec / Nunavut / Atlantic Provinces</a:t>
          </a:r>
        </a:p>
      </dsp:txBody>
      <dsp:txXfrm>
        <a:off x="6386389" y="3682920"/>
        <a:ext cx="1607343" cy="803671"/>
      </dsp:txXfrm>
    </dsp:sp>
    <dsp:sp modelId="{8884CC29-847E-4049-9196-17A232C07280}">
      <dsp:nvSpPr>
        <dsp:cNvPr id="0" name=""/>
        <dsp:cNvSpPr/>
      </dsp:nvSpPr>
      <dsp:spPr>
        <a:xfrm>
          <a:off x="1741471" y="2579375"/>
          <a:ext cx="1607343" cy="728335"/>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CA" sz="1200" b="1" u="sng" kern="1200" dirty="0" smtClean="0">
              <a:latin typeface="Arial" pitchFamily="34" charset="0"/>
              <a:cs typeface="Arial" pitchFamily="34" charset="0"/>
            </a:rPr>
            <a:t>Operational Policies</a:t>
          </a:r>
        </a:p>
        <a:p>
          <a:pPr lvl="0" algn="ctr" defTabSz="533400">
            <a:lnSpc>
              <a:spcPct val="100000"/>
            </a:lnSpc>
            <a:spcBef>
              <a:spcPct val="0"/>
            </a:spcBef>
            <a:spcAft>
              <a:spcPct val="35000"/>
            </a:spcAft>
          </a:pPr>
          <a:endParaRPr lang="en-CA" sz="800" kern="1200" dirty="0" smtClean="0">
            <a:latin typeface="Arial" pitchFamily="34" charset="0"/>
            <a:cs typeface="Arial" pitchFamily="34" charset="0"/>
          </a:endParaRPr>
        </a:p>
      </dsp:txBody>
      <dsp:txXfrm>
        <a:off x="1741471" y="2579375"/>
        <a:ext cx="1607343" cy="7283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59F08E52-5D30-4053-ACC6-A3A659EDCD62}" type="datetimeFigureOut">
              <a:rPr lang="en-CA" smtClean="0"/>
              <a:t>31/03/2017</a:t>
            </a:fld>
            <a:endParaRPr lang="en-CA"/>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3CC40459-7AAA-401E-91B9-FD5E0677D67C}" type="slidenum">
              <a:rPr lang="en-CA" smtClean="0"/>
              <a:t>‹#›</a:t>
            </a:fld>
            <a:endParaRPr lang="en-CA"/>
          </a:p>
        </p:txBody>
      </p:sp>
    </p:spTree>
    <p:extLst>
      <p:ext uri="{BB962C8B-B14F-4D97-AF65-F5344CB8AC3E}">
        <p14:creationId xmlns:p14="http://schemas.microsoft.com/office/powerpoint/2010/main" val="94146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CA"/>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38BAC96D-C2A4-4520-B032-F00D7353CE0D}" type="datetimeFigureOut">
              <a:rPr lang="en-CA" smtClean="0"/>
              <a:t>31/03/2017</a:t>
            </a:fld>
            <a:endParaRPr lang="en-CA"/>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CA"/>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C3B9EE1B-46D6-4895-AAC2-2B668510D6CD}" type="slidenum">
              <a:rPr lang="en-CA" smtClean="0"/>
              <a:t>‹#›</a:t>
            </a:fld>
            <a:endParaRPr lang="en-CA"/>
          </a:p>
        </p:txBody>
      </p:sp>
    </p:spTree>
    <p:extLst>
      <p:ext uri="{BB962C8B-B14F-4D97-AF65-F5344CB8AC3E}">
        <p14:creationId xmlns:p14="http://schemas.microsoft.com/office/powerpoint/2010/main" val="352582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7452" indent="-283635" eaLnBrk="0" hangingPunct="0">
              <a:spcBef>
                <a:spcPct val="30000"/>
              </a:spcBef>
              <a:defRPr sz="1200">
                <a:solidFill>
                  <a:schemeClr val="tx1"/>
                </a:solidFill>
                <a:latin typeface="Calibri" pitchFamily="34" charset="0"/>
              </a:defRPr>
            </a:lvl2pPr>
            <a:lvl3pPr marL="1134542" indent="-226908" eaLnBrk="0" hangingPunct="0">
              <a:spcBef>
                <a:spcPct val="30000"/>
              </a:spcBef>
              <a:defRPr sz="1200">
                <a:solidFill>
                  <a:schemeClr val="tx1"/>
                </a:solidFill>
                <a:latin typeface="Calibri" pitchFamily="34" charset="0"/>
              </a:defRPr>
            </a:lvl3pPr>
            <a:lvl4pPr marL="1588359" indent="-226908" eaLnBrk="0" hangingPunct="0">
              <a:spcBef>
                <a:spcPct val="30000"/>
              </a:spcBef>
              <a:defRPr sz="1200">
                <a:solidFill>
                  <a:schemeClr val="tx1"/>
                </a:solidFill>
                <a:latin typeface="Calibri" pitchFamily="34" charset="0"/>
              </a:defRPr>
            </a:lvl4pPr>
            <a:lvl5pPr marL="2042175" indent="-226908" eaLnBrk="0" hangingPunct="0">
              <a:spcBef>
                <a:spcPct val="30000"/>
              </a:spcBef>
              <a:defRPr sz="1200">
                <a:solidFill>
                  <a:schemeClr val="tx1"/>
                </a:solidFill>
                <a:latin typeface="Calibri" pitchFamily="34" charset="0"/>
              </a:defRPr>
            </a:lvl5pPr>
            <a:lvl6pPr marL="2495992" indent="-226908" defTabSz="453817" eaLnBrk="0" fontAlgn="base" hangingPunct="0">
              <a:spcBef>
                <a:spcPct val="30000"/>
              </a:spcBef>
              <a:spcAft>
                <a:spcPct val="0"/>
              </a:spcAft>
              <a:defRPr sz="1200">
                <a:solidFill>
                  <a:schemeClr val="tx1"/>
                </a:solidFill>
                <a:latin typeface="Calibri" pitchFamily="34" charset="0"/>
              </a:defRPr>
            </a:lvl6pPr>
            <a:lvl7pPr marL="2949809" indent="-226908" defTabSz="453817" eaLnBrk="0" fontAlgn="base" hangingPunct="0">
              <a:spcBef>
                <a:spcPct val="30000"/>
              </a:spcBef>
              <a:spcAft>
                <a:spcPct val="0"/>
              </a:spcAft>
              <a:defRPr sz="1200">
                <a:solidFill>
                  <a:schemeClr val="tx1"/>
                </a:solidFill>
                <a:latin typeface="Calibri" pitchFamily="34" charset="0"/>
              </a:defRPr>
            </a:lvl7pPr>
            <a:lvl8pPr marL="3403625" indent="-226908" defTabSz="453817" eaLnBrk="0" fontAlgn="base" hangingPunct="0">
              <a:spcBef>
                <a:spcPct val="30000"/>
              </a:spcBef>
              <a:spcAft>
                <a:spcPct val="0"/>
              </a:spcAft>
              <a:defRPr sz="1200">
                <a:solidFill>
                  <a:schemeClr val="tx1"/>
                </a:solidFill>
                <a:latin typeface="Calibri" pitchFamily="34" charset="0"/>
              </a:defRPr>
            </a:lvl8pPr>
            <a:lvl9pPr marL="3857442" indent="-226908" defTabSz="45381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D8C3B68-3760-4FF0-9D3B-5F2C54866F38}" type="slidenum">
              <a:rPr lang="en-US" altLang="en-US">
                <a:solidFill>
                  <a:prstClr val="black"/>
                </a:solidFill>
                <a:latin typeface="Arial" pitchFamily="34" charset="0"/>
              </a:rPr>
              <a:pPr eaLnBrk="1" hangingPunct="1">
                <a:spcBef>
                  <a:spcPct val="0"/>
                </a:spcBef>
              </a:pPr>
              <a:t>1</a:t>
            </a:fld>
            <a:endParaRPr lang="en-US" altLang="en-US">
              <a:solidFill>
                <a:prstClr val="black"/>
              </a:solidFill>
              <a:latin typeface="Arial" pitchFamily="34" charset="0"/>
            </a:endParaRPr>
          </a:p>
        </p:txBody>
      </p:sp>
      <p:sp>
        <p:nvSpPr>
          <p:cNvPr id="39939" name="Rectangle 2"/>
          <p:cNvSpPr>
            <a:spLocks noGrp="1" noRot="1" noChangeAspect="1" noChangeArrowheads="1" noTextEdit="1"/>
          </p:cNvSpPr>
          <p:nvPr>
            <p:ph type="sldImg"/>
          </p:nvPr>
        </p:nvSpPr>
        <p:spPr bwMode="auto">
          <a:xfrm>
            <a:off x="1177925" y="692150"/>
            <a:ext cx="4616450"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26992" y="4387767"/>
            <a:ext cx="5096092" cy="4155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latin typeface="Arial" pitchFamily="34" charset="0"/>
            </a:endParaRPr>
          </a:p>
        </p:txBody>
      </p:sp>
    </p:spTree>
    <p:extLst>
      <p:ext uri="{BB962C8B-B14F-4D97-AF65-F5344CB8AC3E}">
        <p14:creationId xmlns:p14="http://schemas.microsoft.com/office/powerpoint/2010/main" val="1734241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10</a:t>
            </a:fld>
            <a:endParaRPr lang="en-CA"/>
          </a:p>
        </p:txBody>
      </p:sp>
    </p:spTree>
    <p:extLst>
      <p:ext uri="{BB962C8B-B14F-4D97-AF65-F5344CB8AC3E}">
        <p14:creationId xmlns:p14="http://schemas.microsoft.com/office/powerpoint/2010/main" val="3221171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11</a:t>
            </a:fld>
            <a:endParaRPr lang="en-CA"/>
          </a:p>
        </p:txBody>
      </p:sp>
    </p:spTree>
    <p:extLst>
      <p:ext uri="{BB962C8B-B14F-4D97-AF65-F5344CB8AC3E}">
        <p14:creationId xmlns:p14="http://schemas.microsoft.com/office/powerpoint/2010/main" val="276062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12</a:t>
            </a:fld>
            <a:endParaRPr lang="en-CA"/>
          </a:p>
        </p:txBody>
      </p:sp>
    </p:spTree>
    <p:extLst>
      <p:ext uri="{BB962C8B-B14F-4D97-AF65-F5344CB8AC3E}">
        <p14:creationId xmlns:p14="http://schemas.microsoft.com/office/powerpoint/2010/main" val="281082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7452" indent="-283635" eaLnBrk="0" hangingPunct="0">
              <a:spcBef>
                <a:spcPct val="30000"/>
              </a:spcBef>
              <a:defRPr sz="1200">
                <a:solidFill>
                  <a:schemeClr val="tx1"/>
                </a:solidFill>
                <a:latin typeface="Calibri" pitchFamily="34" charset="0"/>
              </a:defRPr>
            </a:lvl2pPr>
            <a:lvl3pPr marL="1134542" indent="-226908" eaLnBrk="0" hangingPunct="0">
              <a:spcBef>
                <a:spcPct val="30000"/>
              </a:spcBef>
              <a:defRPr sz="1200">
                <a:solidFill>
                  <a:schemeClr val="tx1"/>
                </a:solidFill>
                <a:latin typeface="Calibri" pitchFamily="34" charset="0"/>
              </a:defRPr>
            </a:lvl3pPr>
            <a:lvl4pPr marL="1588359" indent="-226908" eaLnBrk="0" hangingPunct="0">
              <a:spcBef>
                <a:spcPct val="30000"/>
              </a:spcBef>
              <a:defRPr sz="1200">
                <a:solidFill>
                  <a:schemeClr val="tx1"/>
                </a:solidFill>
                <a:latin typeface="Calibri" pitchFamily="34" charset="0"/>
              </a:defRPr>
            </a:lvl4pPr>
            <a:lvl5pPr marL="2042175" indent="-226908" eaLnBrk="0" hangingPunct="0">
              <a:spcBef>
                <a:spcPct val="30000"/>
              </a:spcBef>
              <a:defRPr sz="1200">
                <a:solidFill>
                  <a:schemeClr val="tx1"/>
                </a:solidFill>
                <a:latin typeface="Calibri" pitchFamily="34" charset="0"/>
              </a:defRPr>
            </a:lvl5pPr>
            <a:lvl6pPr marL="2495992" indent="-226908" defTabSz="453817" eaLnBrk="0" fontAlgn="base" hangingPunct="0">
              <a:spcBef>
                <a:spcPct val="30000"/>
              </a:spcBef>
              <a:spcAft>
                <a:spcPct val="0"/>
              </a:spcAft>
              <a:defRPr sz="1200">
                <a:solidFill>
                  <a:schemeClr val="tx1"/>
                </a:solidFill>
                <a:latin typeface="Calibri" pitchFamily="34" charset="0"/>
              </a:defRPr>
            </a:lvl6pPr>
            <a:lvl7pPr marL="2949809" indent="-226908" defTabSz="453817" eaLnBrk="0" fontAlgn="base" hangingPunct="0">
              <a:spcBef>
                <a:spcPct val="30000"/>
              </a:spcBef>
              <a:spcAft>
                <a:spcPct val="0"/>
              </a:spcAft>
              <a:defRPr sz="1200">
                <a:solidFill>
                  <a:schemeClr val="tx1"/>
                </a:solidFill>
                <a:latin typeface="Calibri" pitchFamily="34" charset="0"/>
              </a:defRPr>
            </a:lvl7pPr>
            <a:lvl8pPr marL="3403625" indent="-226908" defTabSz="453817" eaLnBrk="0" fontAlgn="base" hangingPunct="0">
              <a:spcBef>
                <a:spcPct val="30000"/>
              </a:spcBef>
              <a:spcAft>
                <a:spcPct val="0"/>
              </a:spcAft>
              <a:defRPr sz="1200">
                <a:solidFill>
                  <a:schemeClr val="tx1"/>
                </a:solidFill>
                <a:latin typeface="Calibri" pitchFamily="34" charset="0"/>
              </a:defRPr>
            </a:lvl8pPr>
            <a:lvl9pPr marL="3857442" indent="-226908" defTabSz="45381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F98DCA2-CBD7-4B70-808D-DC0AADA4A8BD}" type="slidenum">
              <a:rPr lang="en-CA" altLang="en-US">
                <a:solidFill>
                  <a:prstClr val="black"/>
                </a:solidFill>
              </a:rPr>
              <a:pPr eaLnBrk="1" hangingPunct="1">
                <a:spcBef>
                  <a:spcPct val="0"/>
                </a:spcBef>
              </a:pPr>
              <a:t>13</a:t>
            </a:fld>
            <a:endParaRPr lang="en-CA" altLang="en-US">
              <a:solidFill>
                <a:prstClr val="black"/>
              </a:solidFill>
            </a:endParaRPr>
          </a:p>
        </p:txBody>
      </p:sp>
    </p:spTree>
    <p:extLst>
      <p:ext uri="{BB962C8B-B14F-4D97-AF65-F5344CB8AC3E}">
        <p14:creationId xmlns:p14="http://schemas.microsoft.com/office/powerpoint/2010/main" val="1342852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14</a:t>
            </a:fld>
            <a:endParaRPr lang="en-CA"/>
          </a:p>
        </p:txBody>
      </p:sp>
    </p:spTree>
    <p:extLst>
      <p:ext uri="{BB962C8B-B14F-4D97-AF65-F5344CB8AC3E}">
        <p14:creationId xmlns:p14="http://schemas.microsoft.com/office/powerpoint/2010/main" val="295988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15</a:t>
            </a:fld>
            <a:endParaRPr lang="en-CA"/>
          </a:p>
        </p:txBody>
      </p:sp>
    </p:spTree>
    <p:extLst>
      <p:ext uri="{BB962C8B-B14F-4D97-AF65-F5344CB8AC3E}">
        <p14:creationId xmlns:p14="http://schemas.microsoft.com/office/powerpoint/2010/main" val="1513614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16</a:t>
            </a:fld>
            <a:endParaRPr lang="en-CA"/>
          </a:p>
        </p:txBody>
      </p:sp>
    </p:spTree>
    <p:extLst>
      <p:ext uri="{BB962C8B-B14F-4D97-AF65-F5344CB8AC3E}">
        <p14:creationId xmlns:p14="http://schemas.microsoft.com/office/powerpoint/2010/main" val="44719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17</a:t>
            </a:fld>
            <a:endParaRPr lang="en-CA"/>
          </a:p>
        </p:txBody>
      </p:sp>
    </p:spTree>
    <p:extLst>
      <p:ext uri="{BB962C8B-B14F-4D97-AF65-F5344CB8AC3E}">
        <p14:creationId xmlns:p14="http://schemas.microsoft.com/office/powerpoint/2010/main" val="144618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18</a:t>
            </a:fld>
            <a:endParaRPr lang="en-CA"/>
          </a:p>
        </p:txBody>
      </p:sp>
    </p:spTree>
    <p:extLst>
      <p:ext uri="{BB962C8B-B14F-4D97-AF65-F5344CB8AC3E}">
        <p14:creationId xmlns:p14="http://schemas.microsoft.com/office/powerpoint/2010/main" val="1737825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19</a:t>
            </a:fld>
            <a:endParaRPr lang="en-CA"/>
          </a:p>
        </p:txBody>
      </p:sp>
    </p:spTree>
    <p:extLst>
      <p:ext uri="{BB962C8B-B14F-4D97-AF65-F5344CB8AC3E}">
        <p14:creationId xmlns:p14="http://schemas.microsoft.com/office/powerpoint/2010/main" val="381565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2</a:t>
            </a:fld>
            <a:endParaRPr lang="en-CA"/>
          </a:p>
        </p:txBody>
      </p:sp>
    </p:spTree>
    <p:extLst>
      <p:ext uri="{BB962C8B-B14F-4D97-AF65-F5344CB8AC3E}">
        <p14:creationId xmlns:p14="http://schemas.microsoft.com/office/powerpoint/2010/main" val="4286308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0CD70BA-307B-43B1-BB3D-2FB52C6B162F}"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3885881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21</a:t>
            </a:fld>
            <a:endParaRPr lang="en-CA"/>
          </a:p>
        </p:txBody>
      </p:sp>
    </p:spTree>
    <p:extLst>
      <p:ext uri="{BB962C8B-B14F-4D97-AF65-F5344CB8AC3E}">
        <p14:creationId xmlns:p14="http://schemas.microsoft.com/office/powerpoint/2010/main" val="169612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22</a:t>
            </a:fld>
            <a:endParaRPr lang="en-CA"/>
          </a:p>
        </p:txBody>
      </p:sp>
    </p:spTree>
    <p:extLst>
      <p:ext uri="{BB962C8B-B14F-4D97-AF65-F5344CB8AC3E}">
        <p14:creationId xmlns:p14="http://schemas.microsoft.com/office/powerpoint/2010/main" val="1414195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23</a:t>
            </a:fld>
            <a:endParaRPr lang="en-CA"/>
          </a:p>
        </p:txBody>
      </p:sp>
    </p:spTree>
    <p:extLst>
      <p:ext uri="{BB962C8B-B14F-4D97-AF65-F5344CB8AC3E}">
        <p14:creationId xmlns:p14="http://schemas.microsoft.com/office/powerpoint/2010/main" val="2110452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24</a:t>
            </a:fld>
            <a:endParaRPr lang="en-CA"/>
          </a:p>
        </p:txBody>
      </p:sp>
    </p:spTree>
    <p:extLst>
      <p:ext uri="{BB962C8B-B14F-4D97-AF65-F5344CB8AC3E}">
        <p14:creationId xmlns:p14="http://schemas.microsoft.com/office/powerpoint/2010/main" val="2293773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25</a:t>
            </a:fld>
            <a:endParaRPr lang="en-CA"/>
          </a:p>
        </p:txBody>
      </p:sp>
    </p:spTree>
    <p:extLst>
      <p:ext uri="{BB962C8B-B14F-4D97-AF65-F5344CB8AC3E}">
        <p14:creationId xmlns:p14="http://schemas.microsoft.com/office/powerpoint/2010/main" val="2324530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26</a:t>
            </a:fld>
            <a:endParaRPr lang="en-CA"/>
          </a:p>
        </p:txBody>
      </p:sp>
    </p:spTree>
    <p:extLst>
      <p:ext uri="{BB962C8B-B14F-4D97-AF65-F5344CB8AC3E}">
        <p14:creationId xmlns:p14="http://schemas.microsoft.com/office/powerpoint/2010/main" val="4251868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27</a:t>
            </a:fld>
            <a:endParaRPr lang="en-CA"/>
          </a:p>
        </p:txBody>
      </p:sp>
    </p:spTree>
    <p:extLst>
      <p:ext uri="{BB962C8B-B14F-4D97-AF65-F5344CB8AC3E}">
        <p14:creationId xmlns:p14="http://schemas.microsoft.com/office/powerpoint/2010/main" val="3103551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28</a:t>
            </a:fld>
            <a:endParaRPr lang="en-CA"/>
          </a:p>
        </p:txBody>
      </p:sp>
    </p:spTree>
    <p:extLst>
      <p:ext uri="{BB962C8B-B14F-4D97-AF65-F5344CB8AC3E}">
        <p14:creationId xmlns:p14="http://schemas.microsoft.com/office/powerpoint/2010/main" val="2380261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29</a:t>
            </a:fld>
            <a:endParaRPr lang="en-CA"/>
          </a:p>
        </p:txBody>
      </p:sp>
    </p:spTree>
    <p:extLst>
      <p:ext uri="{BB962C8B-B14F-4D97-AF65-F5344CB8AC3E}">
        <p14:creationId xmlns:p14="http://schemas.microsoft.com/office/powerpoint/2010/main" val="301387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7452" indent="-283635" eaLnBrk="0" hangingPunct="0">
              <a:spcBef>
                <a:spcPct val="30000"/>
              </a:spcBef>
              <a:defRPr sz="1200">
                <a:solidFill>
                  <a:schemeClr val="tx1"/>
                </a:solidFill>
                <a:latin typeface="Calibri" pitchFamily="34" charset="0"/>
              </a:defRPr>
            </a:lvl2pPr>
            <a:lvl3pPr marL="1134542" indent="-226908" eaLnBrk="0" hangingPunct="0">
              <a:spcBef>
                <a:spcPct val="30000"/>
              </a:spcBef>
              <a:defRPr sz="1200">
                <a:solidFill>
                  <a:schemeClr val="tx1"/>
                </a:solidFill>
                <a:latin typeface="Calibri" pitchFamily="34" charset="0"/>
              </a:defRPr>
            </a:lvl3pPr>
            <a:lvl4pPr marL="1588359" indent="-226908" eaLnBrk="0" hangingPunct="0">
              <a:spcBef>
                <a:spcPct val="30000"/>
              </a:spcBef>
              <a:defRPr sz="1200">
                <a:solidFill>
                  <a:schemeClr val="tx1"/>
                </a:solidFill>
                <a:latin typeface="Calibri" pitchFamily="34" charset="0"/>
              </a:defRPr>
            </a:lvl4pPr>
            <a:lvl5pPr marL="2042175" indent="-226908" eaLnBrk="0" hangingPunct="0">
              <a:spcBef>
                <a:spcPct val="30000"/>
              </a:spcBef>
              <a:defRPr sz="1200">
                <a:solidFill>
                  <a:schemeClr val="tx1"/>
                </a:solidFill>
                <a:latin typeface="Calibri" pitchFamily="34" charset="0"/>
              </a:defRPr>
            </a:lvl5pPr>
            <a:lvl6pPr marL="2495992" indent="-226908" defTabSz="453817" eaLnBrk="0" fontAlgn="base" hangingPunct="0">
              <a:spcBef>
                <a:spcPct val="30000"/>
              </a:spcBef>
              <a:spcAft>
                <a:spcPct val="0"/>
              </a:spcAft>
              <a:defRPr sz="1200">
                <a:solidFill>
                  <a:schemeClr val="tx1"/>
                </a:solidFill>
                <a:latin typeface="Calibri" pitchFamily="34" charset="0"/>
              </a:defRPr>
            </a:lvl6pPr>
            <a:lvl7pPr marL="2949809" indent="-226908" defTabSz="453817" eaLnBrk="0" fontAlgn="base" hangingPunct="0">
              <a:spcBef>
                <a:spcPct val="30000"/>
              </a:spcBef>
              <a:spcAft>
                <a:spcPct val="0"/>
              </a:spcAft>
              <a:defRPr sz="1200">
                <a:solidFill>
                  <a:schemeClr val="tx1"/>
                </a:solidFill>
                <a:latin typeface="Calibri" pitchFamily="34" charset="0"/>
              </a:defRPr>
            </a:lvl7pPr>
            <a:lvl8pPr marL="3403625" indent="-226908" defTabSz="453817" eaLnBrk="0" fontAlgn="base" hangingPunct="0">
              <a:spcBef>
                <a:spcPct val="30000"/>
              </a:spcBef>
              <a:spcAft>
                <a:spcPct val="0"/>
              </a:spcAft>
              <a:defRPr sz="1200">
                <a:solidFill>
                  <a:schemeClr val="tx1"/>
                </a:solidFill>
                <a:latin typeface="Calibri" pitchFamily="34" charset="0"/>
              </a:defRPr>
            </a:lvl8pPr>
            <a:lvl9pPr marL="3857442" indent="-226908" defTabSz="45381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29CA0D9-559F-466E-8585-C6853D9CD755}" type="slidenum">
              <a:rPr lang="en-CA" altLang="en-US">
                <a:solidFill>
                  <a:prstClr val="black"/>
                </a:solidFill>
              </a:rPr>
              <a:pPr eaLnBrk="1" hangingPunct="1">
                <a:spcBef>
                  <a:spcPct val="0"/>
                </a:spcBef>
              </a:pPr>
              <a:t>3</a:t>
            </a:fld>
            <a:endParaRPr lang="en-CA" altLang="en-US">
              <a:solidFill>
                <a:prstClr val="black"/>
              </a:solidFill>
            </a:endParaRPr>
          </a:p>
        </p:txBody>
      </p:sp>
    </p:spTree>
    <p:extLst>
      <p:ext uri="{BB962C8B-B14F-4D97-AF65-F5344CB8AC3E}">
        <p14:creationId xmlns:p14="http://schemas.microsoft.com/office/powerpoint/2010/main" val="1793971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30</a:t>
            </a:fld>
            <a:endParaRPr lang="en-CA"/>
          </a:p>
        </p:txBody>
      </p:sp>
    </p:spTree>
    <p:extLst>
      <p:ext uri="{BB962C8B-B14F-4D97-AF65-F5344CB8AC3E}">
        <p14:creationId xmlns:p14="http://schemas.microsoft.com/office/powerpoint/2010/main" val="692334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31</a:t>
            </a:fld>
            <a:endParaRPr lang="en-CA"/>
          </a:p>
        </p:txBody>
      </p:sp>
    </p:spTree>
    <p:extLst>
      <p:ext uri="{BB962C8B-B14F-4D97-AF65-F5344CB8AC3E}">
        <p14:creationId xmlns:p14="http://schemas.microsoft.com/office/powerpoint/2010/main" val="3975261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32</a:t>
            </a:fld>
            <a:endParaRPr lang="en-CA"/>
          </a:p>
        </p:txBody>
      </p:sp>
    </p:spTree>
    <p:extLst>
      <p:ext uri="{BB962C8B-B14F-4D97-AF65-F5344CB8AC3E}">
        <p14:creationId xmlns:p14="http://schemas.microsoft.com/office/powerpoint/2010/main" val="3291714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33</a:t>
            </a:fld>
            <a:endParaRPr lang="en-CA"/>
          </a:p>
        </p:txBody>
      </p:sp>
    </p:spTree>
    <p:extLst>
      <p:ext uri="{BB962C8B-B14F-4D97-AF65-F5344CB8AC3E}">
        <p14:creationId xmlns:p14="http://schemas.microsoft.com/office/powerpoint/2010/main" val="122835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34</a:t>
            </a:fld>
            <a:endParaRPr lang="en-CA"/>
          </a:p>
        </p:txBody>
      </p:sp>
    </p:spTree>
    <p:extLst>
      <p:ext uri="{BB962C8B-B14F-4D97-AF65-F5344CB8AC3E}">
        <p14:creationId xmlns:p14="http://schemas.microsoft.com/office/powerpoint/2010/main" val="1128377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35</a:t>
            </a:fld>
            <a:endParaRPr lang="en-CA"/>
          </a:p>
        </p:txBody>
      </p:sp>
    </p:spTree>
    <p:extLst>
      <p:ext uri="{BB962C8B-B14F-4D97-AF65-F5344CB8AC3E}">
        <p14:creationId xmlns:p14="http://schemas.microsoft.com/office/powerpoint/2010/main" val="138612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36</a:t>
            </a:fld>
            <a:endParaRPr lang="en-CA"/>
          </a:p>
        </p:txBody>
      </p:sp>
    </p:spTree>
    <p:extLst>
      <p:ext uri="{BB962C8B-B14F-4D97-AF65-F5344CB8AC3E}">
        <p14:creationId xmlns:p14="http://schemas.microsoft.com/office/powerpoint/2010/main" val="3786995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37</a:t>
            </a:fld>
            <a:endParaRPr lang="en-CA"/>
          </a:p>
        </p:txBody>
      </p:sp>
    </p:spTree>
    <p:extLst>
      <p:ext uri="{BB962C8B-B14F-4D97-AF65-F5344CB8AC3E}">
        <p14:creationId xmlns:p14="http://schemas.microsoft.com/office/powerpoint/2010/main" val="3862575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7411" indent="-283620" eaLnBrk="0" hangingPunct="0">
              <a:spcBef>
                <a:spcPct val="30000"/>
              </a:spcBef>
              <a:defRPr sz="1200">
                <a:solidFill>
                  <a:schemeClr val="tx1"/>
                </a:solidFill>
                <a:latin typeface="Calibri" pitchFamily="34" charset="0"/>
              </a:defRPr>
            </a:lvl2pPr>
            <a:lvl3pPr marL="1134480" indent="-226895" eaLnBrk="0" hangingPunct="0">
              <a:spcBef>
                <a:spcPct val="30000"/>
              </a:spcBef>
              <a:defRPr sz="1200">
                <a:solidFill>
                  <a:schemeClr val="tx1"/>
                </a:solidFill>
                <a:latin typeface="Calibri" pitchFamily="34" charset="0"/>
              </a:defRPr>
            </a:lvl3pPr>
            <a:lvl4pPr marL="1588272" indent="-226895" eaLnBrk="0" hangingPunct="0">
              <a:spcBef>
                <a:spcPct val="30000"/>
              </a:spcBef>
              <a:defRPr sz="1200">
                <a:solidFill>
                  <a:schemeClr val="tx1"/>
                </a:solidFill>
                <a:latin typeface="Calibri" pitchFamily="34" charset="0"/>
              </a:defRPr>
            </a:lvl4pPr>
            <a:lvl5pPr marL="2042063" indent="-226895" eaLnBrk="0" hangingPunct="0">
              <a:spcBef>
                <a:spcPct val="30000"/>
              </a:spcBef>
              <a:defRPr sz="1200">
                <a:solidFill>
                  <a:schemeClr val="tx1"/>
                </a:solidFill>
                <a:latin typeface="Calibri" pitchFamily="34" charset="0"/>
              </a:defRPr>
            </a:lvl5pPr>
            <a:lvl6pPr marL="2495855" indent="-226895" defTabSz="453792" eaLnBrk="0" fontAlgn="base" hangingPunct="0">
              <a:spcBef>
                <a:spcPct val="30000"/>
              </a:spcBef>
              <a:spcAft>
                <a:spcPct val="0"/>
              </a:spcAft>
              <a:defRPr sz="1200">
                <a:solidFill>
                  <a:schemeClr val="tx1"/>
                </a:solidFill>
                <a:latin typeface="Calibri" pitchFamily="34" charset="0"/>
              </a:defRPr>
            </a:lvl6pPr>
            <a:lvl7pPr marL="2949648" indent="-226895" defTabSz="453792" eaLnBrk="0" fontAlgn="base" hangingPunct="0">
              <a:spcBef>
                <a:spcPct val="30000"/>
              </a:spcBef>
              <a:spcAft>
                <a:spcPct val="0"/>
              </a:spcAft>
              <a:defRPr sz="1200">
                <a:solidFill>
                  <a:schemeClr val="tx1"/>
                </a:solidFill>
                <a:latin typeface="Calibri" pitchFamily="34" charset="0"/>
              </a:defRPr>
            </a:lvl7pPr>
            <a:lvl8pPr marL="3403439" indent="-226895" defTabSz="453792" eaLnBrk="0" fontAlgn="base" hangingPunct="0">
              <a:spcBef>
                <a:spcPct val="30000"/>
              </a:spcBef>
              <a:spcAft>
                <a:spcPct val="0"/>
              </a:spcAft>
              <a:defRPr sz="1200">
                <a:solidFill>
                  <a:schemeClr val="tx1"/>
                </a:solidFill>
                <a:latin typeface="Calibri" pitchFamily="34" charset="0"/>
              </a:defRPr>
            </a:lvl8pPr>
            <a:lvl9pPr marL="3857231" indent="-226895" defTabSz="453792"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4CD5F06-990F-461E-8C12-412F98075EAD}" type="slidenum">
              <a:rPr lang="en-US" altLang="en-US">
                <a:solidFill>
                  <a:prstClr val="black"/>
                </a:solidFill>
                <a:latin typeface="Arial" pitchFamily="34" charset="0"/>
              </a:rPr>
              <a:pPr eaLnBrk="1" hangingPunct="1">
                <a:spcBef>
                  <a:spcPct val="0"/>
                </a:spcBef>
              </a:pPr>
              <a:t>38</a:t>
            </a:fld>
            <a:endParaRPr lang="en-US" altLang="en-US">
              <a:solidFill>
                <a:prstClr val="black"/>
              </a:solidFill>
              <a:latin typeface="Arial" pitchFamily="34" charset="0"/>
            </a:endParaRPr>
          </a:p>
        </p:txBody>
      </p:sp>
      <p:sp>
        <p:nvSpPr>
          <p:cNvPr id="52227" name="Rectangle 2"/>
          <p:cNvSpPr>
            <a:spLocks noGrp="1" noRot="1" noChangeAspect="1" noChangeArrowheads="1" noTextEdit="1"/>
          </p:cNvSpPr>
          <p:nvPr>
            <p:ph type="sldImg"/>
          </p:nvPr>
        </p:nvSpPr>
        <p:spPr bwMode="auto">
          <a:xfrm>
            <a:off x="1177925" y="692150"/>
            <a:ext cx="4616450"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26992" y="4387768"/>
            <a:ext cx="5096092" cy="41559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latin typeface="Arial" pitchFamily="34" charset="0"/>
            </a:endParaRPr>
          </a:p>
        </p:txBody>
      </p:sp>
    </p:spTree>
    <p:extLst>
      <p:ext uri="{BB962C8B-B14F-4D97-AF65-F5344CB8AC3E}">
        <p14:creationId xmlns:p14="http://schemas.microsoft.com/office/powerpoint/2010/main" val="1273483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7452" indent="-283635" eaLnBrk="0" hangingPunct="0">
              <a:spcBef>
                <a:spcPct val="30000"/>
              </a:spcBef>
              <a:defRPr sz="1200">
                <a:solidFill>
                  <a:schemeClr val="tx1"/>
                </a:solidFill>
                <a:latin typeface="Calibri" pitchFamily="34" charset="0"/>
              </a:defRPr>
            </a:lvl2pPr>
            <a:lvl3pPr marL="1134542" indent="-226908" eaLnBrk="0" hangingPunct="0">
              <a:spcBef>
                <a:spcPct val="30000"/>
              </a:spcBef>
              <a:defRPr sz="1200">
                <a:solidFill>
                  <a:schemeClr val="tx1"/>
                </a:solidFill>
                <a:latin typeface="Calibri" pitchFamily="34" charset="0"/>
              </a:defRPr>
            </a:lvl3pPr>
            <a:lvl4pPr marL="1588359" indent="-226908" eaLnBrk="0" hangingPunct="0">
              <a:spcBef>
                <a:spcPct val="30000"/>
              </a:spcBef>
              <a:defRPr sz="1200">
                <a:solidFill>
                  <a:schemeClr val="tx1"/>
                </a:solidFill>
                <a:latin typeface="Calibri" pitchFamily="34" charset="0"/>
              </a:defRPr>
            </a:lvl4pPr>
            <a:lvl5pPr marL="2042175" indent="-226908" eaLnBrk="0" hangingPunct="0">
              <a:spcBef>
                <a:spcPct val="30000"/>
              </a:spcBef>
              <a:defRPr sz="1200">
                <a:solidFill>
                  <a:schemeClr val="tx1"/>
                </a:solidFill>
                <a:latin typeface="Calibri" pitchFamily="34" charset="0"/>
              </a:defRPr>
            </a:lvl5pPr>
            <a:lvl6pPr marL="2495992" indent="-226908" defTabSz="453817" eaLnBrk="0" fontAlgn="base" hangingPunct="0">
              <a:spcBef>
                <a:spcPct val="30000"/>
              </a:spcBef>
              <a:spcAft>
                <a:spcPct val="0"/>
              </a:spcAft>
              <a:defRPr sz="1200">
                <a:solidFill>
                  <a:schemeClr val="tx1"/>
                </a:solidFill>
                <a:latin typeface="Calibri" pitchFamily="34" charset="0"/>
              </a:defRPr>
            </a:lvl6pPr>
            <a:lvl7pPr marL="2949809" indent="-226908" defTabSz="453817" eaLnBrk="0" fontAlgn="base" hangingPunct="0">
              <a:spcBef>
                <a:spcPct val="30000"/>
              </a:spcBef>
              <a:spcAft>
                <a:spcPct val="0"/>
              </a:spcAft>
              <a:defRPr sz="1200">
                <a:solidFill>
                  <a:schemeClr val="tx1"/>
                </a:solidFill>
                <a:latin typeface="Calibri" pitchFamily="34" charset="0"/>
              </a:defRPr>
            </a:lvl7pPr>
            <a:lvl8pPr marL="3403625" indent="-226908" defTabSz="453817" eaLnBrk="0" fontAlgn="base" hangingPunct="0">
              <a:spcBef>
                <a:spcPct val="30000"/>
              </a:spcBef>
              <a:spcAft>
                <a:spcPct val="0"/>
              </a:spcAft>
              <a:defRPr sz="1200">
                <a:solidFill>
                  <a:schemeClr val="tx1"/>
                </a:solidFill>
                <a:latin typeface="Calibri" pitchFamily="34" charset="0"/>
              </a:defRPr>
            </a:lvl8pPr>
            <a:lvl9pPr marL="3857442" indent="-226908" defTabSz="45381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956D89F-78F1-4BC8-B03C-C1B691E5455A}" type="slidenum">
              <a:rPr lang="en-CA" altLang="en-US">
                <a:solidFill>
                  <a:prstClr val="black"/>
                </a:solidFill>
              </a:rPr>
              <a:pPr eaLnBrk="1" hangingPunct="1">
                <a:spcBef>
                  <a:spcPct val="0"/>
                </a:spcBef>
              </a:pPr>
              <a:t>4</a:t>
            </a:fld>
            <a:endParaRPr lang="en-CA" altLang="en-US">
              <a:solidFill>
                <a:prstClr val="black"/>
              </a:solidFill>
            </a:endParaRPr>
          </a:p>
        </p:txBody>
      </p:sp>
    </p:spTree>
    <p:extLst>
      <p:ext uri="{BB962C8B-B14F-4D97-AF65-F5344CB8AC3E}">
        <p14:creationId xmlns:p14="http://schemas.microsoft.com/office/powerpoint/2010/main" val="212181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5</a:t>
            </a:fld>
            <a:endParaRPr lang="en-CA"/>
          </a:p>
        </p:txBody>
      </p:sp>
    </p:spTree>
    <p:extLst>
      <p:ext uri="{BB962C8B-B14F-4D97-AF65-F5344CB8AC3E}">
        <p14:creationId xmlns:p14="http://schemas.microsoft.com/office/powerpoint/2010/main" val="240373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6</a:t>
            </a:fld>
            <a:endParaRPr lang="en-CA"/>
          </a:p>
        </p:txBody>
      </p:sp>
    </p:spTree>
    <p:extLst>
      <p:ext uri="{BB962C8B-B14F-4D97-AF65-F5344CB8AC3E}">
        <p14:creationId xmlns:p14="http://schemas.microsoft.com/office/powerpoint/2010/main" val="133052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7</a:t>
            </a:fld>
            <a:endParaRPr lang="en-CA"/>
          </a:p>
        </p:txBody>
      </p:sp>
    </p:spTree>
    <p:extLst>
      <p:ext uri="{BB962C8B-B14F-4D97-AF65-F5344CB8AC3E}">
        <p14:creationId xmlns:p14="http://schemas.microsoft.com/office/powerpoint/2010/main" val="22008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3B9EE1B-46D6-4895-AAC2-2B668510D6CD}" type="slidenum">
              <a:rPr lang="en-CA" smtClean="0"/>
              <a:t>8</a:t>
            </a:fld>
            <a:endParaRPr lang="en-CA"/>
          </a:p>
        </p:txBody>
      </p:sp>
    </p:spTree>
    <p:extLst>
      <p:ext uri="{BB962C8B-B14F-4D97-AF65-F5344CB8AC3E}">
        <p14:creationId xmlns:p14="http://schemas.microsoft.com/office/powerpoint/2010/main" val="56249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0146" indent="-284672" eaLnBrk="0" hangingPunct="0">
              <a:spcBef>
                <a:spcPct val="30000"/>
              </a:spcBef>
              <a:defRPr sz="1200">
                <a:solidFill>
                  <a:schemeClr val="tx1"/>
                </a:solidFill>
                <a:latin typeface="Arial" charset="0"/>
                <a:cs typeface="Arial" charset="0"/>
              </a:defRPr>
            </a:lvl2pPr>
            <a:lvl3pPr marL="1138687" indent="-227737" eaLnBrk="0" hangingPunct="0">
              <a:spcBef>
                <a:spcPct val="30000"/>
              </a:spcBef>
              <a:defRPr sz="1200">
                <a:solidFill>
                  <a:schemeClr val="tx1"/>
                </a:solidFill>
                <a:latin typeface="Arial" charset="0"/>
                <a:cs typeface="Arial" charset="0"/>
              </a:defRPr>
            </a:lvl3pPr>
            <a:lvl4pPr marL="1594161" indent="-227737" eaLnBrk="0" hangingPunct="0">
              <a:spcBef>
                <a:spcPct val="30000"/>
              </a:spcBef>
              <a:defRPr sz="1200">
                <a:solidFill>
                  <a:schemeClr val="tx1"/>
                </a:solidFill>
                <a:latin typeface="Arial" charset="0"/>
                <a:cs typeface="Arial" charset="0"/>
              </a:defRPr>
            </a:lvl4pPr>
            <a:lvl5pPr marL="2049636" indent="-227737" eaLnBrk="0" hangingPunct="0">
              <a:spcBef>
                <a:spcPct val="30000"/>
              </a:spcBef>
              <a:defRPr sz="1200">
                <a:solidFill>
                  <a:schemeClr val="tx1"/>
                </a:solidFill>
                <a:latin typeface="Arial" charset="0"/>
                <a:cs typeface="Arial" charset="0"/>
              </a:defRPr>
            </a:lvl5pPr>
            <a:lvl6pPr marL="2505111" indent="-227737" eaLnBrk="0" fontAlgn="base" hangingPunct="0">
              <a:spcBef>
                <a:spcPct val="30000"/>
              </a:spcBef>
              <a:spcAft>
                <a:spcPct val="0"/>
              </a:spcAft>
              <a:defRPr sz="1200">
                <a:solidFill>
                  <a:schemeClr val="tx1"/>
                </a:solidFill>
                <a:latin typeface="Arial" charset="0"/>
                <a:cs typeface="Arial" charset="0"/>
              </a:defRPr>
            </a:lvl6pPr>
            <a:lvl7pPr marL="2960586" indent="-227737" eaLnBrk="0" fontAlgn="base" hangingPunct="0">
              <a:spcBef>
                <a:spcPct val="30000"/>
              </a:spcBef>
              <a:spcAft>
                <a:spcPct val="0"/>
              </a:spcAft>
              <a:defRPr sz="1200">
                <a:solidFill>
                  <a:schemeClr val="tx1"/>
                </a:solidFill>
                <a:latin typeface="Arial" charset="0"/>
                <a:cs typeface="Arial" charset="0"/>
              </a:defRPr>
            </a:lvl7pPr>
            <a:lvl8pPr marL="3416060" indent="-227737" eaLnBrk="0" fontAlgn="base" hangingPunct="0">
              <a:spcBef>
                <a:spcPct val="30000"/>
              </a:spcBef>
              <a:spcAft>
                <a:spcPct val="0"/>
              </a:spcAft>
              <a:defRPr sz="1200">
                <a:solidFill>
                  <a:schemeClr val="tx1"/>
                </a:solidFill>
                <a:latin typeface="Arial" charset="0"/>
                <a:cs typeface="Arial" charset="0"/>
              </a:defRPr>
            </a:lvl8pPr>
            <a:lvl9pPr marL="3871534" indent="-2277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4A8F3A6-3FD1-480C-BE78-D5F9D65453AD}" type="slidenum">
              <a:rPr lang="en-CA" altLang="en-US" smtClean="0"/>
              <a:pPr eaLnBrk="1" hangingPunct="1">
                <a:spcBef>
                  <a:spcPct val="0"/>
                </a:spcBef>
              </a:pPr>
              <a:t>9</a:t>
            </a:fld>
            <a:endParaRPr lang="en-CA" altLang="en-US" smtClean="0"/>
          </a:p>
        </p:txBody>
      </p:sp>
    </p:spTree>
    <p:extLst>
      <p:ext uri="{BB962C8B-B14F-4D97-AF65-F5344CB8AC3E}">
        <p14:creationId xmlns:p14="http://schemas.microsoft.com/office/powerpoint/2010/main" val="1797099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MMS_blue template_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x-none"/>
              <a:t>Click to edit Master title style</a:t>
            </a:r>
            <a:endParaRPr lang="en-US"/>
          </a:p>
        </p:txBody>
      </p:sp>
      <p:sp>
        <p:nvSpPr>
          <p:cNvPr id="3" name="Subtitle 2"/>
          <p:cNvSpPr>
            <a:spLocks noGrp="1"/>
          </p:cNvSpPr>
          <p:nvPr>
            <p:ph type="subTitle" idx="1"/>
          </p:nvPr>
        </p:nvSpPr>
        <p:spPr>
          <a:xfrm>
            <a:off x="1371600" y="3600450"/>
            <a:ext cx="6400800" cy="17526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Tree>
    <p:extLst>
      <p:ext uri="{BB962C8B-B14F-4D97-AF65-F5344CB8AC3E}">
        <p14:creationId xmlns:p14="http://schemas.microsoft.com/office/powerpoint/2010/main" val="300485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9C3E8B0D-2C29-4F70-8AC5-F437CA05A32B}" type="datetimeFigureOut">
              <a:rPr lang="en-US">
                <a:solidFill>
                  <a:prstClr val="black"/>
                </a:solidFill>
              </a:rPr>
              <a:pPr defTabSz="457200">
                <a:defRPr/>
              </a:pPr>
              <a:t>3/31/2017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61EA068D-983A-49F9-8443-45BD29E7792C}" type="slidenum">
              <a:rPr>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165917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D8CC1561-FE30-4439-A112-50EE1B98715E}" type="datetimeFigureOut">
              <a:rPr lang="en-US">
                <a:solidFill>
                  <a:prstClr val="black"/>
                </a:solidFill>
              </a:rPr>
              <a:pPr defTabSz="457200">
                <a:defRPr/>
              </a:pPr>
              <a:t>3/31/2017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00871ED-D6A5-4C40-995C-1D7F88F611BA}" type="slidenum">
              <a:rPr>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390355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x-none"/>
              <a:t>Click to edit Master title style</a:t>
            </a:r>
            <a:endParaRPr lang="en-US"/>
          </a:p>
        </p:txBody>
      </p:sp>
      <p:sp>
        <p:nvSpPr>
          <p:cNvPr id="3" name="Content Placeholder 2"/>
          <p:cNvSpPr>
            <a:spLocks noGrp="1"/>
          </p:cNvSpPr>
          <p:nvPr>
            <p:ph idx="1"/>
          </p:nvPr>
        </p:nvSpPr>
        <p:spPr/>
        <p:txBody>
          <a:bodyPr/>
          <a:lstStyle>
            <a:lvl1pPr>
              <a:buClr>
                <a:srgbClr val="486879"/>
              </a:buClr>
              <a:buFont typeface="Wingdings" charset="2"/>
              <a:buChar char="§"/>
              <a:defRPr/>
            </a:lvl1pPr>
            <a:lvl2pPr>
              <a:buClr>
                <a:srgbClr val="486879"/>
              </a:buClr>
              <a:buFont typeface="Wingdings" charset="2"/>
              <a:buChar char="§"/>
              <a:defRPr/>
            </a:lvl2pPr>
            <a:lvl3pPr>
              <a:buClr>
                <a:srgbClr val="486879"/>
              </a:buClr>
              <a:buFont typeface="Wingdings" charset="2"/>
              <a:buChar char="§"/>
              <a:defRPr/>
            </a:lvl3pPr>
            <a:lvl4pPr>
              <a:buClr>
                <a:srgbClr val="486879"/>
              </a:buClr>
              <a:buFont typeface="Wingdings" charset="2"/>
              <a:buChar char="§"/>
              <a:defRPr/>
            </a:lvl4pPr>
            <a:lvl5pPr>
              <a:buClr>
                <a:srgbClr val="486879"/>
              </a:buClr>
              <a:buFont typeface="Wingdings" charset="2"/>
              <a:buChar cha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0B29571-5A1B-4EBF-967E-4A31C1C9CA49}" type="datetimeFigureOut">
              <a:rPr lang="en-US">
                <a:solidFill>
                  <a:prstClr val="black"/>
                </a:solidFill>
              </a:rPr>
              <a:pPr defTabSz="457200">
                <a:defRPr/>
              </a:pPr>
              <a:t>3/31/2017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56D7E192-5576-48E5-9ED5-79C428CFDBD0}" type="slidenum">
              <a:rPr>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73677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F9A7390-2BFE-4963-A447-36DC9547C495}" type="datetimeFigureOut">
              <a:rPr lang="en-US">
                <a:solidFill>
                  <a:prstClr val="black"/>
                </a:solidFill>
              </a:rPr>
              <a:pPr defTabSz="457200">
                <a:defRPr/>
              </a:pPr>
              <a:t>3/31/2017</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6A2872F-2583-4D58-8208-884365AEB054}" type="slidenum">
              <a:rPr>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307622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639C03A4-F1B9-40E2-8F0A-94BB1FD7837B}" type="datetimeFigureOut">
              <a:rPr lang="en-US">
                <a:solidFill>
                  <a:prstClr val="black"/>
                </a:solidFill>
              </a:rPr>
              <a:pPr defTabSz="457200">
                <a:defRPr/>
              </a:pPr>
              <a:t>3/31/2017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CB84FEAB-9E4C-4A0D-B64F-7018EAB492F5}" type="slidenum">
              <a:rPr>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196647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6DE72D28-160E-4FCC-9377-016BBDEABBFA}" type="datetimeFigureOut">
              <a:rPr lang="en-US">
                <a:solidFill>
                  <a:prstClr val="black"/>
                </a:solidFill>
              </a:rPr>
              <a:pPr defTabSz="457200">
                <a:defRPr/>
              </a:pPr>
              <a:t>3/31/2017</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8A7319E-2271-4EC1-95E3-07DE53973B24}" type="slidenum">
              <a:rPr>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126668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D36B3A49-8777-48D5-ABAB-F5E8DDF2C6F6}" type="datetimeFigureOut">
              <a:rPr lang="en-US">
                <a:solidFill>
                  <a:prstClr val="black"/>
                </a:solidFill>
              </a:rPr>
              <a:pPr defTabSz="457200">
                <a:defRPr/>
              </a:pPr>
              <a:t>3/31/2017</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6523A988-D998-426F-93C9-07679C8DD524}" type="slidenum">
              <a:rPr>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56736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AC115E42-86A9-4265-A895-213E1B0D6B72}" type="datetimeFigureOut">
              <a:rPr lang="en-US">
                <a:solidFill>
                  <a:prstClr val="black"/>
                </a:solidFill>
              </a:rPr>
              <a:pPr defTabSz="457200">
                <a:defRPr/>
              </a:pPr>
              <a:t>3/31/2017</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EC621F1-BFD5-4E4E-B815-5125D94B762D}" type="slidenum">
              <a:rPr>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207248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7ADED668-26CD-4224-BB42-1B4206057443}" type="datetimeFigureOut">
              <a:rPr lang="en-US">
                <a:solidFill>
                  <a:prstClr val="black"/>
                </a:solidFill>
              </a:rPr>
              <a:pPr defTabSz="457200">
                <a:defRPr/>
              </a:pPr>
              <a:t>3/31/2017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87458C0-F552-48A9-B84F-E130916DE74C}" type="slidenum">
              <a:rPr>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403794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71A643B9-2D35-404A-B02F-882CFE1B7708}" type="datetimeFigureOut">
              <a:rPr lang="en-US">
                <a:solidFill>
                  <a:prstClr val="black"/>
                </a:solidFill>
              </a:rPr>
              <a:pPr defTabSz="457200">
                <a:defRPr/>
              </a:pPr>
              <a:t>3/31/2017</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8CFE45F9-6879-4EA2-B460-E6595D190D80}" type="slidenum">
              <a:rPr>
                <a:solidFill>
                  <a:prstClr val="black"/>
                </a:solidFill>
              </a:rPr>
              <a:pPr defTabSz="457200">
                <a:defRPr/>
              </a:pPr>
              <a:t>‹#›</a:t>
            </a:fld>
            <a:endParaRPr lang="en-US" dirty="0">
              <a:solidFill>
                <a:prstClr val="black"/>
              </a:solidFill>
            </a:endParaRPr>
          </a:p>
        </p:txBody>
      </p:sp>
    </p:spTree>
    <p:extLst>
      <p:ext uri="{BB962C8B-B14F-4D97-AF65-F5344CB8AC3E}">
        <p14:creationId xmlns:p14="http://schemas.microsoft.com/office/powerpoint/2010/main" val="222646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0"/>
          <p:cNvSpPr>
            <a:spLocks noChangeArrowheads="1"/>
          </p:cNvSpPr>
          <p:nvPr userDrawn="1"/>
        </p:nvSpPr>
        <p:spPr bwMode="auto">
          <a:xfrm>
            <a:off x="2514600" y="0"/>
            <a:ext cx="3733800" cy="228600"/>
          </a:xfrm>
          <a:prstGeom prst="rect">
            <a:avLst/>
          </a:prstGeom>
          <a:solidFill>
            <a:srgbClr val="486879"/>
          </a:soli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defRPr/>
            </a:pPr>
            <a:endParaRPr lang="en-US" altLang="en-US" dirty="0" smtClean="0">
              <a:solidFill>
                <a:prstClr val="black"/>
              </a:solidFill>
              <a:cs typeface="Arial" pitchFamily="34" charset="0"/>
            </a:endParaRPr>
          </a:p>
        </p:txBody>
      </p:sp>
      <p:sp>
        <p:nvSpPr>
          <p:cNvPr id="1029" name="Rectangle 9"/>
          <p:cNvSpPr>
            <a:spLocks noChangeArrowheads="1"/>
          </p:cNvSpPr>
          <p:nvPr userDrawn="1"/>
        </p:nvSpPr>
        <p:spPr bwMode="auto">
          <a:xfrm>
            <a:off x="0" y="0"/>
            <a:ext cx="2895600" cy="228600"/>
          </a:xfrm>
          <a:prstGeom prst="rect">
            <a:avLst/>
          </a:prstGeom>
          <a:solidFill>
            <a:srgbClr val="254555"/>
          </a:soli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defRPr/>
            </a:pPr>
            <a:endParaRPr lang="en-US" altLang="en-US" dirty="0" smtClean="0">
              <a:solidFill>
                <a:prstClr val="black"/>
              </a:solidFill>
              <a:cs typeface="Arial" pitchFamily="34" charset="0"/>
            </a:endParaRPr>
          </a:p>
        </p:txBody>
      </p:sp>
      <p:sp>
        <p:nvSpPr>
          <p:cNvPr id="1030" name="Rectangle 11"/>
          <p:cNvSpPr>
            <a:spLocks noChangeArrowheads="1"/>
          </p:cNvSpPr>
          <p:nvPr userDrawn="1"/>
        </p:nvSpPr>
        <p:spPr bwMode="auto">
          <a:xfrm>
            <a:off x="6019800" y="0"/>
            <a:ext cx="3124200" cy="228600"/>
          </a:xfrm>
          <a:prstGeom prst="rect">
            <a:avLst/>
          </a:prstGeom>
          <a:solidFill>
            <a:srgbClr val="6C939B"/>
          </a:solidFill>
          <a:ln>
            <a:noFill/>
          </a:ln>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defTabSz="457200" fontAlgn="base">
              <a:spcBef>
                <a:spcPct val="0"/>
              </a:spcBef>
              <a:spcAft>
                <a:spcPct val="0"/>
              </a:spcAft>
              <a:defRPr/>
            </a:pPr>
            <a:endParaRPr lang="en-US" altLang="en-US" dirty="0" smtClean="0">
              <a:solidFill>
                <a:prstClr val="black"/>
              </a:solidFill>
              <a:cs typeface="Arial" pitchFamily="34" charset="0"/>
            </a:endParaRPr>
          </a:p>
        </p:txBody>
      </p:sp>
      <p:sp>
        <p:nvSpPr>
          <p:cNvPr id="13" name="Rectangle 6"/>
          <p:cNvSpPr txBox="1">
            <a:spLocks noChangeArrowheads="1"/>
          </p:cNvSpPr>
          <p:nvPr userDrawn="1"/>
        </p:nvSpPr>
        <p:spPr bwMode="auto">
          <a:xfrm>
            <a:off x="7010400" y="0"/>
            <a:ext cx="2133600" cy="476250"/>
          </a:xfrm>
          <a:prstGeom prst="rect">
            <a:avLst/>
          </a:prstGeom>
          <a:noFill/>
          <a:ln w="9525">
            <a:noFill/>
            <a:miter lim="800000"/>
            <a:headEnd/>
            <a:tailEnd/>
          </a:ln>
          <a:effectLst/>
        </p:spPr>
        <p:txBody>
          <a:bodyPr/>
          <a:lstStyle>
            <a:lvl1pPr algn="r">
              <a:defRPr sz="1200"/>
            </a:lvl1pPr>
          </a:lstStyle>
          <a:p>
            <a:pPr defTabSz="457200">
              <a:defRPr/>
            </a:pPr>
            <a:fld id="{85AE1B2C-A183-4B10-9FE6-AC6994F287EA}" type="slidenum">
              <a:rPr lang="en-US">
                <a:solidFill>
                  <a:prstClr val="black"/>
                </a:solidFill>
                <a:cs typeface="Arial" pitchFamily="34" charset="0"/>
              </a:rPr>
              <a:pPr defTabSz="457200">
                <a:defRPr/>
              </a:pPr>
              <a:t>‹#›</a:t>
            </a:fld>
            <a:endParaRPr lang="en-US" dirty="0">
              <a:solidFill>
                <a:prstClr val="black"/>
              </a:solidFill>
              <a:cs typeface="Arial" pitchFamily="34" charset="0"/>
            </a:endParaRPr>
          </a:p>
        </p:txBody>
      </p:sp>
      <p:pic>
        <p:nvPicPr>
          <p:cNvPr id="1032" name="Picture 12" descr="Canada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96200" y="6400800"/>
            <a:ext cx="1295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descr="nrcan_fip_e_2c_5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4800" y="6534150"/>
            <a:ext cx="25908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7899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457200" rtl="0" eaLnBrk="0" fontAlgn="base" hangingPunct="0">
        <a:spcBef>
          <a:spcPct val="0"/>
        </a:spcBef>
        <a:spcAft>
          <a:spcPct val="0"/>
        </a:spcAft>
        <a:defRPr sz="3600" b="1" kern="1200">
          <a:solidFill>
            <a:srgbClr val="486879"/>
          </a:solidFill>
          <a:latin typeface="Myriad Pro"/>
          <a:ea typeface="Myriad Pro"/>
          <a:cs typeface="Myriad Pro"/>
        </a:defRPr>
      </a:lvl1pPr>
      <a:lvl2pPr algn="l" defTabSz="457200" rtl="0" eaLnBrk="0" fontAlgn="base" hangingPunct="0">
        <a:spcBef>
          <a:spcPct val="0"/>
        </a:spcBef>
        <a:spcAft>
          <a:spcPct val="0"/>
        </a:spcAft>
        <a:defRPr sz="3600" b="1">
          <a:solidFill>
            <a:srgbClr val="486879"/>
          </a:solidFill>
          <a:latin typeface="Myriad Pro"/>
          <a:ea typeface="Myriad Pro"/>
          <a:cs typeface="Myriad Pro"/>
        </a:defRPr>
      </a:lvl2pPr>
      <a:lvl3pPr algn="l" defTabSz="457200" rtl="0" eaLnBrk="0" fontAlgn="base" hangingPunct="0">
        <a:spcBef>
          <a:spcPct val="0"/>
        </a:spcBef>
        <a:spcAft>
          <a:spcPct val="0"/>
        </a:spcAft>
        <a:defRPr sz="3600" b="1">
          <a:solidFill>
            <a:srgbClr val="486879"/>
          </a:solidFill>
          <a:latin typeface="Myriad Pro"/>
          <a:ea typeface="Myriad Pro"/>
          <a:cs typeface="Myriad Pro"/>
        </a:defRPr>
      </a:lvl3pPr>
      <a:lvl4pPr algn="l" defTabSz="457200" rtl="0" eaLnBrk="0" fontAlgn="base" hangingPunct="0">
        <a:spcBef>
          <a:spcPct val="0"/>
        </a:spcBef>
        <a:spcAft>
          <a:spcPct val="0"/>
        </a:spcAft>
        <a:defRPr sz="3600" b="1">
          <a:solidFill>
            <a:srgbClr val="486879"/>
          </a:solidFill>
          <a:latin typeface="Myriad Pro"/>
          <a:ea typeface="Myriad Pro"/>
          <a:cs typeface="Myriad Pro"/>
        </a:defRPr>
      </a:lvl4pPr>
      <a:lvl5pPr algn="l" defTabSz="457200" rtl="0" eaLnBrk="0" fontAlgn="base" hangingPunct="0">
        <a:spcBef>
          <a:spcPct val="0"/>
        </a:spcBef>
        <a:spcAft>
          <a:spcPct val="0"/>
        </a:spcAft>
        <a:defRPr sz="3600" b="1">
          <a:solidFill>
            <a:srgbClr val="486879"/>
          </a:solidFill>
          <a:latin typeface="Myriad Pro"/>
          <a:ea typeface="Myriad Pro"/>
          <a:cs typeface="Myriad Pro"/>
        </a:defRPr>
      </a:lvl5pPr>
      <a:lvl6pPr marL="457200" algn="l" defTabSz="457200" rtl="0" fontAlgn="base">
        <a:spcBef>
          <a:spcPct val="0"/>
        </a:spcBef>
        <a:spcAft>
          <a:spcPct val="0"/>
        </a:spcAft>
        <a:defRPr sz="3600" b="1">
          <a:solidFill>
            <a:srgbClr val="486879"/>
          </a:solidFill>
          <a:latin typeface="Myriad Pro"/>
          <a:ea typeface="Myriad Pro"/>
          <a:cs typeface="Myriad Pro"/>
        </a:defRPr>
      </a:lvl6pPr>
      <a:lvl7pPr marL="914400" algn="l" defTabSz="457200" rtl="0" fontAlgn="base">
        <a:spcBef>
          <a:spcPct val="0"/>
        </a:spcBef>
        <a:spcAft>
          <a:spcPct val="0"/>
        </a:spcAft>
        <a:defRPr sz="3600" b="1">
          <a:solidFill>
            <a:srgbClr val="486879"/>
          </a:solidFill>
          <a:latin typeface="Myriad Pro"/>
          <a:ea typeface="Myriad Pro"/>
          <a:cs typeface="Myriad Pro"/>
        </a:defRPr>
      </a:lvl7pPr>
      <a:lvl8pPr marL="1371600" algn="l" defTabSz="457200" rtl="0" fontAlgn="base">
        <a:spcBef>
          <a:spcPct val="0"/>
        </a:spcBef>
        <a:spcAft>
          <a:spcPct val="0"/>
        </a:spcAft>
        <a:defRPr sz="3600" b="1">
          <a:solidFill>
            <a:srgbClr val="486879"/>
          </a:solidFill>
          <a:latin typeface="Myriad Pro"/>
          <a:ea typeface="Myriad Pro"/>
          <a:cs typeface="Myriad Pro"/>
        </a:defRPr>
      </a:lvl8pPr>
      <a:lvl9pPr marL="1828800" algn="l" defTabSz="457200" rtl="0" fontAlgn="base">
        <a:spcBef>
          <a:spcPct val="0"/>
        </a:spcBef>
        <a:spcAft>
          <a:spcPct val="0"/>
        </a:spcAft>
        <a:defRPr sz="3600" b="1">
          <a:solidFill>
            <a:srgbClr val="486879"/>
          </a:solidFill>
          <a:latin typeface="Myriad Pro"/>
          <a:ea typeface="Myriad Pro"/>
          <a:cs typeface="Myriad Pro"/>
        </a:defRPr>
      </a:lvl9pPr>
    </p:titleStyle>
    <p:bodyStyle>
      <a:lvl1pPr marL="342900" indent="-342900" algn="l" defTabSz="457200" rtl="0" eaLnBrk="0" fontAlgn="base" hangingPunct="0">
        <a:spcBef>
          <a:spcPct val="20000"/>
        </a:spcBef>
        <a:spcAft>
          <a:spcPct val="0"/>
        </a:spcAft>
        <a:buClr>
          <a:srgbClr val="486879"/>
        </a:buClr>
        <a:buFont typeface="Wingdings" pitchFamily="2" charset="2"/>
        <a:buChar char="§"/>
        <a:defRPr sz="3200" kern="1200">
          <a:solidFill>
            <a:schemeClr val="tx1"/>
          </a:solidFill>
          <a:latin typeface="Myriad Pro"/>
          <a:ea typeface="Myriad Pro"/>
          <a:cs typeface="Myriad Pro"/>
        </a:defRPr>
      </a:lvl1pPr>
      <a:lvl2pPr marL="742950" indent="-285750" algn="l" defTabSz="457200" rtl="0" eaLnBrk="0" fontAlgn="base" hangingPunct="0">
        <a:spcBef>
          <a:spcPct val="20000"/>
        </a:spcBef>
        <a:spcAft>
          <a:spcPct val="0"/>
        </a:spcAft>
        <a:buClr>
          <a:srgbClr val="486879"/>
        </a:buClr>
        <a:buFont typeface="Wingdings" pitchFamily="2" charset="2"/>
        <a:buChar char="§"/>
        <a:defRPr sz="2800" kern="1200">
          <a:solidFill>
            <a:schemeClr val="tx1"/>
          </a:solidFill>
          <a:latin typeface="Myriad Pro"/>
          <a:ea typeface="Myriad Pro"/>
          <a:cs typeface="Myriad Pro"/>
        </a:defRPr>
      </a:lvl2pPr>
      <a:lvl3pPr marL="1143000" indent="-228600" algn="l" defTabSz="457200" rtl="0" eaLnBrk="0" fontAlgn="base" hangingPunct="0">
        <a:spcBef>
          <a:spcPct val="20000"/>
        </a:spcBef>
        <a:spcAft>
          <a:spcPct val="0"/>
        </a:spcAft>
        <a:buClr>
          <a:srgbClr val="486879"/>
        </a:buClr>
        <a:buFont typeface="Wingdings" pitchFamily="2" charset="2"/>
        <a:buChar char="§"/>
        <a:defRPr sz="2400" kern="1200">
          <a:solidFill>
            <a:schemeClr val="tx1"/>
          </a:solidFill>
          <a:latin typeface="Myriad Pro"/>
          <a:ea typeface="Myriad Pro"/>
          <a:cs typeface="Myriad Pro"/>
        </a:defRPr>
      </a:lvl3pPr>
      <a:lvl4pPr marL="16002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4pPr>
      <a:lvl5pPr marL="2057400" indent="-228600" algn="l" defTabSz="457200" rtl="0" eaLnBrk="0" fontAlgn="base" hangingPunct="0">
        <a:spcBef>
          <a:spcPct val="20000"/>
        </a:spcBef>
        <a:spcAft>
          <a:spcPct val="0"/>
        </a:spcAft>
        <a:buClr>
          <a:srgbClr val="486879"/>
        </a:buClr>
        <a:buFont typeface="Wingdings" pitchFamily="2" charset="2"/>
        <a:buChar char="§"/>
        <a:defRPr sz="2000" kern="1200">
          <a:solidFill>
            <a:schemeClr val="tx1"/>
          </a:solidFill>
          <a:latin typeface="Myriad Pro"/>
          <a:ea typeface="Myriad Pro"/>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rcan.gc.ca/explosives/resources/publications/1943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nece.org/trans/main/dgdb/dgsubc3/c32015.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laws-lois.justice.gc.ca/eng/regulations/SOR-2013-211/index.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erd.nrcan.gc.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ERDmms@NRCan.gc.ca"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hyperlink" Target="mailto:ERDcentral@NRCan.gc.ca" TargetMode="External"/><Relationship Id="rId4" Type="http://schemas.openxmlformats.org/officeDocument/2006/relationships/hyperlink" Target="mailto:ERDpacific@NRCan.gc.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
          <p:cNvSpPr>
            <a:spLocks noGrp="1" noChangeArrowheads="1"/>
          </p:cNvSpPr>
          <p:nvPr>
            <p:ph type="ctrTitle"/>
          </p:nvPr>
        </p:nvSpPr>
        <p:spPr>
          <a:xfrm>
            <a:off x="23818" y="1556792"/>
            <a:ext cx="9144000" cy="2438400"/>
          </a:xfrm>
        </p:spPr>
        <p:txBody>
          <a:bodyPr/>
          <a:lstStyle/>
          <a:p>
            <a:pPr eaLnBrk="1" hangingPunct="1"/>
            <a:r>
              <a:rPr lang="en-US" altLang="en-US" sz="4800" dirty="0" smtClean="0">
                <a:latin typeface="+mn-lt"/>
              </a:rPr>
              <a:t>Explosives Regulatory Division (ERD)</a:t>
            </a:r>
            <a:br>
              <a:rPr lang="en-US" altLang="en-US" sz="4800" dirty="0" smtClean="0">
                <a:latin typeface="+mn-lt"/>
              </a:rPr>
            </a:br>
            <a:r>
              <a:rPr lang="en-US" altLang="en-US" sz="4800" dirty="0" smtClean="0">
                <a:latin typeface="+mn-lt"/>
              </a:rPr>
              <a:t>General Update</a:t>
            </a:r>
          </a:p>
        </p:txBody>
      </p:sp>
      <p:sp>
        <p:nvSpPr>
          <p:cNvPr id="6147" name="Rectangle 14"/>
          <p:cNvSpPr>
            <a:spLocks noGrp="1" noChangeArrowheads="1"/>
          </p:cNvSpPr>
          <p:nvPr>
            <p:ph type="subTitle" idx="1"/>
          </p:nvPr>
        </p:nvSpPr>
        <p:spPr>
          <a:xfrm>
            <a:off x="827584" y="4005064"/>
            <a:ext cx="7772400" cy="2405063"/>
          </a:xfrm>
        </p:spPr>
        <p:txBody>
          <a:bodyPr/>
          <a:lstStyle/>
          <a:p>
            <a:pPr eaLnBrk="1" hangingPunct="1">
              <a:defRPr/>
            </a:pPr>
            <a:r>
              <a:rPr lang="en-CA" altLang="en-US" sz="4400" dirty="0" smtClean="0">
                <a:latin typeface="+mn-lt"/>
              </a:rPr>
              <a:t>CNFA Meeting  - March 2017</a:t>
            </a:r>
          </a:p>
          <a:p>
            <a:pPr eaLnBrk="1" hangingPunct="1">
              <a:defRPr/>
            </a:pPr>
            <a:r>
              <a:rPr lang="en-CA" altLang="en-US" sz="4400" dirty="0" smtClean="0">
                <a:latin typeface="+mn-lt"/>
              </a:rPr>
              <a:t>Ottawa, ON</a:t>
            </a:r>
          </a:p>
          <a:p>
            <a:pPr eaLnBrk="1" hangingPunct="1">
              <a:defRPr/>
            </a:pPr>
            <a:endParaRPr lang="en-CA" altLang="en-US" sz="500" dirty="0" smtClean="0"/>
          </a:p>
          <a:p>
            <a:pPr eaLnBrk="1" hangingPunct="1">
              <a:defRPr/>
            </a:pPr>
            <a:endParaRPr lang="en-CA" altLang="en-US" sz="2500" dirty="0" smtClean="0"/>
          </a:p>
        </p:txBody>
      </p:sp>
      <p:sp>
        <p:nvSpPr>
          <p:cNvPr id="13316" name="Text Box 4"/>
          <p:cNvSpPr txBox="1">
            <a:spLocks noChangeArrowheads="1"/>
          </p:cNvSpPr>
          <p:nvPr/>
        </p:nvSpPr>
        <p:spPr bwMode="auto">
          <a:xfrm>
            <a:off x="6096000" y="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eaLnBrk="0" hangingPunct="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eaLnBrk="0" hangingPunct="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defTabSz="457200" fontAlgn="base">
              <a:spcBef>
                <a:spcPct val="50000"/>
              </a:spcBef>
              <a:spcAft>
                <a:spcPct val="0"/>
              </a:spcAft>
              <a:buClrTx/>
              <a:buFontTx/>
              <a:buNone/>
            </a:pPr>
            <a:endParaRPr lang="en-CA" altLang="en-US" sz="2400" smtClean="0">
              <a:solidFill>
                <a:prstClr val="black"/>
              </a:solidFill>
              <a:latin typeface="Times" pitchFamily="18" charset="0"/>
            </a:endParaRPr>
          </a:p>
        </p:txBody>
      </p:sp>
      <p:sp>
        <p:nvSpPr>
          <p:cNvPr id="13317" name="Text Box 5"/>
          <p:cNvSpPr txBox="1">
            <a:spLocks noChangeArrowheads="1"/>
          </p:cNvSpPr>
          <p:nvPr/>
        </p:nvSpPr>
        <p:spPr bwMode="auto">
          <a:xfrm>
            <a:off x="6629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eaLnBrk="0" hangingPunct="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eaLnBrk="0" hangingPunct="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defTabSz="457200" eaLnBrk="1" fontAlgn="base" hangingPunct="1">
              <a:spcBef>
                <a:spcPct val="50000"/>
              </a:spcBef>
              <a:spcAft>
                <a:spcPct val="0"/>
              </a:spcAft>
              <a:buClrTx/>
              <a:buFontTx/>
              <a:buNone/>
            </a:pPr>
            <a:endParaRPr lang="en-CA" altLang="en-US" sz="1800" smtClean="0">
              <a:solidFill>
                <a:prstClr val="black"/>
              </a:solidFill>
              <a:latin typeface="Arial" pitchFamily="34" charset="0"/>
            </a:endParaRPr>
          </a:p>
        </p:txBody>
      </p:sp>
    </p:spTree>
    <p:extLst>
      <p:ext uri="{BB962C8B-B14F-4D97-AF65-F5344CB8AC3E}">
        <p14:creationId xmlns:p14="http://schemas.microsoft.com/office/powerpoint/2010/main" val="88166231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536" y="692696"/>
            <a:ext cx="8219256" cy="572219"/>
          </a:xfrm>
        </p:spPr>
        <p:txBody>
          <a:bodyPr>
            <a:normAutofit fontScale="90000"/>
          </a:bodyPr>
          <a:lstStyle/>
          <a:p>
            <a:r>
              <a:rPr lang="en-CA" altLang="en-US" sz="3200" b="1" u="sng" dirty="0" smtClean="0"/>
              <a:t>Single Window Initiative (SWI) Importation Process </a:t>
            </a:r>
            <a:r>
              <a:rPr lang="en-CA" altLang="en-US" sz="3200" b="1" u="sng" dirty="0"/>
              <a:t/>
            </a:r>
            <a:br>
              <a:rPr lang="en-CA" altLang="en-US" sz="3200" b="1" u="sng" dirty="0"/>
            </a:br>
            <a:endParaRPr lang="en-CA" altLang="en-US" sz="3200" b="1" u="sng" dirty="0" smtClean="0"/>
          </a:p>
        </p:txBody>
      </p:sp>
      <p:sp>
        <p:nvSpPr>
          <p:cNvPr id="16387" name="Content Placeholder 1"/>
          <p:cNvSpPr>
            <a:spLocks noGrp="1"/>
          </p:cNvSpPr>
          <p:nvPr>
            <p:ph idx="1"/>
          </p:nvPr>
        </p:nvSpPr>
        <p:spPr>
          <a:xfrm>
            <a:off x="352425" y="1435100"/>
            <a:ext cx="8229600" cy="4727575"/>
          </a:xfrm>
        </p:spPr>
        <p:txBody>
          <a:bodyPr/>
          <a:lstStyle/>
          <a:p>
            <a:pPr eaLnBrk="1" hangingPunct="1">
              <a:buFont typeface="Wingdings" pitchFamily="2" charset="2"/>
              <a:buChar char="§"/>
            </a:pPr>
            <a:r>
              <a:rPr lang="en-CA" altLang="en-US" sz="1800" dirty="0" smtClean="0"/>
              <a:t>The traditional process for importing explosives is a manual, paper-based process which requires duplication of effort by submitting the same information to CBSA (for release) and to NRCan (to satisfy import reporting requirements)</a:t>
            </a:r>
          </a:p>
          <a:p>
            <a:pPr eaLnBrk="1" hangingPunct="1">
              <a:buFont typeface="Wingdings" pitchFamily="2" charset="2"/>
              <a:buChar char="§"/>
            </a:pPr>
            <a:r>
              <a:rPr lang="en-CA" altLang="en-US" sz="1800" dirty="0" smtClean="0"/>
              <a:t>SWI provides a common electronic integrated importation system to support a secure and streamlined pre-border process</a:t>
            </a:r>
          </a:p>
          <a:p>
            <a:pPr eaLnBrk="1" hangingPunct="1">
              <a:buFont typeface="Wingdings" pitchFamily="2" charset="2"/>
              <a:buChar char="§"/>
            </a:pPr>
            <a:r>
              <a:rPr lang="en-CA" altLang="en-US" sz="1800" dirty="0" smtClean="0"/>
              <a:t>Explosives brokers can now complete the required declaration material prior to shipments arriving at the border. CBSA has automated access to the permit data to facilitate import verification and release. Importers do not need to manage paper permits</a:t>
            </a:r>
          </a:p>
          <a:p>
            <a:pPr eaLnBrk="1" hangingPunct="1">
              <a:buFont typeface="Wingdings" pitchFamily="2" charset="2"/>
              <a:buChar char="§"/>
            </a:pPr>
            <a:r>
              <a:rPr lang="en-CA" altLang="en-US" sz="1800" dirty="0" smtClean="0"/>
              <a:t>Reduced burden to industry - replacement of paper forms/permits and elimination of post-border reporting to NRCan</a:t>
            </a:r>
          </a:p>
          <a:p>
            <a:pPr eaLnBrk="1" hangingPunct="1">
              <a:buFont typeface="Wingdings" pitchFamily="2" charset="2"/>
              <a:buChar char="§"/>
            </a:pPr>
            <a:r>
              <a:rPr lang="en-CA" altLang="en-US" sz="1800" dirty="0" smtClean="0"/>
              <a:t>Enable timely border-related decisions and enhance the flow of goods by reducing border transaction costs / wait times</a:t>
            </a:r>
          </a:p>
          <a:p>
            <a:pPr eaLnBrk="1" hangingPunct="1">
              <a:buFont typeface="Wingdings" pitchFamily="2" charset="2"/>
              <a:buChar char="§"/>
            </a:pPr>
            <a:endParaRPr lang="en-CA" altLang="en-US" sz="1600" dirty="0" smtClean="0"/>
          </a:p>
        </p:txBody>
      </p:sp>
    </p:spTree>
    <p:extLst>
      <p:ext uri="{BB962C8B-B14F-4D97-AF65-F5344CB8AC3E}">
        <p14:creationId xmlns:p14="http://schemas.microsoft.com/office/powerpoint/2010/main" val="2104340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332656"/>
            <a:ext cx="8318500" cy="768350"/>
          </a:xfrm>
        </p:spPr>
        <p:txBody>
          <a:bodyPr/>
          <a:lstStyle/>
          <a:p>
            <a:r>
              <a:rPr lang="en-CA" altLang="en-US" sz="3200" dirty="0" err="1" smtClean="0"/>
              <a:t>eLMS</a:t>
            </a:r>
            <a:r>
              <a:rPr lang="en-CA" altLang="en-US" sz="3200" dirty="0" smtClean="0"/>
              <a:t> Enrollment Process</a:t>
            </a:r>
            <a:endParaRPr lang="en-CA" altLang="en-US" sz="3200" b="1" dirty="0" smtClean="0"/>
          </a:p>
        </p:txBody>
      </p:sp>
      <p:sp>
        <p:nvSpPr>
          <p:cNvPr id="8195" name="Content Placeholder 2"/>
          <p:cNvSpPr>
            <a:spLocks noGrp="1"/>
          </p:cNvSpPr>
          <p:nvPr>
            <p:ph idx="1"/>
          </p:nvPr>
        </p:nvSpPr>
        <p:spPr>
          <a:xfrm>
            <a:off x="457200" y="1030288"/>
            <a:ext cx="8483600" cy="4978400"/>
          </a:xfrm>
        </p:spPr>
        <p:txBody>
          <a:bodyPr/>
          <a:lstStyle/>
          <a:p>
            <a:r>
              <a:rPr lang="en-CA" altLang="en-US" sz="2800" smtClean="0"/>
              <a:t>Users will require either a Government of Canada MyKey or a Partner User Id and password.</a:t>
            </a:r>
          </a:p>
          <a:p>
            <a:r>
              <a:rPr lang="en-CA" altLang="en-US" sz="2800" smtClean="0"/>
              <a:t>Registration will include a </a:t>
            </a:r>
            <a:r>
              <a:rPr lang="en-US" altLang="en-US" sz="2800" smtClean="0"/>
              <a:t>‘Request for Enrollment’ to enroll as either a company or an individual and a confirmation of applicant’s email address for email verification.</a:t>
            </a:r>
          </a:p>
          <a:p>
            <a:r>
              <a:rPr lang="en-CA" altLang="en-US" sz="2800" smtClean="0"/>
              <a:t>Once an enrollment request is approved, applicants will receive an Enrollment Letter in the mail that provides the User Access Code needed to  complete the enrollment process.</a:t>
            </a:r>
          </a:p>
          <a:p>
            <a:endParaRPr lang="en-CA" altLang="en-US" smtClean="0"/>
          </a:p>
        </p:txBody>
      </p:sp>
      <p:sp>
        <p:nvSpPr>
          <p:cNvPr id="8196" name="Slide Number Placeholder 3"/>
          <p:cNvSpPr>
            <a:spLocks noGrp="1"/>
          </p:cNvSpPr>
          <p:nvPr>
            <p:ph type="sldNum" sz="quarter" idx="10"/>
          </p:nvPr>
        </p:nvSpPr>
        <p:spPr>
          <a:noFill/>
        </p:spPr>
        <p:txBody>
          <a:bodyPr/>
          <a:lstStyle>
            <a:lvl1pPr eaLnBrk="0" hangingPunct="0">
              <a:spcBef>
                <a:spcPct val="55000"/>
              </a:spcBef>
              <a:buClr>
                <a:srgbClr val="3F3F3F"/>
              </a:buClr>
              <a:buSzPct val="110000"/>
              <a:buFont typeface="Wingdings" pitchFamily="2" charset="2"/>
              <a:buChar char="§"/>
              <a:defRPr sz="1600">
                <a:solidFill>
                  <a:schemeClr val="tx1"/>
                </a:solidFill>
                <a:latin typeface="Calibri" pitchFamily="34" charset="0"/>
                <a:cs typeface="Arial" charset="0"/>
              </a:defRPr>
            </a:lvl1pPr>
            <a:lvl2pPr marL="742950" indent="-285750" eaLnBrk="0" hangingPunct="0">
              <a:spcBef>
                <a:spcPct val="35000"/>
              </a:spcBef>
              <a:buClr>
                <a:srgbClr val="285078"/>
              </a:buClr>
              <a:buChar char="•"/>
              <a:defRPr>
                <a:solidFill>
                  <a:schemeClr val="tx1"/>
                </a:solidFill>
                <a:latin typeface="Tahoma" pitchFamily="34" charset="0"/>
                <a:cs typeface="Arial" charset="0"/>
              </a:defRPr>
            </a:lvl2pPr>
            <a:lvl3pPr marL="1143000" indent="-228600" eaLnBrk="0" hangingPunct="0">
              <a:spcBef>
                <a:spcPct val="15000"/>
              </a:spcBef>
              <a:buFont typeface="Wingdings" pitchFamily="2" charset="2"/>
              <a:buChar char="§"/>
              <a:defRPr sz="1600">
                <a:solidFill>
                  <a:schemeClr val="tx1"/>
                </a:solidFill>
                <a:latin typeface="Verdana" pitchFamily="34" charset="0"/>
                <a:cs typeface="Arial" charset="0"/>
              </a:defRPr>
            </a:lvl3pPr>
            <a:lvl4pPr marL="1600200" indent="-228600" eaLnBrk="0" hangingPunct="0">
              <a:spcBef>
                <a:spcPct val="15000"/>
              </a:spcBef>
              <a:buFont typeface="Wingdings" pitchFamily="2" charset="2"/>
              <a:buChar char="§"/>
              <a:defRPr sz="1600">
                <a:solidFill>
                  <a:schemeClr val="tx1"/>
                </a:solidFill>
                <a:latin typeface="Verdana" pitchFamily="34" charset="0"/>
                <a:cs typeface="Arial" charset="0"/>
              </a:defRPr>
            </a:lvl4pPr>
            <a:lvl5pPr marL="2057400" indent="-228600" eaLnBrk="0" hangingPunct="0">
              <a:spcBef>
                <a:spcPct val="15000"/>
              </a:spcBef>
              <a:buFont typeface="Wingdings" pitchFamily="2" charset="2"/>
              <a:buChar char="§"/>
              <a:defRPr sz="1600">
                <a:solidFill>
                  <a:schemeClr val="tx1"/>
                </a:solidFill>
                <a:latin typeface="Verdana" pitchFamily="34" charset="0"/>
                <a:cs typeface="Arial" charset="0"/>
              </a:defRPr>
            </a:lvl5pPr>
            <a:lvl6pPr marL="25146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6pPr>
            <a:lvl7pPr marL="29718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7pPr>
            <a:lvl8pPr marL="34290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8pPr>
            <a:lvl9pPr marL="38862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9pPr>
          </a:lstStyle>
          <a:p>
            <a:pPr eaLnBrk="1" hangingPunct="1">
              <a:spcBef>
                <a:spcPct val="0"/>
              </a:spcBef>
              <a:buClrTx/>
              <a:buSzTx/>
              <a:buFontTx/>
              <a:buNone/>
            </a:pPr>
            <a:fld id="{B8AF3D9A-9CCD-42CB-A669-D891716CE1EF}" type="slidenum">
              <a:rPr lang="en-CA" altLang="en-US" sz="1400" smtClean="0">
                <a:latin typeface="Arial" charset="0"/>
              </a:rPr>
              <a:pPr eaLnBrk="1" hangingPunct="1">
                <a:spcBef>
                  <a:spcPct val="0"/>
                </a:spcBef>
                <a:buClrTx/>
                <a:buSzTx/>
                <a:buFontTx/>
                <a:buNone/>
              </a:pPr>
              <a:t>11</a:t>
            </a:fld>
            <a:endParaRPr lang="en-CA" altLang="en-US" sz="1400" smtClean="0">
              <a:latin typeface="Arial" charset="0"/>
            </a:endParaRPr>
          </a:p>
        </p:txBody>
      </p:sp>
    </p:spTree>
    <p:extLst>
      <p:ext uri="{BB962C8B-B14F-4D97-AF65-F5344CB8AC3E}">
        <p14:creationId xmlns:p14="http://schemas.microsoft.com/office/powerpoint/2010/main" val="601733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 more information:</a:t>
            </a:r>
            <a:endParaRPr lang="en-CA" dirty="0"/>
          </a:p>
        </p:txBody>
      </p:sp>
      <p:sp>
        <p:nvSpPr>
          <p:cNvPr id="3" name="Content Placeholder 2"/>
          <p:cNvSpPr>
            <a:spLocks noGrp="1"/>
          </p:cNvSpPr>
          <p:nvPr>
            <p:ph idx="1"/>
          </p:nvPr>
        </p:nvSpPr>
        <p:spPr/>
        <p:txBody>
          <a:bodyPr/>
          <a:lstStyle/>
          <a:p>
            <a:r>
              <a:rPr lang="en-CA" dirty="0">
                <a:hlinkClick r:id="rId3"/>
              </a:rPr>
              <a:t>https://</a:t>
            </a:r>
            <a:r>
              <a:rPr lang="en-CA" dirty="0" smtClean="0">
                <a:hlinkClick r:id="rId3"/>
              </a:rPr>
              <a:t>www.nrcan.gc.ca/explosives/resources/publications/19434</a:t>
            </a:r>
            <a:endParaRPr lang="en-CA" dirty="0" smtClean="0"/>
          </a:p>
          <a:p>
            <a:pPr marL="0" indent="0">
              <a:buNone/>
            </a:pPr>
            <a:endParaRPr lang="en-CA" dirty="0" smtClean="0"/>
          </a:p>
          <a:p>
            <a:endParaRPr lang="en-CA" dirty="0"/>
          </a:p>
        </p:txBody>
      </p:sp>
    </p:spTree>
    <p:extLst>
      <p:ext uri="{BB962C8B-B14F-4D97-AF65-F5344CB8AC3E}">
        <p14:creationId xmlns:p14="http://schemas.microsoft.com/office/powerpoint/2010/main" val="3597682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69850"/>
            <a:ext cx="9144000" cy="1143000"/>
          </a:xfrm>
        </p:spPr>
        <p:txBody>
          <a:bodyPr/>
          <a:lstStyle/>
          <a:p>
            <a:pPr algn="ctr"/>
            <a:r>
              <a:rPr lang="en-CA" altLang="en-US" sz="3200" dirty="0" smtClean="0">
                <a:latin typeface="Arial" pitchFamily="34" charset="0"/>
                <a:cs typeface="Arial" pitchFamily="34" charset="0"/>
              </a:rPr>
              <a:t>Regulatory Cooperation Council</a:t>
            </a:r>
            <a:endParaRPr lang="en-CA" altLang="en-US" sz="1700" dirty="0" smtClean="0">
              <a:solidFill>
                <a:srgbClr val="D60093"/>
              </a:solidFill>
              <a:latin typeface="Arial" pitchFamily="34" charset="0"/>
              <a:cs typeface="Arial" pitchFamily="34" charset="0"/>
            </a:endParaRPr>
          </a:p>
        </p:txBody>
      </p:sp>
      <p:sp>
        <p:nvSpPr>
          <p:cNvPr id="25604" name="Content Placeholder 5"/>
          <p:cNvSpPr>
            <a:spLocks noGrp="1"/>
          </p:cNvSpPr>
          <p:nvPr>
            <p:ph idx="1"/>
          </p:nvPr>
        </p:nvSpPr>
        <p:spPr>
          <a:xfrm>
            <a:off x="117475" y="1012825"/>
            <a:ext cx="8534400" cy="5260975"/>
          </a:xfrm>
        </p:spPr>
        <p:txBody>
          <a:bodyPr/>
          <a:lstStyle/>
          <a:p>
            <a:pPr>
              <a:spcBef>
                <a:spcPts val="0"/>
              </a:spcBef>
              <a:buFont typeface="Wingdings" charset="2"/>
              <a:buNone/>
              <a:defRPr/>
            </a:pPr>
            <a:endParaRPr lang="en-CA" sz="1000" b="1" u="sng" dirty="0" smtClean="0">
              <a:latin typeface="Arial" pitchFamily="34" charset="0"/>
              <a:cs typeface="Arial" pitchFamily="34" charset="0"/>
            </a:endParaRPr>
          </a:p>
          <a:p>
            <a:pPr marL="439738" indent="-260350">
              <a:buFont typeface="Wingdings" pitchFamily="2" charset="2"/>
              <a:buChar char="§"/>
              <a:defRPr/>
            </a:pPr>
            <a:r>
              <a:rPr lang="en-CA" altLang="en-US" sz="2500" b="1" dirty="0" smtClean="0">
                <a:latin typeface="Arial" panose="020B0604020202020204" pitchFamily="34" charset="0"/>
                <a:cs typeface="Arial" panose="020B0604020202020204" pitchFamily="34" charset="0"/>
              </a:rPr>
              <a:t>ESSB has established with PHMSA </a:t>
            </a:r>
          </a:p>
          <a:p>
            <a:pPr marL="839788" lvl="2" indent="-260350">
              <a:buFont typeface="Wingdings" pitchFamily="2" charset="2"/>
              <a:buChar char="§"/>
              <a:defRPr/>
            </a:pPr>
            <a:r>
              <a:rPr lang="en-CA" altLang="en-US" sz="2000" dirty="0" smtClean="0">
                <a:latin typeface="Arial" panose="020B0604020202020204" pitchFamily="34" charset="0"/>
                <a:cs typeface="Arial" panose="020B0604020202020204" pitchFamily="34" charset="0"/>
              </a:rPr>
              <a:t>Regulatory Partnership Statement</a:t>
            </a:r>
          </a:p>
          <a:p>
            <a:pPr marL="1296988" lvl="3" indent="-260350">
              <a:buFont typeface="Wingdings" pitchFamily="2" charset="2"/>
              <a:buChar char="§"/>
              <a:defRPr/>
            </a:pPr>
            <a:r>
              <a:rPr lang="en-CA" altLang="en-US" dirty="0" smtClean="0">
                <a:latin typeface="Arial" panose="020B0604020202020204" pitchFamily="34" charset="0"/>
                <a:cs typeface="Arial" panose="020B0604020202020204" pitchFamily="34" charset="0"/>
              </a:rPr>
              <a:t>To establish a high-level partnership</a:t>
            </a:r>
          </a:p>
          <a:p>
            <a:pPr marL="839788" lvl="2" indent="-260350">
              <a:buFont typeface="Wingdings" pitchFamily="2" charset="2"/>
              <a:buChar char="§"/>
              <a:defRPr/>
            </a:pPr>
            <a:r>
              <a:rPr lang="en-CA" altLang="en-US" sz="2000" dirty="0" err="1" smtClean="0">
                <a:latin typeface="Arial" panose="020B0604020202020204" pitchFamily="34" charset="0"/>
                <a:cs typeface="Arial" panose="020B0604020202020204" pitchFamily="34" charset="0"/>
              </a:rPr>
              <a:t>Workplan</a:t>
            </a:r>
            <a:endParaRPr lang="en-CA" altLang="en-US" sz="2000" dirty="0" smtClean="0">
              <a:latin typeface="Arial" panose="020B0604020202020204" pitchFamily="34" charset="0"/>
              <a:cs typeface="Arial" panose="020B0604020202020204" pitchFamily="34" charset="0"/>
            </a:endParaRPr>
          </a:p>
          <a:p>
            <a:pPr marL="1296988" lvl="3" indent="-260350">
              <a:buFont typeface="Wingdings" pitchFamily="2" charset="2"/>
              <a:buChar char="§"/>
              <a:defRPr/>
            </a:pPr>
            <a:r>
              <a:rPr lang="en-CA" altLang="en-US" dirty="0" smtClean="0">
                <a:latin typeface="Arial" panose="020B0604020202020204" pitchFamily="34" charset="0"/>
                <a:cs typeface="Arial" panose="020B0604020202020204" pitchFamily="34" charset="0"/>
              </a:rPr>
              <a:t>Classification approval criteria </a:t>
            </a:r>
          </a:p>
          <a:p>
            <a:pPr marL="1296988" lvl="3" indent="-260350">
              <a:buFont typeface="Wingdings" pitchFamily="2" charset="2"/>
              <a:buChar char="§"/>
              <a:defRPr/>
            </a:pPr>
            <a:r>
              <a:rPr lang="en-CA" altLang="en-US" dirty="0" smtClean="0">
                <a:latin typeface="Arial" panose="020B0604020202020204" pitchFamily="34" charset="0"/>
                <a:cs typeface="Arial" panose="020B0604020202020204" pitchFamily="34" charset="0"/>
              </a:rPr>
              <a:t>Harmonization</a:t>
            </a:r>
          </a:p>
          <a:p>
            <a:pPr marL="1296988" lvl="3" indent="-260350">
              <a:buFont typeface="Wingdings" pitchFamily="2" charset="2"/>
              <a:buChar char="§"/>
              <a:defRPr/>
            </a:pPr>
            <a:r>
              <a:rPr lang="en-CA" altLang="en-US" dirty="0" smtClean="0">
                <a:latin typeface="Arial" panose="020B0604020202020204" pitchFamily="34" charset="0"/>
                <a:cs typeface="Arial" panose="020B0604020202020204" pitchFamily="34" charset="0"/>
              </a:rPr>
              <a:t>Establish an ongoing working group</a:t>
            </a:r>
          </a:p>
          <a:p>
            <a:pPr marL="439738" lvl="1" indent="-260350">
              <a:buFont typeface="Wingdings" pitchFamily="2" charset="2"/>
              <a:buChar char="§"/>
              <a:defRPr/>
            </a:pPr>
            <a:r>
              <a:rPr lang="en-CA" altLang="en-US" b="1" dirty="0" smtClean="0">
                <a:latin typeface="Arial" panose="020B0604020202020204" pitchFamily="34" charset="0"/>
                <a:cs typeface="Arial" panose="020B0604020202020204" pitchFamily="34" charset="0"/>
              </a:rPr>
              <a:t>Status</a:t>
            </a:r>
          </a:p>
          <a:p>
            <a:pPr marL="839788" lvl="2" indent="-260350">
              <a:buFont typeface="Wingdings" pitchFamily="2" charset="2"/>
              <a:buChar char="§"/>
              <a:defRPr/>
            </a:pPr>
            <a:r>
              <a:rPr lang="en-CA" altLang="en-US" sz="2000" dirty="0" err="1" smtClean="0">
                <a:latin typeface="Arial" panose="020B0604020202020204" pitchFamily="34" charset="0"/>
                <a:cs typeface="Arial" panose="020B0604020202020204" pitchFamily="34" charset="0"/>
              </a:rPr>
              <a:t>Workplan</a:t>
            </a:r>
            <a:r>
              <a:rPr lang="en-CA" altLang="en-US" sz="2000" dirty="0" smtClean="0">
                <a:latin typeface="Arial" panose="020B0604020202020204" pitchFamily="34" charset="0"/>
                <a:cs typeface="Arial" panose="020B0604020202020204" pitchFamily="34" charset="0"/>
              </a:rPr>
              <a:t> is underway</a:t>
            </a:r>
          </a:p>
          <a:p>
            <a:pPr marL="839788" lvl="2" indent="-260350">
              <a:buFont typeface="Wingdings" pitchFamily="2" charset="2"/>
              <a:buChar char="§"/>
              <a:defRPr/>
            </a:pPr>
            <a:r>
              <a:rPr lang="en-CA" altLang="en-US" sz="2000" dirty="0" smtClean="0">
                <a:latin typeface="Arial" panose="020B0604020202020204" pitchFamily="34" charset="0"/>
                <a:cs typeface="Arial" panose="020B0604020202020204" pitchFamily="34" charset="0"/>
              </a:rPr>
              <a:t>ESSB  exchanged with PHMSA on 3 UN proposals</a:t>
            </a:r>
          </a:p>
          <a:p>
            <a:pPr marL="1296988" lvl="3" indent="-260350">
              <a:buFont typeface="Wingdings" pitchFamily="2" charset="2"/>
              <a:buChar char="§"/>
              <a:defRPr/>
            </a:pPr>
            <a:r>
              <a:rPr lang="en-CA" altLang="en-US" sz="1600" dirty="0" smtClean="0">
                <a:latin typeface="Arial" panose="020B0604020202020204" pitchFamily="34" charset="0"/>
                <a:cs typeface="Arial" panose="020B0604020202020204" pitchFamily="34" charset="0"/>
              </a:rPr>
              <a:t>Addition of UN entries for SP 347 (test 6 (d) )</a:t>
            </a:r>
          </a:p>
          <a:p>
            <a:pPr marL="1296988" lvl="3" indent="-260350">
              <a:buFont typeface="Wingdings" pitchFamily="2" charset="2"/>
              <a:buChar char="§"/>
              <a:defRPr/>
            </a:pPr>
            <a:r>
              <a:rPr lang="en-CA" altLang="en-US" sz="1600" dirty="0" smtClean="0">
                <a:latin typeface="Arial" panose="020B0604020202020204" pitchFamily="34" charset="0"/>
                <a:cs typeface="Arial" panose="020B0604020202020204" pitchFamily="34" charset="0"/>
              </a:rPr>
              <a:t>Amendments to test series 6 (d) / to cover 1.4 other than S</a:t>
            </a:r>
          </a:p>
          <a:p>
            <a:pPr marL="1296988" lvl="3" indent="-260350">
              <a:buFont typeface="Wingdings" pitchFamily="2" charset="2"/>
              <a:buChar char="§"/>
              <a:defRPr/>
            </a:pPr>
            <a:r>
              <a:rPr lang="en-CA" altLang="en-US" sz="1600" dirty="0" smtClean="0">
                <a:latin typeface="Arial" panose="020B0604020202020204" pitchFamily="34" charset="0"/>
                <a:cs typeface="Arial" panose="020B0604020202020204" pitchFamily="34" charset="0"/>
              </a:rPr>
              <a:t>Amendments to test series 8 (c) and (d) / suggesting MBP</a:t>
            </a:r>
          </a:p>
          <a:p>
            <a:pPr marL="1754188" lvl="4" indent="-260350">
              <a:buFont typeface="Wingdings" pitchFamily="2" charset="2"/>
              <a:buChar char="§"/>
              <a:defRPr/>
            </a:pPr>
            <a:r>
              <a:rPr lang="en-CA" altLang="en-US" sz="1600" dirty="0">
                <a:latin typeface="Arial" panose="020B0604020202020204" pitchFamily="34" charset="0"/>
                <a:cs typeface="Arial" panose="020B0604020202020204" pitchFamily="34" charset="0"/>
              </a:rPr>
              <a:t>Papers 40, 41 and 42 </a:t>
            </a:r>
            <a:r>
              <a:rPr lang="en-CA" altLang="en-US" sz="1600" dirty="0">
                <a:latin typeface="Arial" panose="020B0604020202020204" pitchFamily="34" charset="0"/>
                <a:cs typeface="Arial" panose="020B0604020202020204" pitchFamily="34" charset="0"/>
                <a:hlinkClick r:id="rId3"/>
              </a:rPr>
              <a:t>http://</a:t>
            </a:r>
            <a:r>
              <a:rPr lang="en-CA" altLang="en-US" sz="1600" dirty="0" smtClean="0">
                <a:latin typeface="Arial" panose="020B0604020202020204" pitchFamily="34" charset="0"/>
                <a:cs typeface="Arial" panose="020B0604020202020204" pitchFamily="34" charset="0"/>
                <a:hlinkClick r:id="rId3"/>
              </a:rPr>
              <a:t>www.unece.org/trans/main/dgdb/dgsubc3/c32015.html</a:t>
            </a:r>
            <a:r>
              <a:rPr lang="en-CA" altLang="en-US" sz="1600" dirty="0" smtClean="0">
                <a:latin typeface="Arial" panose="020B0604020202020204" pitchFamily="34" charset="0"/>
                <a:cs typeface="Arial" panose="020B0604020202020204" pitchFamily="34" charset="0"/>
              </a:rPr>
              <a:t> </a:t>
            </a:r>
          </a:p>
          <a:p>
            <a:pPr marL="1296988" lvl="3" indent="-260350">
              <a:buFont typeface="Wingdings" pitchFamily="2" charset="2"/>
              <a:buChar char="§"/>
              <a:defRPr/>
            </a:pPr>
            <a:r>
              <a:rPr lang="en-CA" altLang="en-US" sz="1600" dirty="0" smtClean="0">
                <a:latin typeface="Arial" panose="020B0604020202020204" pitchFamily="34" charset="0"/>
                <a:cs typeface="Arial" panose="020B0604020202020204" pitchFamily="34" charset="0"/>
              </a:rPr>
              <a:t>  </a:t>
            </a:r>
          </a:p>
          <a:p>
            <a:pPr marL="839788" lvl="2" indent="-260350">
              <a:buFont typeface="Wingdings" pitchFamily="2" charset="2"/>
              <a:buChar char="§"/>
              <a:defRPr/>
            </a:pPr>
            <a:endParaRPr lang="en-CA" altLang="en-US" dirty="0" smtClean="0">
              <a:latin typeface="Arial" panose="020B0604020202020204" pitchFamily="34" charset="0"/>
              <a:cs typeface="Arial" panose="020B0604020202020204" pitchFamily="34" charset="0"/>
            </a:endParaRPr>
          </a:p>
          <a:p>
            <a:pPr marL="1036638" lvl="3" indent="0">
              <a:buFont typeface="Wingdings" charset="2"/>
              <a:buNone/>
              <a:defRPr/>
            </a:pPr>
            <a:endParaRPr lang="en-CA" altLang="en-US" dirty="0"/>
          </a:p>
          <a:p>
            <a:pPr marL="1036638" lvl="3" indent="0">
              <a:buFont typeface="Wingdings" charset="2"/>
              <a:buNone/>
              <a:defRPr/>
            </a:pPr>
            <a:endParaRPr lang="en-CA" altLang="en-US" dirty="0" smtClean="0"/>
          </a:p>
          <a:p>
            <a:pPr marL="839788" lvl="2" indent="-260350">
              <a:buFont typeface="Wingdings" pitchFamily="2" charset="2"/>
              <a:buChar char="§"/>
              <a:defRPr/>
            </a:pPr>
            <a:endParaRPr lang="en-CA" altLang="en-US" dirty="0" smtClean="0"/>
          </a:p>
          <a:p>
            <a:pPr marL="839788" lvl="2" indent="-260350">
              <a:buFont typeface="Wingdings" pitchFamily="2" charset="2"/>
              <a:buChar char="§"/>
              <a:defRPr/>
            </a:pPr>
            <a:endParaRPr lang="en-CA" altLang="en-US" sz="1000" dirty="0" smtClean="0"/>
          </a:p>
          <a:p>
            <a:pPr marL="439738" indent="-260350">
              <a:buFont typeface="Wingdings" pitchFamily="2" charset="2"/>
              <a:buChar char="§"/>
              <a:defRPr/>
            </a:pPr>
            <a:r>
              <a:rPr lang="en-CA" altLang="en-US" sz="2500" b="1" i="1" dirty="0" smtClean="0"/>
              <a:t>…</a:t>
            </a:r>
            <a:endParaRPr lang="en-CA" altLang="en-US" sz="2500" b="1" dirty="0"/>
          </a:p>
          <a:p>
            <a:pPr marL="839788" lvl="1" indent="-260350">
              <a:buFont typeface="Wingdings" pitchFamily="2" charset="2"/>
              <a:buChar char="§"/>
              <a:defRPr/>
            </a:pPr>
            <a:r>
              <a:rPr lang="en-CA" altLang="en-US" sz="2000" dirty="0" smtClean="0"/>
              <a:t>…</a:t>
            </a:r>
          </a:p>
          <a:p>
            <a:pPr marL="839788" lvl="1" indent="-260350">
              <a:buFont typeface="Wingdings" pitchFamily="2" charset="2"/>
              <a:buChar char="§"/>
              <a:defRPr/>
            </a:pPr>
            <a:endParaRPr lang="en-CA" altLang="en-US" sz="1000" dirty="0"/>
          </a:p>
        </p:txBody>
      </p:sp>
    </p:spTree>
    <p:extLst>
      <p:ext uri="{BB962C8B-B14F-4D97-AF65-F5344CB8AC3E}">
        <p14:creationId xmlns:p14="http://schemas.microsoft.com/office/powerpoint/2010/main" val="297344990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Upcoming Amendments to ER, 2013</a:t>
            </a:r>
            <a:endParaRPr lang="en-CA" dirty="0"/>
          </a:p>
        </p:txBody>
      </p:sp>
      <p:sp>
        <p:nvSpPr>
          <p:cNvPr id="3" name="Content Placeholder 2"/>
          <p:cNvSpPr>
            <a:spLocks noGrp="1"/>
          </p:cNvSpPr>
          <p:nvPr>
            <p:ph idx="1"/>
          </p:nvPr>
        </p:nvSpPr>
        <p:spPr/>
        <p:txBody>
          <a:bodyPr/>
          <a:lstStyle/>
          <a:p>
            <a:r>
              <a:rPr lang="en-CA" dirty="0" smtClean="0"/>
              <a:t>Minor amendments are currently being proposed.</a:t>
            </a:r>
          </a:p>
          <a:p>
            <a:r>
              <a:rPr lang="en-CA" dirty="0" smtClean="0"/>
              <a:t>Of specific interest to the Fireworks Industry:</a:t>
            </a:r>
          </a:p>
          <a:p>
            <a:pPr lvl="1"/>
            <a:r>
              <a:rPr lang="en-CA" sz="3200" dirty="0" smtClean="0"/>
              <a:t>Part 9</a:t>
            </a:r>
          </a:p>
          <a:p>
            <a:pPr lvl="1"/>
            <a:r>
              <a:rPr lang="en-CA" sz="3200" dirty="0" smtClean="0"/>
              <a:t>Part 17</a:t>
            </a:r>
          </a:p>
          <a:p>
            <a:pPr lvl="1"/>
            <a:r>
              <a:rPr lang="en-CA" sz="3200" dirty="0" smtClean="0"/>
              <a:t>Part 18</a:t>
            </a:r>
            <a:endParaRPr lang="en-CA" sz="3200" dirty="0"/>
          </a:p>
        </p:txBody>
      </p:sp>
    </p:spTree>
    <p:extLst>
      <p:ext uri="{BB962C8B-B14F-4D97-AF65-F5344CB8AC3E}">
        <p14:creationId xmlns:p14="http://schemas.microsoft.com/office/powerpoint/2010/main" val="3935482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 9 – Transportation </a:t>
            </a:r>
            <a:br>
              <a:rPr lang="en-CA" dirty="0" smtClean="0"/>
            </a:br>
            <a:r>
              <a:rPr lang="en-CA" sz="3200" dirty="0" smtClean="0"/>
              <a:t>Port Surveys</a:t>
            </a:r>
            <a:endParaRPr lang="en-CA" sz="3200" dirty="0"/>
          </a:p>
        </p:txBody>
      </p:sp>
      <p:sp>
        <p:nvSpPr>
          <p:cNvPr id="3" name="Content Placeholder 2"/>
          <p:cNvSpPr>
            <a:spLocks noGrp="1"/>
          </p:cNvSpPr>
          <p:nvPr>
            <p:ph idx="1"/>
          </p:nvPr>
        </p:nvSpPr>
        <p:spPr>
          <a:xfrm>
            <a:off x="467544" y="1412776"/>
            <a:ext cx="8229600" cy="4525963"/>
          </a:xfrm>
        </p:spPr>
        <p:txBody>
          <a:bodyPr/>
          <a:lstStyle/>
          <a:p>
            <a:r>
              <a:rPr lang="en-US" sz="2400" dirty="0" smtClean="0"/>
              <a:t>Current regulatory requirements</a:t>
            </a:r>
          </a:p>
          <a:p>
            <a:pPr lvl="1"/>
            <a:r>
              <a:rPr lang="en-US" dirty="0" smtClean="0"/>
              <a:t>S. 155 of </a:t>
            </a:r>
            <a:r>
              <a:rPr lang="en-US" i="1" dirty="0" smtClean="0"/>
              <a:t>Cargo, Fumigation and Tackle Regulations </a:t>
            </a:r>
            <a:r>
              <a:rPr lang="en-US" dirty="0" smtClean="0"/>
              <a:t>require:</a:t>
            </a:r>
          </a:p>
          <a:p>
            <a:pPr lvl="2"/>
            <a:r>
              <a:rPr lang="en-US" dirty="0" smtClean="0"/>
              <a:t>Inspection to be conducted by an Inspector of Explosives as per Q-D manual as if a </a:t>
            </a:r>
            <a:r>
              <a:rPr lang="en-US" dirty="0" err="1" smtClean="0"/>
              <a:t>licence</a:t>
            </a:r>
            <a:r>
              <a:rPr lang="en-US" dirty="0" smtClean="0"/>
              <a:t> is issued under the </a:t>
            </a:r>
            <a:r>
              <a:rPr lang="en-US" i="1" dirty="0" smtClean="0"/>
              <a:t>Explosives Act</a:t>
            </a:r>
          </a:p>
          <a:p>
            <a:pPr lvl="2"/>
            <a:r>
              <a:rPr lang="en-US" dirty="0" smtClean="0"/>
              <a:t>Issue: assessment of loading/unloading is done as if it were for fixed facilities</a:t>
            </a:r>
          </a:p>
          <a:p>
            <a:r>
              <a:rPr lang="en-US" sz="2400" dirty="0" smtClean="0"/>
              <a:t>Case Study of Port of Halifax, with IMESAFR</a:t>
            </a:r>
          </a:p>
          <a:p>
            <a:r>
              <a:rPr lang="en-US" sz="2400" dirty="0" smtClean="0"/>
              <a:t>Regulatory initiative underway to amend ER, 2013 &amp; CFTR – acceptance of risk based surveys </a:t>
            </a:r>
            <a:endParaRPr lang="en-CA" sz="2400" dirty="0"/>
          </a:p>
        </p:txBody>
      </p:sp>
    </p:spTree>
    <p:extLst>
      <p:ext uri="{BB962C8B-B14F-4D97-AF65-F5344CB8AC3E}">
        <p14:creationId xmlns:p14="http://schemas.microsoft.com/office/powerpoint/2010/main" val="3781608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 17 – Special Effect Pyrotechnics</a:t>
            </a:r>
            <a:endParaRPr lang="en-CA" dirty="0"/>
          </a:p>
        </p:txBody>
      </p:sp>
      <p:sp>
        <p:nvSpPr>
          <p:cNvPr id="3" name="Content Placeholder 2"/>
          <p:cNvSpPr>
            <a:spLocks noGrp="1"/>
          </p:cNvSpPr>
          <p:nvPr>
            <p:ph idx="1"/>
          </p:nvPr>
        </p:nvSpPr>
        <p:spPr/>
        <p:txBody>
          <a:bodyPr/>
          <a:lstStyle/>
          <a:p>
            <a:r>
              <a:rPr lang="en-CA" sz="2800" dirty="0" smtClean="0"/>
              <a:t>Deletion of requirement to store e-matches in a separate magazine from SFPX</a:t>
            </a:r>
          </a:p>
          <a:p>
            <a:r>
              <a:rPr lang="en-CA" sz="2800" dirty="0"/>
              <a:t>Addition of Type S.1 and Type S.2 to the definition of “special effect pyrotechnics”</a:t>
            </a:r>
          </a:p>
          <a:p>
            <a:r>
              <a:rPr lang="en-CA" sz="2800" dirty="0" smtClean="0"/>
              <a:t>Reduce 2 year period to 1 year period between upgrade levels</a:t>
            </a:r>
          </a:p>
          <a:p>
            <a:r>
              <a:rPr lang="en-CA" sz="2800" dirty="0" smtClean="0"/>
              <a:t>Reduce 3 letters of recommendation to 1 letter required in an upgrade</a:t>
            </a:r>
          </a:p>
          <a:p>
            <a:r>
              <a:rPr lang="en-CA" sz="2800" dirty="0" smtClean="0"/>
              <a:t>Storage limits at the site of use will be the same as un-licenced user (25kg)</a:t>
            </a:r>
          </a:p>
          <a:p>
            <a:endParaRPr lang="en-CA" dirty="0"/>
          </a:p>
        </p:txBody>
      </p:sp>
    </p:spTree>
    <p:extLst>
      <p:ext uri="{BB962C8B-B14F-4D97-AF65-F5344CB8AC3E}">
        <p14:creationId xmlns:p14="http://schemas.microsoft.com/office/powerpoint/2010/main" val="2810114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 18 – Display Fireworks</a:t>
            </a:r>
            <a:endParaRPr lang="en-CA" dirty="0"/>
          </a:p>
        </p:txBody>
      </p:sp>
      <p:sp>
        <p:nvSpPr>
          <p:cNvPr id="3" name="Content Placeholder 2"/>
          <p:cNvSpPr>
            <a:spLocks noGrp="1"/>
          </p:cNvSpPr>
          <p:nvPr>
            <p:ph idx="1"/>
          </p:nvPr>
        </p:nvSpPr>
        <p:spPr>
          <a:xfrm>
            <a:off x="457200" y="1600201"/>
            <a:ext cx="8229600" cy="3845024"/>
          </a:xfrm>
        </p:spPr>
        <p:txBody>
          <a:bodyPr/>
          <a:lstStyle/>
          <a:p>
            <a:r>
              <a:rPr lang="en-CA" sz="2800" dirty="0" smtClean="0"/>
              <a:t>Revision of wording for record of sale for the seller re: licence or copy of AHJ permission</a:t>
            </a:r>
          </a:p>
          <a:p>
            <a:r>
              <a:rPr lang="en-CA" sz="2800" dirty="0" smtClean="0"/>
              <a:t>Revision of wording for requirements for written plan re: product list. I.e. the product list must include the diameter in mm of the largest aerial shell to be used.</a:t>
            </a:r>
          </a:p>
          <a:p>
            <a:r>
              <a:rPr lang="en-CA" sz="2800" dirty="0" smtClean="0"/>
              <a:t>Addition of a requirement that the supervisor in charge is obligated to ensure that only certified users may handle fireworks in the danger zone/fallout zone</a:t>
            </a:r>
          </a:p>
        </p:txBody>
      </p:sp>
    </p:spTree>
    <p:extLst>
      <p:ext uri="{BB962C8B-B14F-4D97-AF65-F5344CB8AC3E}">
        <p14:creationId xmlns:p14="http://schemas.microsoft.com/office/powerpoint/2010/main" val="3565337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ERD Activities</a:t>
            </a:r>
            <a:endParaRPr lang="en-CA" dirty="0"/>
          </a:p>
        </p:txBody>
      </p:sp>
      <p:sp>
        <p:nvSpPr>
          <p:cNvPr id="3" name="Content Placeholder 2"/>
          <p:cNvSpPr>
            <a:spLocks noGrp="1"/>
          </p:cNvSpPr>
          <p:nvPr>
            <p:ph sz="half" idx="1"/>
          </p:nvPr>
        </p:nvSpPr>
        <p:spPr>
          <a:xfrm>
            <a:off x="467544" y="1484784"/>
            <a:ext cx="4978896" cy="4929411"/>
          </a:xfrm>
        </p:spPr>
        <p:txBody>
          <a:bodyPr/>
          <a:lstStyle/>
          <a:p>
            <a:r>
              <a:rPr lang="en-CA" dirty="0" smtClean="0"/>
              <a:t>Authorization</a:t>
            </a:r>
          </a:p>
          <a:p>
            <a:r>
              <a:rPr lang="en-CA" dirty="0" smtClean="0"/>
              <a:t>Continuing Authorization / Non-Conformities</a:t>
            </a:r>
          </a:p>
          <a:p>
            <a:r>
              <a:rPr lang="en-CA" dirty="0" smtClean="0"/>
              <a:t>Importation/Exportation/In – Transit</a:t>
            </a:r>
          </a:p>
          <a:p>
            <a:r>
              <a:rPr lang="en-CA" dirty="0" smtClean="0"/>
              <a:t>Restricted Components</a:t>
            </a:r>
          </a:p>
          <a:p>
            <a:r>
              <a:rPr lang="en-CA" dirty="0" smtClean="0"/>
              <a:t>Licences</a:t>
            </a:r>
          </a:p>
          <a:p>
            <a:r>
              <a:rPr lang="en-CA" dirty="0" smtClean="0"/>
              <a:t>Fireworks Certification Program</a:t>
            </a:r>
          </a:p>
          <a:p>
            <a:endParaRPr lang="en-CA" dirty="0" smtClean="0"/>
          </a:p>
          <a:p>
            <a:endParaRPr lang="en-CA" dirty="0" smtClean="0"/>
          </a:p>
          <a:p>
            <a:endParaRPr lang="en-CA" dirty="0"/>
          </a:p>
        </p:txBody>
      </p:sp>
      <p:pic>
        <p:nvPicPr>
          <p:cNvPr id="4" name="Picture 3" descr="O:\Erd - Dre\Photobank\Presentations\insp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954170"/>
            <a:ext cx="3309849" cy="28083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33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964560674"/>
              </p:ext>
            </p:extLst>
          </p:nvPr>
        </p:nvGraphicFramePr>
        <p:xfrm>
          <a:off x="107504" y="332656"/>
          <a:ext cx="8784976" cy="5832647"/>
        </p:xfrm>
        <a:graphic>
          <a:graphicData uri="http://schemas.openxmlformats.org/drawingml/2006/table">
            <a:tbl>
              <a:tblPr firstRow="1" firstCol="1" bandRow="1">
                <a:tableStyleId>{5C22544A-7EE6-4342-B048-85BDC9FD1C3A}</a:tableStyleId>
              </a:tblPr>
              <a:tblGrid>
                <a:gridCol w="3228666"/>
                <a:gridCol w="1051194"/>
                <a:gridCol w="1201364"/>
                <a:gridCol w="1126279"/>
                <a:gridCol w="1051194"/>
                <a:gridCol w="1126279"/>
              </a:tblGrid>
              <a:tr h="997081">
                <a:tc grid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CA" sz="3200" dirty="0" smtClean="0">
                          <a:effectLst/>
                          <a:latin typeface="Myriad Pro"/>
                          <a:ea typeface="Times New Roman"/>
                        </a:rPr>
                        <a:t>Authorization</a:t>
                      </a:r>
                    </a:p>
                    <a:p>
                      <a:pPr>
                        <a:lnSpc>
                          <a:spcPct val="115000"/>
                        </a:lnSpc>
                      </a:pPr>
                      <a:endParaRPr lang="en-CA" sz="800" dirty="0">
                        <a:effectLst/>
                        <a:latin typeface="Myriad Pro"/>
                      </a:endParaRPr>
                    </a:p>
                  </a:txBody>
                  <a:tcPr marL="50114" marR="50114" marT="0" marB="0" anchor="ctr"/>
                </a:tc>
                <a:tc hMerge="1">
                  <a:txBody>
                    <a:bodyPr/>
                    <a:lstStyle/>
                    <a:p>
                      <a:pPr>
                        <a:lnSpc>
                          <a:spcPct val="115000"/>
                        </a:lnSpc>
                      </a:pPr>
                      <a:endParaRPr lang="en-CA" sz="800" dirty="0">
                        <a:effectLst/>
                        <a:latin typeface="Calibri"/>
                      </a:endParaRPr>
                    </a:p>
                  </a:txBody>
                  <a:tcPr marL="50114" marR="50114" marT="0" marB="0" anchor="b"/>
                </a:tc>
                <a:tc>
                  <a:txBody>
                    <a:bodyPr/>
                    <a:lstStyle/>
                    <a:p>
                      <a:pPr algn="ctr">
                        <a:lnSpc>
                          <a:spcPct val="115000"/>
                        </a:lnSpc>
                        <a:spcAft>
                          <a:spcPts val="0"/>
                        </a:spcAft>
                      </a:pPr>
                      <a:r>
                        <a:rPr lang="en-CA" sz="1800" dirty="0" smtClean="0">
                          <a:effectLst/>
                          <a:latin typeface="Myriad Pro"/>
                        </a:rPr>
                        <a:t>Q1</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Q2</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Q3</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Q4</a:t>
                      </a:r>
                      <a:endParaRPr lang="en-CA" sz="1800" dirty="0">
                        <a:effectLst/>
                        <a:latin typeface="Myriad Pro"/>
                        <a:ea typeface="Times New Roman"/>
                      </a:endParaRPr>
                    </a:p>
                  </a:txBody>
                  <a:tcPr marL="50114" marR="50114" marT="0" marB="0" anchor="ctr"/>
                </a:tc>
              </a:tr>
              <a:tr h="699935">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Year</a:t>
                      </a:r>
                      <a:endParaRPr lang="en-CA" sz="1800" b="1" dirty="0">
                        <a:effectLst/>
                        <a:latin typeface="Myriad Pro"/>
                        <a:ea typeface="Times New Roman"/>
                      </a:endParaRPr>
                    </a:p>
                    <a:p>
                      <a:pPr algn="ctr">
                        <a:lnSpc>
                          <a:spcPct val="115000"/>
                        </a:lnSpc>
                        <a:spcAft>
                          <a:spcPts val="0"/>
                        </a:spcAft>
                      </a:pPr>
                      <a:r>
                        <a:rPr lang="en-CA" sz="1800" b="1" dirty="0" smtClean="0">
                          <a:effectLst/>
                          <a:latin typeface="Myriad Pro"/>
                        </a:rPr>
                        <a:t>2015/16</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Apr-May</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Jun</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Jul-Aug</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Sep</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Oct-Nov</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Dec</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Jan-Feb</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Mar</a:t>
                      </a:r>
                      <a:endParaRPr lang="en-CA" sz="1800" b="1" dirty="0">
                        <a:effectLst/>
                        <a:latin typeface="Myriad Pro"/>
                        <a:ea typeface="Times New Roman"/>
                      </a:endParaRPr>
                    </a:p>
                  </a:txBody>
                  <a:tcPr marL="50114" marR="50114" marT="0" marB="0" anchor="b"/>
                </a:tc>
              </a:tr>
              <a:tr h="672035">
                <a:tc>
                  <a:txBody>
                    <a:bodyPr/>
                    <a:lstStyle/>
                    <a:p>
                      <a:pPr>
                        <a:lnSpc>
                          <a:spcPct val="115000"/>
                        </a:lnSpc>
                        <a:spcAft>
                          <a:spcPts val="0"/>
                        </a:spcAft>
                      </a:pPr>
                      <a:r>
                        <a:rPr lang="en-CA" sz="1800" b="1" dirty="0">
                          <a:effectLst/>
                          <a:latin typeface="Myriad Pro"/>
                        </a:rPr>
                        <a:t>App. received for indefinite period</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226</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64</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52</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b="1" dirty="0">
                          <a:effectLst/>
                          <a:latin typeface="Myriad Pro"/>
                        </a:rPr>
                        <a:t> </a:t>
                      </a:r>
                      <a:r>
                        <a:rPr lang="en-CA" sz="1800" b="1" dirty="0" smtClean="0">
                          <a:effectLst/>
                          <a:latin typeface="Myriad Pro"/>
                        </a:rPr>
                        <a:t>29</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r h="672035">
                <a:tc>
                  <a:txBody>
                    <a:bodyPr/>
                    <a:lstStyle/>
                    <a:p>
                      <a:pPr>
                        <a:lnSpc>
                          <a:spcPct val="115000"/>
                        </a:lnSpc>
                        <a:spcAft>
                          <a:spcPts val="0"/>
                        </a:spcAft>
                      </a:pPr>
                      <a:r>
                        <a:rPr lang="en-CA" sz="1800" b="1" dirty="0">
                          <a:effectLst/>
                          <a:latin typeface="Myriad Pro"/>
                        </a:rPr>
                        <a:t>App. received for specified period</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43</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21</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0</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r>
                        <a:rPr lang="en-CA" sz="1800" b="1" dirty="0">
                          <a:effectLst/>
                          <a:latin typeface="Myriad Pro"/>
                        </a:rPr>
                        <a:t> </a:t>
                      </a:r>
                      <a:r>
                        <a:rPr lang="en-CA" sz="1800" b="1" dirty="0" smtClean="0">
                          <a:effectLst/>
                          <a:latin typeface="Myriad Pro"/>
                        </a:rPr>
                        <a:t>1</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r h="604017">
                <a:tc>
                  <a:txBody>
                    <a:bodyPr/>
                    <a:lstStyle/>
                    <a:p>
                      <a:pPr>
                        <a:lnSpc>
                          <a:spcPct val="115000"/>
                        </a:lnSpc>
                        <a:spcAft>
                          <a:spcPts val="0"/>
                        </a:spcAft>
                      </a:pPr>
                      <a:r>
                        <a:rPr lang="en-CA" sz="1800" b="1" dirty="0">
                          <a:effectLst/>
                          <a:latin typeface="Myriad Pro"/>
                        </a:rPr>
                        <a:t># Application Received</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269</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85</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52</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b="1" dirty="0" smtClean="0">
                          <a:effectLst/>
                          <a:latin typeface="Myriad Pro"/>
                          <a:ea typeface="Times New Roman"/>
                        </a:rPr>
                        <a:t>30</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endParaRPr lang="en-CA" sz="1800" dirty="0">
                        <a:effectLst/>
                        <a:latin typeface="Myriad Pro"/>
                        <a:ea typeface="Times New Roman"/>
                      </a:endParaRPr>
                    </a:p>
                  </a:txBody>
                  <a:tcPr marL="50114" marR="50114" marT="0" marB="0" anchor="b">
                    <a:solidFill>
                      <a:schemeClr val="accent5">
                        <a:lumMod val="20000"/>
                        <a:lumOff val="80000"/>
                      </a:schemeClr>
                    </a:solidFill>
                  </a:tcPr>
                </a:tc>
              </a:tr>
              <a:tr h="604017">
                <a:tc>
                  <a:txBody>
                    <a:bodyPr/>
                    <a:lstStyle/>
                    <a:p>
                      <a:pPr>
                        <a:lnSpc>
                          <a:spcPct val="115000"/>
                        </a:lnSpc>
                        <a:spcAft>
                          <a:spcPts val="0"/>
                        </a:spcAft>
                      </a:pPr>
                      <a:r>
                        <a:rPr lang="en-CA" sz="1800" b="1" dirty="0">
                          <a:effectLst/>
                          <a:latin typeface="Myriad Pro"/>
                        </a:rPr>
                        <a:t>Product tested at CERL</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38</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37</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24</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r>
                        <a:rPr lang="en-CA" sz="1800" b="1" dirty="0">
                          <a:effectLst/>
                          <a:latin typeface="Myriad Pro"/>
                        </a:rPr>
                        <a:t> </a:t>
                      </a:r>
                      <a:r>
                        <a:rPr lang="en-CA" sz="1800" b="1" dirty="0" smtClean="0">
                          <a:effectLst/>
                          <a:latin typeface="Myriad Pro"/>
                        </a:rPr>
                        <a:t>n/a</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r h="604017">
                <a:tc>
                  <a:txBody>
                    <a:bodyPr/>
                    <a:lstStyle/>
                    <a:p>
                      <a:pPr>
                        <a:lnSpc>
                          <a:spcPct val="115000"/>
                        </a:lnSpc>
                        <a:spcAft>
                          <a:spcPts val="0"/>
                        </a:spcAft>
                      </a:pPr>
                      <a:r>
                        <a:rPr lang="en-CA" sz="1800" b="1" dirty="0">
                          <a:effectLst/>
                          <a:latin typeface="Myriad Pro"/>
                        </a:rPr>
                        <a:t>Product approved by CIE</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1830</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826</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1519</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b="1" dirty="0" smtClean="0">
                          <a:effectLst/>
                          <a:latin typeface="Myriad Pro"/>
                          <a:ea typeface="Times New Roman"/>
                        </a:rPr>
                        <a:t>n/a</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endParaRPr lang="en-CA" sz="1800" dirty="0">
                        <a:effectLst/>
                        <a:latin typeface="Myriad Pro"/>
                        <a:ea typeface="Times New Roman"/>
                      </a:endParaRPr>
                    </a:p>
                  </a:txBody>
                  <a:tcPr marL="50114" marR="50114" marT="0" marB="0" anchor="b">
                    <a:solidFill>
                      <a:schemeClr val="accent5">
                        <a:lumMod val="20000"/>
                        <a:lumOff val="80000"/>
                      </a:schemeClr>
                    </a:solidFill>
                  </a:tcPr>
                </a:tc>
              </a:tr>
              <a:tr h="979510">
                <a:tc>
                  <a:txBody>
                    <a:bodyPr/>
                    <a:lstStyle/>
                    <a:p>
                      <a:pPr>
                        <a:lnSpc>
                          <a:spcPct val="115000"/>
                        </a:lnSpc>
                        <a:spcAft>
                          <a:spcPts val="0"/>
                        </a:spcAft>
                      </a:pPr>
                      <a:r>
                        <a:rPr lang="en-CA" sz="1800" b="1" dirty="0" smtClean="0">
                          <a:effectLst/>
                          <a:latin typeface="Myriad Pro"/>
                        </a:rPr>
                        <a:t>Continuing</a:t>
                      </a:r>
                      <a:r>
                        <a:rPr lang="en-CA" sz="1800" b="1" baseline="0" dirty="0" smtClean="0">
                          <a:effectLst/>
                          <a:latin typeface="Myriad Pro"/>
                        </a:rPr>
                        <a:t> Authorization - </a:t>
                      </a:r>
                      <a:r>
                        <a:rPr lang="en-CA" sz="1800" b="1" dirty="0" smtClean="0">
                          <a:effectLst/>
                          <a:latin typeface="Myriad Pro"/>
                        </a:rPr>
                        <a:t>via </a:t>
                      </a:r>
                      <a:r>
                        <a:rPr lang="en-CA" sz="1800" b="1" dirty="0">
                          <a:effectLst/>
                          <a:latin typeface="Myriad Pro"/>
                        </a:rPr>
                        <a:t>Sampling (products tested)</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43</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2</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13</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r>
                        <a:rPr lang="en-CA" sz="1800" b="1" dirty="0" smtClean="0">
                          <a:effectLst/>
                          <a:latin typeface="Myriad Pro"/>
                          <a:ea typeface="Times New Roman"/>
                        </a:rPr>
                        <a:t>n/a</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endParaRPr lang="en-CA" sz="1800" dirty="0">
                        <a:effectLst/>
                        <a:latin typeface="Myriad Pro"/>
                        <a:ea typeface="Times New Roman"/>
                      </a:endParaRPr>
                    </a:p>
                  </a:txBody>
                  <a:tcPr marL="50114" marR="50114" marT="0" marB="0" anchor="b">
                    <a:solidFill>
                      <a:schemeClr val="accent5">
                        <a:lumMod val="20000"/>
                        <a:lumOff val="80000"/>
                      </a:schemeClr>
                    </a:solidFill>
                  </a:tcPr>
                </a:tc>
              </a:tr>
            </a:tbl>
          </a:graphicData>
        </a:graphic>
      </p:graphicFrame>
    </p:spTree>
    <p:extLst>
      <p:ext uri="{BB962C8B-B14F-4D97-AF65-F5344CB8AC3E}">
        <p14:creationId xmlns:p14="http://schemas.microsoft.com/office/powerpoint/2010/main" val="296122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854968"/>
          </a:xfrm>
        </p:spPr>
        <p:txBody>
          <a:bodyPr/>
          <a:lstStyle/>
          <a:p>
            <a:r>
              <a:rPr lang="en-CA" dirty="0" smtClean="0"/>
              <a:t>Overview</a:t>
            </a:r>
            <a:endParaRPr lang="en-CA" dirty="0"/>
          </a:p>
        </p:txBody>
      </p:sp>
      <p:sp>
        <p:nvSpPr>
          <p:cNvPr id="3" name="Content Placeholder 2"/>
          <p:cNvSpPr>
            <a:spLocks noGrp="1"/>
          </p:cNvSpPr>
          <p:nvPr>
            <p:ph idx="1"/>
          </p:nvPr>
        </p:nvSpPr>
        <p:spPr>
          <a:xfrm>
            <a:off x="467544" y="1052736"/>
            <a:ext cx="8568952" cy="4525963"/>
          </a:xfrm>
        </p:spPr>
        <p:txBody>
          <a:bodyPr/>
          <a:lstStyle/>
          <a:p>
            <a:pPr marL="914400" lvl="2" indent="-457200" eaLnBrk="1" hangingPunct="1">
              <a:buFont typeface="+mj-lt"/>
              <a:buAutoNum type="arabicPeriod"/>
              <a:tabLst>
                <a:tab pos="7358063" algn="l"/>
              </a:tabLst>
              <a:defRPr/>
            </a:pPr>
            <a:r>
              <a:rPr lang="en-CA" altLang="en-US" dirty="0" smtClean="0">
                <a:cs typeface="Arial" pitchFamily="34" charset="0"/>
              </a:rPr>
              <a:t>2017 </a:t>
            </a:r>
            <a:r>
              <a:rPr lang="en-CA" altLang="en-US" dirty="0">
                <a:cs typeface="Arial" pitchFamily="34" charset="0"/>
              </a:rPr>
              <a:t>ERD </a:t>
            </a:r>
            <a:r>
              <a:rPr lang="en-CA" altLang="en-US" dirty="0" smtClean="0">
                <a:cs typeface="Arial" pitchFamily="34" charset="0"/>
              </a:rPr>
              <a:t>Personnel</a:t>
            </a:r>
            <a:endParaRPr lang="en-CA" altLang="en-US" dirty="0">
              <a:cs typeface="Arial" pitchFamily="34" charset="0"/>
            </a:endParaRPr>
          </a:p>
          <a:p>
            <a:pPr marL="914400" lvl="2" indent="-457200" eaLnBrk="1" hangingPunct="1">
              <a:buFont typeface="+mj-lt"/>
              <a:buAutoNum type="arabicPeriod"/>
              <a:tabLst>
                <a:tab pos="7358063" algn="l"/>
              </a:tabLst>
              <a:defRPr/>
            </a:pPr>
            <a:r>
              <a:rPr lang="en-CA" altLang="en-US" dirty="0" err="1" smtClean="0">
                <a:cs typeface="Arial" pitchFamily="34" charset="0"/>
              </a:rPr>
              <a:t>eLMS</a:t>
            </a:r>
            <a:endParaRPr lang="en-CA" altLang="en-US" dirty="0">
              <a:cs typeface="Arial" pitchFamily="34" charset="0"/>
            </a:endParaRPr>
          </a:p>
          <a:p>
            <a:pPr marL="914400" lvl="2" indent="-457200" eaLnBrk="1" hangingPunct="1">
              <a:buFont typeface="+mj-lt"/>
              <a:buAutoNum type="arabicPeriod"/>
              <a:tabLst>
                <a:tab pos="7358063" algn="l"/>
              </a:tabLst>
              <a:defRPr/>
            </a:pPr>
            <a:r>
              <a:rPr lang="en-CA" altLang="en-US" dirty="0">
                <a:cs typeface="Arial" pitchFamily="34" charset="0"/>
              </a:rPr>
              <a:t>Amendments to Explosives Regulations, </a:t>
            </a:r>
            <a:r>
              <a:rPr lang="en-CA" altLang="en-US" dirty="0" smtClean="0">
                <a:cs typeface="Arial" pitchFamily="34" charset="0"/>
              </a:rPr>
              <a:t>2013</a:t>
            </a:r>
          </a:p>
          <a:p>
            <a:pPr marL="1371600" lvl="3" indent="-457200" eaLnBrk="1" hangingPunct="1">
              <a:tabLst>
                <a:tab pos="7358063" algn="l"/>
              </a:tabLst>
              <a:defRPr/>
            </a:pPr>
            <a:r>
              <a:rPr lang="en-CA" altLang="en-US" dirty="0" smtClean="0">
                <a:cs typeface="Arial" pitchFamily="34" charset="0"/>
              </a:rPr>
              <a:t>Part 9 </a:t>
            </a:r>
          </a:p>
          <a:p>
            <a:pPr marL="1371600" lvl="3" indent="-457200" eaLnBrk="1" hangingPunct="1">
              <a:tabLst>
                <a:tab pos="7358063" algn="l"/>
              </a:tabLst>
              <a:defRPr/>
            </a:pPr>
            <a:r>
              <a:rPr lang="en-CA" altLang="en-US" dirty="0" smtClean="0">
                <a:cs typeface="Arial" pitchFamily="34" charset="0"/>
              </a:rPr>
              <a:t>Part 17, Part 18</a:t>
            </a:r>
            <a:endParaRPr lang="en-CA" altLang="en-US" dirty="0">
              <a:cs typeface="Arial" pitchFamily="34" charset="0"/>
            </a:endParaRPr>
          </a:p>
          <a:p>
            <a:pPr marL="914400" lvl="2" indent="-457200" eaLnBrk="1" hangingPunct="1">
              <a:buFont typeface="+mj-lt"/>
              <a:buAutoNum type="arabicPeriod"/>
              <a:tabLst>
                <a:tab pos="7358063" algn="l"/>
              </a:tabLst>
              <a:defRPr/>
            </a:pPr>
            <a:r>
              <a:rPr lang="en-CA" altLang="en-US" dirty="0">
                <a:latin typeface="Arial" pitchFamily="34" charset="0"/>
                <a:cs typeface="Arial" pitchFamily="34" charset="0"/>
              </a:rPr>
              <a:t>Regulatory Cooperation </a:t>
            </a:r>
            <a:r>
              <a:rPr lang="en-CA" altLang="en-US" dirty="0" smtClean="0">
                <a:latin typeface="Arial" pitchFamily="34" charset="0"/>
                <a:cs typeface="Arial" pitchFamily="34" charset="0"/>
              </a:rPr>
              <a:t>Council</a:t>
            </a:r>
          </a:p>
          <a:p>
            <a:pPr marL="914400" lvl="2" indent="-457200" eaLnBrk="1" hangingPunct="1">
              <a:buFont typeface="+mj-lt"/>
              <a:buAutoNum type="arabicPeriod"/>
              <a:tabLst>
                <a:tab pos="7358063" algn="l"/>
              </a:tabLst>
              <a:defRPr/>
            </a:pPr>
            <a:r>
              <a:rPr lang="en-CA" altLang="en-US" dirty="0">
                <a:cs typeface="Arial" pitchFamily="34" charset="0"/>
              </a:rPr>
              <a:t>ERD Activities </a:t>
            </a:r>
            <a:endParaRPr lang="en-CA" altLang="en-US" dirty="0" smtClean="0">
              <a:cs typeface="Arial" pitchFamily="34" charset="0"/>
            </a:endParaRPr>
          </a:p>
          <a:p>
            <a:pPr marL="914400" lvl="2" indent="-457200" eaLnBrk="1" hangingPunct="1">
              <a:buFont typeface="+mj-lt"/>
              <a:buAutoNum type="arabicPeriod"/>
              <a:tabLst>
                <a:tab pos="7358063" algn="l"/>
              </a:tabLst>
              <a:defRPr/>
            </a:pPr>
            <a:r>
              <a:rPr lang="en-CA" altLang="en-US" dirty="0" smtClean="0">
                <a:cs typeface="Arial" pitchFamily="34" charset="0"/>
              </a:rPr>
              <a:t>Review </a:t>
            </a:r>
            <a:r>
              <a:rPr lang="en-CA" altLang="en-US" dirty="0">
                <a:cs typeface="Arial" pitchFamily="34" charset="0"/>
              </a:rPr>
              <a:t>of Incidents</a:t>
            </a:r>
          </a:p>
          <a:p>
            <a:pPr marL="914400" lvl="2" indent="-457200" eaLnBrk="1" hangingPunct="1">
              <a:buFont typeface="+mj-lt"/>
              <a:buAutoNum type="arabicPeriod"/>
              <a:tabLst>
                <a:tab pos="7358063" algn="l"/>
              </a:tabLst>
              <a:defRPr/>
            </a:pPr>
            <a:r>
              <a:rPr lang="en-CA" dirty="0"/>
              <a:t>Picking and Assembly Guidelines for Display Fireworks</a:t>
            </a:r>
          </a:p>
          <a:p>
            <a:pPr marL="914400" lvl="2" indent="-457200" eaLnBrk="1" hangingPunct="1">
              <a:buFont typeface="+mj-lt"/>
              <a:buAutoNum type="arabicPeriod"/>
              <a:tabLst>
                <a:tab pos="7358063" algn="l"/>
              </a:tabLst>
              <a:defRPr/>
            </a:pPr>
            <a:r>
              <a:rPr lang="en-CA" dirty="0"/>
              <a:t>Display Fireworks Manual – Next Edition</a:t>
            </a:r>
          </a:p>
          <a:p>
            <a:pPr marL="914400" lvl="2" indent="-457200" eaLnBrk="1" hangingPunct="1">
              <a:buFont typeface="+mj-lt"/>
              <a:buAutoNum type="arabicPeriod"/>
              <a:tabLst>
                <a:tab pos="7358063" algn="l"/>
              </a:tabLst>
              <a:defRPr/>
            </a:pPr>
            <a:r>
              <a:rPr lang="en-CA" dirty="0"/>
              <a:t>Directive #7 -  Transporting Fireworks </a:t>
            </a:r>
            <a:r>
              <a:rPr lang="en-CA" dirty="0" smtClean="0"/>
              <a:t>in Trailers</a:t>
            </a:r>
            <a:endParaRPr lang="en-CA" dirty="0"/>
          </a:p>
          <a:p>
            <a:pPr marL="914400" lvl="2" indent="-457200" eaLnBrk="1" hangingPunct="1">
              <a:buFont typeface="+mj-lt"/>
              <a:buAutoNum type="arabicPeriod"/>
              <a:tabLst>
                <a:tab pos="7358063" algn="l"/>
              </a:tabLst>
              <a:defRPr/>
            </a:pPr>
            <a:r>
              <a:rPr lang="en-CA" dirty="0"/>
              <a:t>C.4 – Alternate Provision for Large-Calibre Pyrotechnics Shells and Sound Shells</a:t>
            </a:r>
            <a:endParaRPr lang="en-CA" altLang="en-US" b="1" dirty="0">
              <a:cs typeface="Arial" pitchFamily="34" charset="0"/>
            </a:endParaRPr>
          </a:p>
          <a:p>
            <a:endParaRPr lang="en-CA" dirty="0"/>
          </a:p>
        </p:txBody>
      </p:sp>
    </p:spTree>
    <p:extLst>
      <p:ext uri="{BB962C8B-B14F-4D97-AF65-F5344CB8AC3E}">
        <p14:creationId xmlns:p14="http://schemas.microsoft.com/office/powerpoint/2010/main" val="1026232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None/>
              <a:defRPr/>
            </a:pPr>
            <a:endParaRPr lang="en-CA" sz="4400" dirty="0" smtClean="0"/>
          </a:p>
          <a:p>
            <a:pPr marL="457200" lvl="1" indent="0">
              <a:buNone/>
              <a:defRPr/>
            </a:pPr>
            <a:endParaRPr lang="en-CA" sz="4400" dirty="0"/>
          </a:p>
          <a:p>
            <a:pPr marL="457200" lvl="1" indent="0">
              <a:buNone/>
              <a:defRPr/>
            </a:pPr>
            <a:endParaRPr lang="en-CA" sz="4400" dirty="0" smtClean="0"/>
          </a:p>
          <a:p>
            <a:pPr marL="457200" lvl="1" indent="0">
              <a:buNone/>
              <a:defRPr/>
            </a:pPr>
            <a:endParaRPr lang="en-CA" dirty="0" smtClean="0"/>
          </a:p>
          <a:p>
            <a:pPr marL="457200" lvl="1" indent="0">
              <a:buNone/>
              <a:defRPr/>
            </a:pP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1765670118"/>
              </p:ext>
            </p:extLst>
          </p:nvPr>
        </p:nvGraphicFramePr>
        <p:xfrm>
          <a:off x="251520" y="836712"/>
          <a:ext cx="8640960" cy="2462376"/>
        </p:xfrm>
        <a:graphic>
          <a:graphicData uri="http://schemas.openxmlformats.org/drawingml/2006/table">
            <a:tbl>
              <a:tblPr firstRow="1" bandRow="1">
                <a:tableStyleId>{5C22544A-7EE6-4342-B048-85BDC9FD1C3A}</a:tableStyleId>
              </a:tblPr>
              <a:tblGrid>
                <a:gridCol w="2160240"/>
                <a:gridCol w="2160240"/>
                <a:gridCol w="2160240"/>
                <a:gridCol w="2160240"/>
              </a:tblGrid>
              <a:tr h="426734">
                <a:tc gridSpan="4">
                  <a:txBody>
                    <a:bodyPr/>
                    <a:lstStyle/>
                    <a:p>
                      <a:pPr algn="l"/>
                      <a:r>
                        <a:rPr lang="fr-CA" sz="2800" dirty="0" err="1" smtClean="0">
                          <a:latin typeface="Myriad Pro"/>
                        </a:rPr>
                        <a:t>Continuing</a:t>
                      </a:r>
                      <a:r>
                        <a:rPr lang="fr-CA" sz="2800" dirty="0" smtClean="0">
                          <a:latin typeface="Myriad Pro"/>
                        </a:rPr>
                        <a:t> </a:t>
                      </a:r>
                      <a:r>
                        <a:rPr lang="fr-CA" sz="2800" dirty="0" err="1" smtClean="0">
                          <a:latin typeface="Myriad Pro"/>
                        </a:rPr>
                        <a:t>Authorization</a:t>
                      </a:r>
                      <a:r>
                        <a:rPr lang="fr-CA" sz="2800" dirty="0" smtClean="0">
                          <a:latin typeface="Myriad Pro"/>
                        </a:rPr>
                        <a:t> Testing</a:t>
                      </a:r>
                      <a:endParaRPr lang="en-CA" sz="2800" dirty="0">
                        <a:latin typeface="Myriad Pro"/>
                      </a:endParaRPr>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tr>
              <a:tr h="1517482">
                <a:tc>
                  <a:txBody>
                    <a:bodyPr/>
                    <a:lstStyle/>
                    <a:p>
                      <a:pPr algn="ctr"/>
                      <a:r>
                        <a:rPr lang="fr-CA" dirty="0" smtClean="0">
                          <a:latin typeface="Myriad Pro"/>
                        </a:rPr>
                        <a:t>Type of Explosives</a:t>
                      </a:r>
                      <a:endParaRPr lang="en-CA" dirty="0">
                        <a:latin typeface="Myriad Pro"/>
                      </a:endParaRPr>
                    </a:p>
                  </a:txBody>
                  <a:tcPr/>
                </a:tc>
                <a:tc>
                  <a:txBody>
                    <a:bodyPr/>
                    <a:lstStyle/>
                    <a:p>
                      <a:pPr algn="ctr"/>
                      <a:r>
                        <a:rPr lang="fr-CA" dirty="0" err="1" smtClean="0">
                          <a:latin typeface="Myriad Pro"/>
                        </a:rPr>
                        <a:t>Recommended</a:t>
                      </a:r>
                      <a:r>
                        <a:rPr lang="fr-CA" dirty="0" smtClean="0">
                          <a:latin typeface="Myriad Pro"/>
                        </a:rPr>
                        <a:t> for</a:t>
                      </a:r>
                      <a:r>
                        <a:rPr lang="fr-CA" baseline="0" dirty="0" smtClean="0">
                          <a:latin typeface="Myriad Pro"/>
                        </a:rPr>
                        <a:t> </a:t>
                      </a:r>
                      <a:r>
                        <a:rPr lang="fr-CA" baseline="0" dirty="0" err="1" smtClean="0">
                          <a:latin typeface="Myriad Pro"/>
                        </a:rPr>
                        <a:t>Continuing</a:t>
                      </a:r>
                      <a:r>
                        <a:rPr lang="fr-CA" baseline="0" dirty="0" smtClean="0">
                          <a:latin typeface="Myriad Pro"/>
                        </a:rPr>
                        <a:t> </a:t>
                      </a:r>
                      <a:r>
                        <a:rPr lang="fr-CA" baseline="0" dirty="0" err="1" smtClean="0">
                          <a:latin typeface="Myriad Pro"/>
                        </a:rPr>
                        <a:t>Authorization</a:t>
                      </a:r>
                      <a:r>
                        <a:rPr lang="fr-CA" baseline="0" dirty="0" smtClean="0">
                          <a:latin typeface="Myriad Pro"/>
                        </a:rPr>
                        <a:t> – </a:t>
                      </a:r>
                    </a:p>
                    <a:p>
                      <a:pPr algn="ctr"/>
                      <a:r>
                        <a:rPr lang="fr-CA" baseline="0" dirty="0" smtClean="0">
                          <a:latin typeface="Myriad Pro"/>
                        </a:rPr>
                        <a:t>NO corrective actions </a:t>
                      </a:r>
                      <a:r>
                        <a:rPr lang="fr-CA" baseline="0" dirty="0" err="1" smtClean="0">
                          <a:latin typeface="Myriad Pro"/>
                        </a:rPr>
                        <a:t>required</a:t>
                      </a:r>
                      <a:endParaRPr lang="en-CA" dirty="0">
                        <a:latin typeface="Myriad Pro"/>
                      </a:endParaRPr>
                    </a:p>
                  </a:txBody>
                  <a:tcPr/>
                </a:tc>
                <a:tc>
                  <a:txBody>
                    <a:bodyPr/>
                    <a:lstStyle/>
                    <a:p>
                      <a:pPr algn="ctr"/>
                      <a:r>
                        <a:rPr lang="fr-CA" dirty="0" err="1" smtClean="0">
                          <a:latin typeface="Myriad Pro"/>
                        </a:rPr>
                        <a:t>Recommended</a:t>
                      </a:r>
                      <a:r>
                        <a:rPr lang="fr-CA" dirty="0" smtClean="0">
                          <a:latin typeface="Myriad Pro"/>
                        </a:rPr>
                        <a:t> for </a:t>
                      </a:r>
                      <a:r>
                        <a:rPr lang="fr-CA" dirty="0" err="1" smtClean="0">
                          <a:latin typeface="Myriad Pro"/>
                        </a:rPr>
                        <a:t>Continuing</a:t>
                      </a:r>
                      <a:r>
                        <a:rPr lang="fr-CA" dirty="0" smtClean="0">
                          <a:latin typeface="Myriad Pro"/>
                        </a:rPr>
                        <a:t> </a:t>
                      </a:r>
                      <a:r>
                        <a:rPr lang="fr-CA" dirty="0" err="1" smtClean="0">
                          <a:latin typeface="Myriad Pro"/>
                        </a:rPr>
                        <a:t>Authorization</a:t>
                      </a:r>
                      <a:r>
                        <a:rPr lang="fr-CA" dirty="0" smtClean="0">
                          <a:latin typeface="Myriad Pro"/>
                        </a:rPr>
                        <a:t> – Corrective</a:t>
                      </a:r>
                      <a:r>
                        <a:rPr lang="fr-CA" baseline="0" dirty="0" smtClean="0">
                          <a:latin typeface="Myriad Pro"/>
                        </a:rPr>
                        <a:t> actions </a:t>
                      </a:r>
                      <a:r>
                        <a:rPr lang="fr-CA" baseline="0" dirty="0" err="1" smtClean="0">
                          <a:latin typeface="Myriad Pro"/>
                        </a:rPr>
                        <a:t>required</a:t>
                      </a:r>
                      <a:endParaRPr lang="en-CA" dirty="0">
                        <a:latin typeface="Myriad Pro"/>
                      </a:endParaRPr>
                    </a:p>
                  </a:txBody>
                  <a:tcPr/>
                </a:tc>
                <a:tc>
                  <a:txBody>
                    <a:bodyPr/>
                    <a:lstStyle/>
                    <a:p>
                      <a:pPr algn="ctr"/>
                      <a:r>
                        <a:rPr lang="fr-CA" dirty="0" smtClean="0">
                          <a:latin typeface="Myriad Pro"/>
                        </a:rPr>
                        <a:t>Product </a:t>
                      </a:r>
                      <a:r>
                        <a:rPr lang="fr-CA" dirty="0" err="1" smtClean="0">
                          <a:latin typeface="Myriad Pro"/>
                        </a:rPr>
                        <a:t>Recall</a:t>
                      </a:r>
                      <a:r>
                        <a:rPr lang="fr-CA" dirty="0" smtClean="0">
                          <a:latin typeface="Myriad Pro"/>
                        </a:rPr>
                        <a:t> and </a:t>
                      </a:r>
                      <a:r>
                        <a:rPr lang="fr-CA" dirty="0" err="1" smtClean="0">
                          <a:latin typeface="Myriad Pro"/>
                        </a:rPr>
                        <a:t>Authorization</a:t>
                      </a:r>
                      <a:r>
                        <a:rPr lang="fr-CA" dirty="0" smtClean="0">
                          <a:latin typeface="Myriad Pro"/>
                        </a:rPr>
                        <a:t> </a:t>
                      </a:r>
                      <a:r>
                        <a:rPr lang="fr-CA" dirty="0" err="1" smtClean="0">
                          <a:latin typeface="Myriad Pro"/>
                        </a:rPr>
                        <a:t>Cancelled</a:t>
                      </a:r>
                      <a:endParaRPr lang="en-CA" dirty="0">
                        <a:latin typeface="Myriad Pro"/>
                      </a:endParaRPr>
                    </a:p>
                  </a:txBody>
                  <a:tcPr/>
                </a:tc>
              </a:tr>
              <a:tr h="426734">
                <a:tc>
                  <a:txBody>
                    <a:bodyPr/>
                    <a:lstStyle/>
                    <a:p>
                      <a:pPr algn="ctr"/>
                      <a:r>
                        <a:rPr lang="fr-CA" dirty="0" smtClean="0">
                          <a:latin typeface="Myriad Pro"/>
                        </a:rPr>
                        <a:t>F.1</a:t>
                      </a:r>
                      <a:endParaRPr lang="en-CA" dirty="0">
                        <a:latin typeface="Myriad Pro"/>
                      </a:endParaRPr>
                    </a:p>
                  </a:txBody>
                  <a:tcPr/>
                </a:tc>
                <a:tc>
                  <a:txBody>
                    <a:bodyPr/>
                    <a:lstStyle/>
                    <a:p>
                      <a:pPr algn="ctr"/>
                      <a:r>
                        <a:rPr lang="fr-CA" dirty="0" smtClean="0">
                          <a:latin typeface="Myriad Pro"/>
                        </a:rPr>
                        <a:t>10 / 30</a:t>
                      </a:r>
                      <a:endParaRPr lang="en-CA" dirty="0">
                        <a:latin typeface="Myriad Pro"/>
                      </a:endParaRPr>
                    </a:p>
                  </a:txBody>
                  <a:tcPr/>
                </a:tc>
                <a:tc>
                  <a:txBody>
                    <a:bodyPr/>
                    <a:lstStyle/>
                    <a:p>
                      <a:pPr algn="ctr"/>
                      <a:r>
                        <a:rPr lang="fr-CA" dirty="0" smtClean="0">
                          <a:latin typeface="Myriad Pro"/>
                        </a:rPr>
                        <a:t>17 / 30</a:t>
                      </a:r>
                      <a:endParaRPr lang="en-CA" dirty="0">
                        <a:latin typeface="Myriad Pro"/>
                      </a:endParaRPr>
                    </a:p>
                  </a:txBody>
                  <a:tcPr/>
                </a:tc>
                <a:tc>
                  <a:txBody>
                    <a:bodyPr/>
                    <a:lstStyle/>
                    <a:p>
                      <a:pPr algn="ctr"/>
                      <a:r>
                        <a:rPr lang="fr-CA" dirty="0" smtClean="0">
                          <a:latin typeface="Myriad Pro"/>
                        </a:rPr>
                        <a:t>3 / 30</a:t>
                      </a:r>
                      <a:endParaRPr lang="en-CA" dirty="0">
                        <a:latin typeface="Myriad Pro"/>
                      </a:endParaRPr>
                    </a:p>
                  </a:txBody>
                  <a:tcP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17032"/>
            <a:ext cx="3600400" cy="2293666"/>
          </a:xfrm>
          <a:prstGeom prst="rect">
            <a:avLst/>
          </a:prstGeom>
          <a:noFill/>
          <a:ln w="12700">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722376"/>
            <a:ext cx="3600400" cy="2293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346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0988863"/>
              </p:ext>
            </p:extLst>
          </p:nvPr>
        </p:nvGraphicFramePr>
        <p:xfrm>
          <a:off x="-58014" y="-91440"/>
          <a:ext cx="9202014" cy="6949440"/>
        </p:xfrm>
        <a:graphic>
          <a:graphicData uri="http://schemas.openxmlformats.org/drawingml/2006/table">
            <a:tbl>
              <a:tblPr firstRow="1" bandRow="1">
                <a:tableStyleId>{5C22544A-7EE6-4342-B048-85BDC9FD1C3A}</a:tableStyleId>
              </a:tblPr>
              <a:tblGrid>
                <a:gridCol w="8086398"/>
                <a:gridCol w="1115616"/>
              </a:tblGrid>
              <a:tr h="358825">
                <a:tc gridSpan="2">
                  <a:txBody>
                    <a:bodyPr/>
                    <a:lstStyle/>
                    <a:p>
                      <a:pPr algn="ctr"/>
                      <a:r>
                        <a:rPr lang="fr-CA" sz="2800" dirty="0" err="1" smtClean="0">
                          <a:latin typeface="Myriad Pro"/>
                        </a:rPr>
                        <a:t>Non-conformities</a:t>
                      </a:r>
                      <a:endParaRPr lang="en-CA" dirty="0">
                        <a:latin typeface="Myriad Pro"/>
                      </a:endParaRPr>
                    </a:p>
                  </a:txBody>
                  <a:tcPr/>
                </a:tc>
                <a:tc hMerge="1">
                  <a:txBody>
                    <a:bodyPr/>
                    <a:lstStyle/>
                    <a:p>
                      <a:endParaRPr lang="en-CA" dirty="0"/>
                    </a:p>
                  </a:txBody>
                  <a:tcPr/>
                </a:tc>
              </a:tr>
              <a:tr h="358825">
                <a:tc>
                  <a:txBody>
                    <a:bodyPr/>
                    <a:lstStyle/>
                    <a:p>
                      <a:r>
                        <a:rPr lang="fr-CA" dirty="0" smtClean="0">
                          <a:latin typeface="Myriad Pro"/>
                        </a:rPr>
                        <a:t>Labelling of Articles</a:t>
                      </a:r>
                      <a:endParaRPr lang="en-CA" dirty="0">
                        <a:latin typeface="Myriad Pro"/>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dirty="0" smtClean="0">
                          <a:latin typeface="Myriad Pro"/>
                        </a:rPr>
                        <a:t>16 / 30</a:t>
                      </a:r>
                      <a:endParaRPr lang="en-CA" dirty="0" smtClean="0">
                        <a:latin typeface="Myriad Pro"/>
                      </a:endParaRPr>
                    </a:p>
                  </a:txBody>
                  <a:tcPr/>
                </a:tc>
              </a:tr>
              <a:tr h="358825">
                <a:tc>
                  <a:txBody>
                    <a:bodyPr/>
                    <a:lstStyle/>
                    <a:p>
                      <a:pPr marL="742950" lvl="1" indent="-285750">
                        <a:buFont typeface="Arial" panose="020B0604020202020204" pitchFamily="34" charset="0"/>
                        <a:buChar char="•"/>
                      </a:pPr>
                      <a:r>
                        <a:rPr lang="fr-CA" sz="1600" dirty="0" smtClean="0">
                          <a:latin typeface="Myriad Pro"/>
                        </a:rPr>
                        <a:t>Labelling </a:t>
                      </a:r>
                      <a:r>
                        <a:rPr lang="fr-CA" sz="1600" dirty="0" err="1" smtClean="0">
                          <a:latin typeface="Myriad Pro"/>
                        </a:rPr>
                        <a:t>is</a:t>
                      </a:r>
                      <a:r>
                        <a:rPr lang="fr-CA" sz="1600" baseline="0" dirty="0" smtClean="0">
                          <a:latin typeface="Myriad Pro"/>
                        </a:rPr>
                        <a:t> not in compliance </a:t>
                      </a:r>
                      <a:r>
                        <a:rPr lang="fr-CA" sz="1600" baseline="0" dirty="0" err="1" smtClean="0">
                          <a:latin typeface="Myriad Pro"/>
                        </a:rPr>
                        <a:t>with</a:t>
                      </a:r>
                      <a:r>
                        <a:rPr lang="fr-CA" sz="1600" baseline="0" dirty="0" smtClean="0">
                          <a:latin typeface="Myriad Pro"/>
                        </a:rPr>
                        <a:t> </a:t>
                      </a:r>
                      <a:r>
                        <a:rPr lang="fr-CA" sz="1600" dirty="0" smtClean="0">
                          <a:latin typeface="Myriad Pro"/>
                        </a:rPr>
                        <a:t> </a:t>
                      </a:r>
                      <a:r>
                        <a:rPr lang="fr-CA" sz="1600" dirty="0" smtClean="0">
                          <a:latin typeface="Myriad Pro"/>
                          <a:hlinkClick r:id="rId3"/>
                        </a:rPr>
                        <a:t>s. 47 of ER, 2013</a:t>
                      </a:r>
                      <a:endParaRPr lang="en-CA" sz="1600" dirty="0">
                        <a:latin typeface="Myriad Pro"/>
                      </a:endParaRPr>
                    </a:p>
                  </a:txBody>
                  <a:tcPr/>
                </a:tc>
                <a:tc>
                  <a:txBody>
                    <a:bodyPr/>
                    <a:lstStyle/>
                    <a:p>
                      <a:pPr algn="ctr"/>
                      <a:endParaRPr lang="en-CA" dirty="0">
                        <a:latin typeface="Myriad Pro"/>
                      </a:endParaRPr>
                    </a:p>
                  </a:txBody>
                  <a:tcPr/>
                </a:tc>
              </a:tr>
              <a:tr h="358825">
                <a:tc>
                  <a:txBody>
                    <a:bodyPr/>
                    <a:lstStyle/>
                    <a:p>
                      <a:pPr marL="742950" lvl="1" indent="-285750">
                        <a:buFont typeface="Arial" panose="020B0604020202020204" pitchFamily="34" charset="0"/>
                        <a:buChar char="•"/>
                      </a:pPr>
                      <a:r>
                        <a:rPr lang="fr-CA" sz="1600" dirty="0" smtClean="0">
                          <a:latin typeface="Myriad Pro"/>
                        </a:rPr>
                        <a:t>Distance to </a:t>
                      </a:r>
                      <a:r>
                        <a:rPr lang="fr-CA" sz="1600" dirty="0" err="1" smtClean="0">
                          <a:latin typeface="Myriad Pro"/>
                        </a:rPr>
                        <a:t>spectators</a:t>
                      </a:r>
                      <a:r>
                        <a:rPr lang="fr-CA" sz="1600" baseline="0" dirty="0" smtClean="0">
                          <a:latin typeface="Myriad Pro"/>
                        </a:rPr>
                        <a:t> </a:t>
                      </a:r>
                      <a:r>
                        <a:rPr lang="fr-CA" sz="1600" baseline="0" dirty="0" err="1" smtClean="0">
                          <a:latin typeface="Myriad Pro"/>
                        </a:rPr>
                        <a:t>is</a:t>
                      </a:r>
                      <a:r>
                        <a:rPr lang="fr-CA" sz="1600" baseline="0" dirty="0" smtClean="0">
                          <a:latin typeface="Myriad Pro"/>
                        </a:rPr>
                        <a:t> not 2X the </a:t>
                      </a:r>
                      <a:r>
                        <a:rPr lang="fr-CA" sz="1600" baseline="0" dirty="0" err="1" smtClean="0">
                          <a:latin typeface="Myriad Pro"/>
                        </a:rPr>
                        <a:t>height</a:t>
                      </a:r>
                      <a:r>
                        <a:rPr lang="fr-CA" sz="1600" baseline="0" dirty="0" smtClean="0">
                          <a:latin typeface="Myriad Pro"/>
                        </a:rPr>
                        <a:t> of the </a:t>
                      </a:r>
                      <a:r>
                        <a:rPr lang="fr-CA" sz="1600" baseline="0" dirty="0" err="1" smtClean="0">
                          <a:latin typeface="Myriad Pro"/>
                        </a:rPr>
                        <a:t>effects</a:t>
                      </a:r>
                      <a:endParaRPr lang="en-CA" sz="1600" dirty="0">
                        <a:latin typeface="Myriad Pro"/>
                      </a:endParaRPr>
                    </a:p>
                  </a:txBody>
                  <a:tcPr/>
                </a:tc>
                <a:tc>
                  <a:txBody>
                    <a:bodyPr/>
                    <a:lstStyle/>
                    <a:p>
                      <a:pPr algn="ctr"/>
                      <a:endParaRPr lang="en-CA" dirty="0">
                        <a:latin typeface="Myriad Pro"/>
                      </a:endParaRPr>
                    </a:p>
                  </a:txBody>
                  <a:tcPr/>
                </a:tc>
              </a:tr>
              <a:tr h="568140">
                <a:tc>
                  <a:txBody>
                    <a:bodyPr/>
                    <a:lstStyle/>
                    <a:p>
                      <a:pPr marL="742950" lvl="1" indent="-285750">
                        <a:buFont typeface="Arial" panose="020B0604020202020204" pitchFamily="34" charset="0"/>
                        <a:buChar char="•"/>
                      </a:pPr>
                      <a:r>
                        <a:rPr lang="fr-CA" sz="1600" dirty="0" err="1" smtClean="0">
                          <a:latin typeface="Myriad Pro"/>
                        </a:rPr>
                        <a:t>Safety</a:t>
                      </a:r>
                      <a:r>
                        <a:rPr lang="fr-CA" sz="1600" baseline="0" dirty="0" smtClean="0">
                          <a:latin typeface="Myriad Pro"/>
                        </a:rPr>
                        <a:t> warnings and instructions for use not consistent </a:t>
                      </a:r>
                      <a:r>
                        <a:rPr lang="fr-CA" sz="1600" baseline="0" dirty="0" err="1" smtClean="0">
                          <a:latin typeface="Myriad Pro"/>
                        </a:rPr>
                        <a:t>with</a:t>
                      </a:r>
                      <a:r>
                        <a:rPr lang="fr-CA" sz="1600" baseline="0" dirty="0" smtClean="0">
                          <a:latin typeface="Myriad Pro"/>
                        </a:rPr>
                        <a:t> the construction of the article</a:t>
                      </a:r>
                      <a:endParaRPr lang="en-CA" sz="1600" dirty="0">
                        <a:latin typeface="Myriad Pro"/>
                      </a:endParaRPr>
                    </a:p>
                  </a:txBody>
                  <a:tcPr/>
                </a:tc>
                <a:tc>
                  <a:txBody>
                    <a:bodyPr/>
                    <a:lstStyle/>
                    <a:p>
                      <a:pPr algn="ctr"/>
                      <a:endParaRPr lang="en-CA" dirty="0">
                        <a:latin typeface="Myriad Pro"/>
                      </a:endParaRPr>
                    </a:p>
                  </a:txBody>
                  <a:tcPr/>
                </a:tc>
              </a:tr>
              <a:tr h="358825">
                <a:tc>
                  <a:txBody>
                    <a:bodyPr/>
                    <a:lstStyle/>
                    <a:p>
                      <a:r>
                        <a:rPr lang="fr-CA" dirty="0" smtClean="0">
                          <a:latin typeface="Myriad Pro"/>
                        </a:rPr>
                        <a:t>Physical </a:t>
                      </a:r>
                      <a:r>
                        <a:rPr lang="fr-CA" dirty="0" err="1" smtClean="0">
                          <a:latin typeface="Myriad Pro"/>
                        </a:rPr>
                        <a:t>Integrity</a:t>
                      </a:r>
                      <a:endParaRPr lang="fr-CA" dirty="0" smtClean="0">
                        <a:latin typeface="Myriad Pro"/>
                      </a:endParaRPr>
                    </a:p>
                  </a:txBody>
                  <a:tcPr/>
                </a:tc>
                <a:tc>
                  <a:txBody>
                    <a:bodyPr/>
                    <a:lstStyle/>
                    <a:p>
                      <a:pPr algn="ctr"/>
                      <a:r>
                        <a:rPr lang="fr-CA" dirty="0" smtClean="0">
                          <a:latin typeface="Myriad Pro"/>
                        </a:rPr>
                        <a:t>1 / 30</a:t>
                      </a:r>
                      <a:endParaRPr lang="en-CA" dirty="0">
                        <a:latin typeface="Myriad Pro"/>
                      </a:endParaRPr>
                    </a:p>
                  </a:txBody>
                  <a:tcPr/>
                </a:tc>
              </a:tr>
              <a:tr h="358825">
                <a:tc>
                  <a:txBody>
                    <a:bodyPr/>
                    <a:lstStyle/>
                    <a:p>
                      <a:pPr marL="742950" lvl="1" indent="-285750">
                        <a:buFont typeface="Arial" panose="020B0604020202020204" pitchFamily="34" charset="0"/>
                        <a:buChar char="•"/>
                      </a:pPr>
                      <a:r>
                        <a:rPr lang="fr-CA" sz="1600" dirty="0" err="1" smtClean="0">
                          <a:latin typeface="Myriad Pro"/>
                        </a:rPr>
                        <a:t>Pyrotechnic</a:t>
                      </a:r>
                      <a:r>
                        <a:rPr lang="fr-CA" sz="1600" dirty="0" smtClean="0">
                          <a:latin typeface="Myriad Pro"/>
                        </a:rPr>
                        <a:t> composition </a:t>
                      </a:r>
                      <a:r>
                        <a:rPr lang="fr-CA" sz="1600" dirty="0" err="1" smtClean="0">
                          <a:latin typeface="Myriad Pro"/>
                        </a:rPr>
                        <a:t>falling</a:t>
                      </a:r>
                      <a:r>
                        <a:rPr lang="fr-CA" sz="1600" dirty="0" smtClean="0">
                          <a:latin typeface="Myriad Pro"/>
                        </a:rPr>
                        <a:t> out of the tube</a:t>
                      </a:r>
                    </a:p>
                  </a:txBody>
                  <a:tcPr/>
                </a:tc>
                <a:tc>
                  <a:txBody>
                    <a:bodyPr/>
                    <a:lstStyle/>
                    <a:p>
                      <a:pPr algn="ctr"/>
                      <a:endParaRPr lang="en-CA" dirty="0">
                        <a:latin typeface="Myriad Pro"/>
                      </a:endParaRPr>
                    </a:p>
                  </a:txBody>
                  <a:tcPr/>
                </a:tc>
              </a:tr>
              <a:tr h="358825">
                <a:tc>
                  <a:txBody>
                    <a:bodyPr/>
                    <a:lstStyle/>
                    <a:p>
                      <a:pPr marL="742950" lvl="1" indent="-285750">
                        <a:buFont typeface="Arial" panose="020B0604020202020204" pitchFamily="34" charset="0"/>
                        <a:buChar char="•"/>
                      </a:pPr>
                      <a:r>
                        <a:rPr lang="fr-CA" sz="1600" dirty="0" err="1" smtClean="0">
                          <a:latin typeface="Myriad Pro"/>
                        </a:rPr>
                        <a:t>Signs</a:t>
                      </a:r>
                      <a:r>
                        <a:rPr lang="fr-CA" sz="1600" dirty="0" smtClean="0">
                          <a:latin typeface="Myriad Pro"/>
                        </a:rPr>
                        <a:t> of </a:t>
                      </a:r>
                      <a:r>
                        <a:rPr lang="fr-CA" sz="1600" dirty="0" err="1" smtClean="0">
                          <a:latin typeface="Myriad Pro"/>
                        </a:rPr>
                        <a:t>breaking</a:t>
                      </a:r>
                      <a:r>
                        <a:rPr lang="fr-CA" sz="1600" dirty="0" smtClean="0">
                          <a:latin typeface="Myriad Pro"/>
                        </a:rPr>
                        <a:t> or cracking</a:t>
                      </a:r>
                      <a:r>
                        <a:rPr lang="fr-CA" sz="1600" baseline="0" dirty="0" smtClean="0">
                          <a:latin typeface="Myriad Pro"/>
                        </a:rPr>
                        <a:t> in the casing or composition</a:t>
                      </a:r>
                      <a:endParaRPr lang="fr-CA" sz="1600" dirty="0" smtClean="0">
                        <a:latin typeface="Myriad Pro"/>
                      </a:endParaRPr>
                    </a:p>
                  </a:txBody>
                  <a:tcPr/>
                </a:tc>
                <a:tc>
                  <a:txBody>
                    <a:bodyPr/>
                    <a:lstStyle/>
                    <a:p>
                      <a:pPr algn="ctr"/>
                      <a:endParaRPr lang="en-CA" dirty="0">
                        <a:latin typeface="Myriad Pro"/>
                      </a:endParaRPr>
                    </a:p>
                  </a:txBody>
                  <a:tcPr/>
                </a:tc>
              </a:tr>
              <a:tr h="358825">
                <a:tc>
                  <a:txBody>
                    <a:bodyPr/>
                    <a:lstStyle/>
                    <a:p>
                      <a:pPr marL="0" lvl="0" indent="0">
                        <a:buFont typeface="Arial" panose="020B0604020202020204" pitchFamily="34" charset="0"/>
                        <a:buNone/>
                      </a:pPr>
                      <a:r>
                        <a:rPr lang="fr-CA" dirty="0" err="1" smtClean="0">
                          <a:latin typeface="Myriad Pro"/>
                        </a:rPr>
                        <a:t>Pyrotechnic</a:t>
                      </a:r>
                      <a:r>
                        <a:rPr lang="fr-CA" baseline="0" dirty="0" smtClean="0">
                          <a:latin typeface="Myriad Pro"/>
                        </a:rPr>
                        <a:t> Composition</a:t>
                      </a:r>
                      <a:endParaRPr lang="en-CA" dirty="0">
                        <a:latin typeface="Myriad Pro"/>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dirty="0" smtClean="0">
                          <a:latin typeface="Myriad Pro"/>
                        </a:rPr>
                        <a:t>5 / 30</a:t>
                      </a:r>
                      <a:endParaRPr lang="en-CA" dirty="0" smtClean="0">
                        <a:latin typeface="Myriad Pro"/>
                      </a:endParaRPr>
                    </a:p>
                  </a:txBody>
                  <a:tcPr/>
                </a:tc>
              </a:tr>
              <a:tr h="358825">
                <a:tc>
                  <a:txBody>
                    <a:bodyPr/>
                    <a:lstStyle/>
                    <a:p>
                      <a:pPr marL="742950" lvl="1" indent="-285750">
                        <a:buFont typeface="Arial" panose="020B0604020202020204" pitchFamily="34" charset="0"/>
                        <a:buChar char="•"/>
                      </a:pPr>
                      <a:r>
                        <a:rPr lang="fr-CA" sz="1600" dirty="0" smtClean="0">
                          <a:latin typeface="Myriad Pro"/>
                        </a:rPr>
                        <a:t>Lead and arsenic </a:t>
                      </a:r>
                      <a:r>
                        <a:rPr lang="fr-CA" sz="1600" dirty="0" err="1" smtClean="0">
                          <a:latin typeface="Myriad Pro"/>
                        </a:rPr>
                        <a:t>detected</a:t>
                      </a:r>
                      <a:endParaRPr lang="en-CA" sz="1600" dirty="0">
                        <a:latin typeface="Myriad Pro"/>
                      </a:endParaRPr>
                    </a:p>
                  </a:txBody>
                  <a:tcPr/>
                </a:tc>
                <a:tc>
                  <a:txBody>
                    <a:bodyPr/>
                    <a:lstStyle/>
                    <a:p>
                      <a:pPr algn="ctr"/>
                      <a:endParaRPr lang="en-CA" dirty="0">
                        <a:latin typeface="Myriad Pro"/>
                      </a:endParaRPr>
                    </a:p>
                  </a:txBody>
                  <a:tcPr/>
                </a:tc>
              </a:tr>
              <a:tr h="359422">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dirty="0" err="1" smtClean="0">
                          <a:latin typeface="Myriad Pro"/>
                        </a:rPr>
                        <a:t>Presence</a:t>
                      </a:r>
                      <a:r>
                        <a:rPr lang="fr-CA" sz="1600" baseline="0" dirty="0" smtClean="0">
                          <a:latin typeface="Myriad Pro"/>
                        </a:rPr>
                        <a:t> of </a:t>
                      </a:r>
                      <a:r>
                        <a:rPr lang="fr-CA" sz="1600" baseline="0" dirty="0" err="1" smtClean="0">
                          <a:latin typeface="Myriad Pro"/>
                        </a:rPr>
                        <a:t>undeclared</a:t>
                      </a:r>
                      <a:r>
                        <a:rPr lang="fr-CA" sz="1600" baseline="0" dirty="0" smtClean="0">
                          <a:latin typeface="Myriad Pro"/>
                        </a:rPr>
                        <a:t> </a:t>
                      </a:r>
                      <a:r>
                        <a:rPr lang="fr-CA" sz="1600" baseline="0" dirty="0" err="1" smtClean="0">
                          <a:latin typeface="Myriad Pro"/>
                        </a:rPr>
                        <a:t>chemicals</a:t>
                      </a:r>
                      <a:r>
                        <a:rPr lang="fr-CA" sz="1600" baseline="0" dirty="0" smtClean="0">
                          <a:latin typeface="Myriad Pro"/>
                        </a:rPr>
                        <a:t> or non-</a:t>
                      </a:r>
                      <a:r>
                        <a:rPr lang="fr-CA" sz="1600" baseline="0" dirty="0" err="1" smtClean="0">
                          <a:latin typeface="Myriad Pro"/>
                        </a:rPr>
                        <a:t>detection</a:t>
                      </a:r>
                      <a:r>
                        <a:rPr lang="fr-CA" sz="1600" baseline="0" dirty="0" smtClean="0">
                          <a:latin typeface="Myriad Pro"/>
                        </a:rPr>
                        <a:t> of </a:t>
                      </a:r>
                      <a:r>
                        <a:rPr lang="fr-CA" sz="1600" baseline="0" dirty="0" err="1" smtClean="0">
                          <a:latin typeface="Myriad Pro"/>
                        </a:rPr>
                        <a:t>declared</a:t>
                      </a:r>
                      <a:r>
                        <a:rPr lang="fr-CA" sz="1600" baseline="0" dirty="0" smtClean="0">
                          <a:latin typeface="Myriad Pro"/>
                        </a:rPr>
                        <a:t> </a:t>
                      </a:r>
                      <a:r>
                        <a:rPr lang="fr-CA" sz="1600" baseline="0" dirty="0" err="1" smtClean="0">
                          <a:latin typeface="Myriad Pro"/>
                        </a:rPr>
                        <a:t>chemicals</a:t>
                      </a:r>
                      <a:endParaRPr lang="en-CA" sz="1600" dirty="0" smtClean="0">
                        <a:latin typeface="Myriad Pro"/>
                      </a:endParaRPr>
                    </a:p>
                  </a:txBody>
                  <a:tcPr/>
                </a:tc>
                <a:tc>
                  <a:txBody>
                    <a:bodyPr/>
                    <a:lstStyle/>
                    <a:p>
                      <a:pPr algn="ctr"/>
                      <a:endParaRPr lang="en-CA" dirty="0">
                        <a:latin typeface="Myriad Pro"/>
                      </a:endParaRPr>
                    </a:p>
                  </a:txBody>
                  <a:tcPr/>
                </a:tc>
              </a:tr>
              <a:tr h="358825">
                <a:tc>
                  <a:txBody>
                    <a:bodyPr/>
                    <a:lstStyle/>
                    <a:p>
                      <a:r>
                        <a:rPr lang="fr-CA" dirty="0" smtClean="0">
                          <a:latin typeface="Myriad Pro"/>
                        </a:rPr>
                        <a:t>Performance</a:t>
                      </a:r>
                      <a:endParaRPr lang="en-CA" dirty="0">
                        <a:latin typeface="Myriad Pro"/>
                      </a:endParaRPr>
                    </a:p>
                  </a:txBody>
                  <a:tcPr/>
                </a:tc>
                <a:tc>
                  <a:txBody>
                    <a:bodyPr/>
                    <a:lstStyle/>
                    <a:p>
                      <a:pPr algn="ctr"/>
                      <a:r>
                        <a:rPr lang="fr-CA" dirty="0" smtClean="0">
                          <a:latin typeface="Myriad Pro"/>
                        </a:rPr>
                        <a:t>6 /</a:t>
                      </a:r>
                      <a:r>
                        <a:rPr lang="fr-CA" baseline="0" dirty="0" smtClean="0">
                          <a:latin typeface="Myriad Pro"/>
                        </a:rPr>
                        <a:t> 30</a:t>
                      </a:r>
                      <a:endParaRPr lang="en-CA" dirty="0">
                        <a:latin typeface="Myriad Pro"/>
                      </a:endParaRPr>
                    </a:p>
                  </a:txBody>
                  <a:tcPr/>
                </a:tc>
              </a:tr>
              <a:tr h="358825">
                <a:tc>
                  <a:txBody>
                    <a:bodyPr/>
                    <a:lstStyle/>
                    <a:p>
                      <a:pPr marL="742950" lvl="1" indent="-285750">
                        <a:buFont typeface="Arial" panose="020B0604020202020204" pitchFamily="34" charset="0"/>
                        <a:buChar char="•"/>
                      </a:pPr>
                      <a:r>
                        <a:rPr lang="fr-CA" sz="1600" dirty="0" smtClean="0">
                          <a:latin typeface="Myriad Pro"/>
                        </a:rPr>
                        <a:t>Item </a:t>
                      </a:r>
                      <a:r>
                        <a:rPr lang="fr-CA" sz="1600" dirty="0" err="1" smtClean="0">
                          <a:latin typeface="Myriad Pro"/>
                        </a:rPr>
                        <a:t>flipped</a:t>
                      </a:r>
                      <a:r>
                        <a:rPr lang="fr-CA" sz="1600" dirty="0" smtClean="0">
                          <a:latin typeface="Myriad Pro"/>
                        </a:rPr>
                        <a:t> over </a:t>
                      </a:r>
                      <a:r>
                        <a:rPr lang="fr-CA" sz="1600" dirty="0" err="1" smtClean="0">
                          <a:latin typeface="Myriad Pro"/>
                        </a:rPr>
                        <a:t>during</a:t>
                      </a:r>
                      <a:r>
                        <a:rPr lang="fr-CA" sz="1600" dirty="0" smtClean="0">
                          <a:latin typeface="Myriad Pro"/>
                        </a:rPr>
                        <a:t> </a:t>
                      </a:r>
                      <a:r>
                        <a:rPr lang="fr-CA" sz="1600" dirty="0" err="1" smtClean="0">
                          <a:latin typeface="Myriad Pro"/>
                        </a:rPr>
                        <a:t>functioning</a:t>
                      </a:r>
                      <a:endParaRPr lang="en-CA" sz="1600" dirty="0">
                        <a:latin typeface="Myriad Pro"/>
                      </a:endParaRPr>
                    </a:p>
                  </a:txBody>
                  <a:tcPr/>
                </a:tc>
                <a:tc>
                  <a:txBody>
                    <a:bodyPr/>
                    <a:lstStyle/>
                    <a:p>
                      <a:pPr algn="ctr"/>
                      <a:endParaRPr lang="en-CA" dirty="0">
                        <a:latin typeface="Myriad Pro"/>
                      </a:endParaRPr>
                    </a:p>
                  </a:txBody>
                  <a:tcPr/>
                </a:tc>
              </a:tr>
              <a:tr h="359422">
                <a:tc>
                  <a:txBody>
                    <a:bodyPr/>
                    <a:lstStyle/>
                    <a:p>
                      <a:pPr marL="742950" lvl="1" indent="-285750">
                        <a:buFont typeface="Arial" panose="020B0604020202020204" pitchFamily="34" charset="0"/>
                        <a:buChar char="•"/>
                      </a:pPr>
                      <a:r>
                        <a:rPr lang="fr-CA" sz="1600" dirty="0" smtClean="0">
                          <a:latin typeface="Myriad Pro"/>
                        </a:rPr>
                        <a:t>Item </a:t>
                      </a:r>
                      <a:r>
                        <a:rPr lang="fr-CA" sz="1600" dirty="0" err="1" smtClean="0">
                          <a:latin typeface="Myriad Pro"/>
                        </a:rPr>
                        <a:t>caught</a:t>
                      </a:r>
                      <a:r>
                        <a:rPr lang="fr-CA" sz="1600" dirty="0" smtClean="0">
                          <a:latin typeface="Myriad Pro"/>
                        </a:rPr>
                        <a:t> </a:t>
                      </a:r>
                      <a:r>
                        <a:rPr lang="fr-CA" sz="1600" dirty="0" err="1" smtClean="0">
                          <a:latin typeface="Myriad Pro"/>
                        </a:rPr>
                        <a:t>alight</a:t>
                      </a:r>
                      <a:r>
                        <a:rPr lang="fr-CA" sz="1600" dirty="0" smtClean="0">
                          <a:latin typeface="Myriad Pro"/>
                        </a:rPr>
                        <a:t> and </a:t>
                      </a:r>
                      <a:r>
                        <a:rPr lang="fr-CA" sz="1600" dirty="0" err="1" smtClean="0">
                          <a:latin typeface="Myriad Pro"/>
                        </a:rPr>
                        <a:t>continued</a:t>
                      </a:r>
                      <a:r>
                        <a:rPr lang="fr-CA" sz="1600" dirty="0" smtClean="0">
                          <a:latin typeface="Myriad Pro"/>
                        </a:rPr>
                        <a:t> to </a:t>
                      </a:r>
                      <a:r>
                        <a:rPr lang="fr-CA" sz="1600" dirty="0" err="1" smtClean="0">
                          <a:latin typeface="Myriad Pro"/>
                        </a:rPr>
                        <a:t>burn</a:t>
                      </a:r>
                      <a:r>
                        <a:rPr lang="fr-CA" sz="1600" dirty="0" smtClean="0">
                          <a:latin typeface="Myriad Pro"/>
                        </a:rPr>
                        <a:t> </a:t>
                      </a:r>
                      <a:r>
                        <a:rPr lang="fr-CA" sz="1600" dirty="0" err="1" smtClean="0">
                          <a:latin typeface="Myriad Pro"/>
                        </a:rPr>
                        <a:t>after</a:t>
                      </a:r>
                      <a:r>
                        <a:rPr lang="fr-CA" sz="1600" dirty="0" smtClean="0">
                          <a:latin typeface="Myriad Pro"/>
                        </a:rPr>
                        <a:t> </a:t>
                      </a:r>
                      <a:r>
                        <a:rPr lang="fr-CA" sz="1600" dirty="0" err="1" smtClean="0">
                          <a:latin typeface="Myriad Pro"/>
                        </a:rPr>
                        <a:t>completion</a:t>
                      </a:r>
                      <a:r>
                        <a:rPr lang="fr-CA" sz="1600" dirty="0" smtClean="0">
                          <a:latin typeface="Myriad Pro"/>
                        </a:rPr>
                        <a:t> of the test</a:t>
                      </a:r>
                      <a:endParaRPr lang="en-CA" sz="1600" dirty="0">
                        <a:latin typeface="Myriad Pro"/>
                      </a:endParaRPr>
                    </a:p>
                  </a:txBody>
                  <a:tcPr/>
                </a:tc>
                <a:tc>
                  <a:txBody>
                    <a:bodyPr/>
                    <a:lstStyle/>
                    <a:p>
                      <a:pPr algn="ctr"/>
                      <a:endParaRPr lang="en-CA" dirty="0">
                        <a:latin typeface="Myriad Pro"/>
                      </a:endParaRPr>
                    </a:p>
                  </a:txBody>
                  <a:tcPr/>
                </a:tc>
              </a:tr>
              <a:tr h="358825">
                <a:tc>
                  <a:txBody>
                    <a:bodyPr/>
                    <a:lstStyle/>
                    <a:p>
                      <a:pPr marL="742950" lvl="1" indent="-285750">
                        <a:buFont typeface="Arial" panose="020B0604020202020204" pitchFamily="34" charset="0"/>
                        <a:buChar char="•"/>
                      </a:pPr>
                      <a:r>
                        <a:rPr lang="fr-CA" sz="1600" dirty="0" smtClean="0">
                          <a:latin typeface="Myriad Pro"/>
                        </a:rPr>
                        <a:t>Fuse time </a:t>
                      </a:r>
                      <a:r>
                        <a:rPr lang="fr-CA" sz="1600" dirty="0" err="1" smtClean="0">
                          <a:latin typeface="Myriad Pro"/>
                        </a:rPr>
                        <a:t>outside</a:t>
                      </a:r>
                      <a:r>
                        <a:rPr lang="fr-CA" sz="1600" baseline="0" dirty="0" smtClean="0">
                          <a:latin typeface="Myriad Pro"/>
                        </a:rPr>
                        <a:t> the 3 – 6 s </a:t>
                      </a:r>
                      <a:endParaRPr lang="en-CA" sz="1600" dirty="0">
                        <a:latin typeface="Myriad Pro"/>
                      </a:endParaRPr>
                    </a:p>
                  </a:txBody>
                  <a:tcPr/>
                </a:tc>
                <a:tc>
                  <a:txBody>
                    <a:bodyPr/>
                    <a:lstStyle/>
                    <a:p>
                      <a:pPr algn="ctr"/>
                      <a:endParaRPr lang="en-CA" dirty="0">
                        <a:latin typeface="Myriad Pro"/>
                      </a:endParaRPr>
                    </a:p>
                  </a:txBody>
                  <a:tcPr/>
                </a:tc>
              </a:tr>
              <a:tr h="358825">
                <a:tc>
                  <a:txBody>
                    <a:bodyPr/>
                    <a:lstStyle/>
                    <a:p>
                      <a:r>
                        <a:rPr lang="fr-CA" dirty="0" smtClean="0">
                          <a:latin typeface="Myriad Pro"/>
                        </a:rPr>
                        <a:t>Physical </a:t>
                      </a:r>
                      <a:r>
                        <a:rPr lang="fr-CA" dirty="0" err="1" smtClean="0">
                          <a:latin typeface="Myriad Pro"/>
                        </a:rPr>
                        <a:t>Measurements</a:t>
                      </a:r>
                      <a:r>
                        <a:rPr lang="fr-CA" dirty="0" smtClean="0">
                          <a:latin typeface="Myriad Pro"/>
                        </a:rPr>
                        <a:t> / Construction</a:t>
                      </a:r>
                      <a:r>
                        <a:rPr lang="fr-CA" baseline="0" dirty="0" smtClean="0">
                          <a:latin typeface="Myriad Pro"/>
                        </a:rPr>
                        <a:t> of the Article</a:t>
                      </a:r>
                      <a:endParaRPr lang="en-CA" dirty="0">
                        <a:latin typeface="Myriad Pro"/>
                      </a:endParaRPr>
                    </a:p>
                  </a:txBody>
                  <a:tcPr/>
                </a:tc>
                <a:tc>
                  <a:txBody>
                    <a:bodyPr/>
                    <a:lstStyle/>
                    <a:p>
                      <a:pPr algn="ctr"/>
                      <a:r>
                        <a:rPr lang="fr-CA" dirty="0" smtClean="0">
                          <a:latin typeface="Myriad Pro"/>
                        </a:rPr>
                        <a:t>6 / 30</a:t>
                      </a:r>
                      <a:endParaRPr lang="en-CA" dirty="0">
                        <a:latin typeface="Myriad Pro"/>
                      </a:endParaRPr>
                    </a:p>
                  </a:txBody>
                  <a:tcPr/>
                </a:tc>
              </a:tr>
              <a:tr h="358825">
                <a:tc>
                  <a:txBody>
                    <a:bodyPr/>
                    <a:lstStyle/>
                    <a:p>
                      <a:pPr marL="742950" lvl="1" indent="-285750">
                        <a:buFont typeface="Arial" panose="020B0604020202020204" pitchFamily="34" charset="0"/>
                        <a:buChar char="•"/>
                      </a:pPr>
                      <a:r>
                        <a:rPr lang="fr-CA" sz="1600" dirty="0" smtClean="0">
                          <a:latin typeface="Myriad Pro"/>
                        </a:rPr>
                        <a:t>Charge mass</a:t>
                      </a:r>
                      <a:r>
                        <a:rPr lang="fr-CA" sz="1600" baseline="0" dirty="0" smtClean="0">
                          <a:latin typeface="Myriad Pro"/>
                        </a:rPr>
                        <a:t> or </a:t>
                      </a:r>
                      <a:r>
                        <a:rPr lang="fr-CA" sz="1600" baseline="0" dirty="0" err="1" smtClean="0">
                          <a:latin typeface="Myriad Pro"/>
                        </a:rPr>
                        <a:t>gross</a:t>
                      </a:r>
                      <a:r>
                        <a:rPr lang="fr-CA" sz="1600" baseline="0" dirty="0" smtClean="0">
                          <a:latin typeface="Myriad Pro"/>
                        </a:rPr>
                        <a:t> </a:t>
                      </a:r>
                      <a:r>
                        <a:rPr lang="fr-CA" sz="1600" baseline="0" dirty="0" err="1" smtClean="0">
                          <a:latin typeface="Myriad Pro"/>
                        </a:rPr>
                        <a:t>weight</a:t>
                      </a:r>
                      <a:r>
                        <a:rPr lang="fr-CA" sz="1600" baseline="0" dirty="0" smtClean="0">
                          <a:latin typeface="Myriad Pro"/>
                        </a:rPr>
                        <a:t> </a:t>
                      </a:r>
                      <a:r>
                        <a:rPr lang="fr-CA" sz="1600" baseline="0" dirty="0" err="1" smtClean="0">
                          <a:latin typeface="Myriad Pro"/>
                        </a:rPr>
                        <a:t>does</a:t>
                      </a:r>
                      <a:r>
                        <a:rPr lang="fr-CA" sz="1600" baseline="0" dirty="0" smtClean="0">
                          <a:latin typeface="Myriad Pro"/>
                        </a:rPr>
                        <a:t> not match the </a:t>
                      </a:r>
                      <a:r>
                        <a:rPr lang="fr-CA" sz="1600" baseline="0" dirty="0" err="1" smtClean="0">
                          <a:latin typeface="Myriad Pro"/>
                        </a:rPr>
                        <a:t>declareds</a:t>
                      </a:r>
                      <a:endParaRPr lang="en-CA" sz="1600" dirty="0">
                        <a:latin typeface="Myriad Pro"/>
                      </a:endParaRPr>
                    </a:p>
                  </a:txBody>
                  <a:tcPr/>
                </a:tc>
                <a:tc>
                  <a:txBody>
                    <a:bodyPr/>
                    <a:lstStyle/>
                    <a:p>
                      <a:pPr algn="ctr"/>
                      <a:endParaRPr lang="en-CA" dirty="0">
                        <a:latin typeface="Myriad Pro"/>
                      </a:endParaRPr>
                    </a:p>
                  </a:txBody>
                  <a:tcPr/>
                </a:tc>
              </a:tr>
              <a:tr h="358825">
                <a:tc>
                  <a:txBody>
                    <a:bodyPr/>
                    <a:lstStyle/>
                    <a:p>
                      <a:pPr marL="742950" lvl="1" indent="-285750">
                        <a:buFont typeface="Arial" panose="020B0604020202020204" pitchFamily="34" charset="0"/>
                        <a:buChar char="•"/>
                      </a:pPr>
                      <a:r>
                        <a:rPr lang="fr-CA" sz="1600" dirty="0" smtClean="0">
                          <a:latin typeface="Myriad Pro"/>
                        </a:rPr>
                        <a:t>Construction</a:t>
                      </a:r>
                      <a:r>
                        <a:rPr lang="fr-CA" sz="1600" baseline="0" dirty="0" smtClean="0">
                          <a:latin typeface="Myriad Pro"/>
                        </a:rPr>
                        <a:t> </a:t>
                      </a:r>
                      <a:r>
                        <a:rPr lang="fr-CA" sz="1600" baseline="0" dirty="0" err="1" smtClean="0">
                          <a:latin typeface="Myriad Pro"/>
                        </a:rPr>
                        <a:t>does</a:t>
                      </a:r>
                      <a:r>
                        <a:rPr lang="fr-CA" sz="1600" baseline="0" dirty="0" smtClean="0">
                          <a:latin typeface="Myriad Pro"/>
                        </a:rPr>
                        <a:t> not </a:t>
                      </a:r>
                      <a:r>
                        <a:rPr lang="fr-CA" sz="1600" baseline="0" dirty="0" err="1" smtClean="0">
                          <a:latin typeface="Myriad Pro"/>
                        </a:rPr>
                        <a:t>meet</a:t>
                      </a:r>
                      <a:r>
                        <a:rPr lang="fr-CA" sz="1600" baseline="0" dirty="0" smtClean="0">
                          <a:latin typeface="Myriad Pro"/>
                        </a:rPr>
                        <a:t> the </a:t>
                      </a:r>
                      <a:r>
                        <a:rPr lang="fr-CA" sz="1600" baseline="0" dirty="0" err="1" smtClean="0">
                          <a:latin typeface="Myriad Pro"/>
                        </a:rPr>
                        <a:t>technical</a:t>
                      </a:r>
                      <a:r>
                        <a:rPr lang="fr-CA" sz="1600" baseline="0" dirty="0" smtClean="0">
                          <a:latin typeface="Myriad Pro"/>
                        </a:rPr>
                        <a:t> </a:t>
                      </a:r>
                      <a:r>
                        <a:rPr lang="fr-CA" sz="1600" baseline="0" dirty="0" err="1" smtClean="0">
                          <a:latin typeface="Myriad Pro"/>
                        </a:rPr>
                        <a:t>declaration</a:t>
                      </a:r>
                      <a:endParaRPr lang="en-CA" sz="1600" dirty="0">
                        <a:latin typeface="Myriad Pro"/>
                      </a:endParaRPr>
                    </a:p>
                  </a:txBody>
                  <a:tcPr/>
                </a:tc>
                <a:tc>
                  <a:txBody>
                    <a:bodyPr/>
                    <a:lstStyle/>
                    <a:p>
                      <a:pPr algn="ctr"/>
                      <a:endParaRPr lang="en-CA" dirty="0">
                        <a:latin typeface="Myriad Pro"/>
                      </a:endParaRPr>
                    </a:p>
                  </a:txBody>
                  <a:tcPr/>
                </a:tc>
              </a:tr>
            </a:tbl>
          </a:graphicData>
        </a:graphic>
      </p:graphicFrame>
    </p:spTree>
    <p:extLst>
      <p:ext uri="{BB962C8B-B14F-4D97-AF65-F5344CB8AC3E}">
        <p14:creationId xmlns:p14="http://schemas.microsoft.com/office/powerpoint/2010/main" val="92781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363272" cy="1219200"/>
          </a:xfrm>
        </p:spPr>
        <p:txBody>
          <a:bodyPr>
            <a:normAutofit fontScale="90000"/>
          </a:bodyPr>
          <a:lstStyle/>
          <a:p>
            <a:r>
              <a:rPr lang="fr-CA" b="1" dirty="0" smtClean="0">
                <a:latin typeface="Myriad Pro"/>
              </a:rPr>
              <a:t>New </a:t>
            </a:r>
            <a:r>
              <a:rPr lang="fr-CA" b="1" dirty="0" err="1" smtClean="0">
                <a:latin typeface="Myriad Pro"/>
              </a:rPr>
              <a:t>Revision</a:t>
            </a:r>
            <a:r>
              <a:rPr lang="fr-CA" b="1" dirty="0" smtClean="0">
                <a:latin typeface="Myriad Pro"/>
              </a:rPr>
              <a:t> of Guidelines for </a:t>
            </a:r>
            <a:r>
              <a:rPr lang="fr-CA" b="1" dirty="0" err="1" smtClean="0">
                <a:latin typeface="Myriad Pro"/>
              </a:rPr>
              <a:t>Authorization</a:t>
            </a:r>
            <a:r>
              <a:rPr lang="fr-CA" b="1" dirty="0" smtClean="0">
                <a:latin typeface="Myriad Pro"/>
              </a:rPr>
              <a:t> of Consumer and Display Fireworks</a:t>
            </a:r>
            <a:endParaRPr lang="en-CA" b="1" dirty="0">
              <a:latin typeface="Myriad Pro"/>
            </a:endParaRPr>
          </a:p>
        </p:txBody>
      </p:sp>
      <p:sp>
        <p:nvSpPr>
          <p:cNvPr id="3" name="Content Placeholder 2"/>
          <p:cNvSpPr>
            <a:spLocks noGrp="1"/>
          </p:cNvSpPr>
          <p:nvPr>
            <p:ph idx="1"/>
          </p:nvPr>
        </p:nvSpPr>
        <p:spPr/>
        <p:txBody>
          <a:bodyPr/>
          <a:lstStyle/>
          <a:p>
            <a:endParaRPr lang="fr-CA" dirty="0" smtClean="0">
              <a:latin typeface="Myriad Pro"/>
            </a:endParaRPr>
          </a:p>
          <a:p>
            <a:r>
              <a:rPr lang="fr-CA" dirty="0" err="1" smtClean="0">
                <a:latin typeface="Myriad Pro"/>
              </a:rPr>
              <a:t>Revision</a:t>
            </a:r>
            <a:r>
              <a:rPr lang="fr-CA" dirty="0" smtClean="0">
                <a:latin typeface="Myriad Pro"/>
              </a:rPr>
              <a:t> 6 available online (</a:t>
            </a:r>
            <a:r>
              <a:rPr lang="fr-CA" dirty="0" smtClean="0">
                <a:latin typeface="Myriad Pro"/>
                <a:hlinkClick r:id="rId3"/>
              </a:rPr>
              <a:t>www.erd.nrcan.gc.ca</a:t>
            </a:r>
            <a:r>
              <a:rPr lang="fr-CA" dirty="0" smtClean="0">
                <a:latin typeface="Myriad Pro"/>
              </a:rPr>
              <a:t>) </a:t>
            </a:r>
          </a:p>
          <a:p>
            <a:r>
              <a:rPr lang="fr-CA" dirty="0" smtClean="0">
                <a:latin typeface="Myriad Pro"/>
              </a:rPr>
              <a:t>In </a:t>
            </a:r>
            <a:r>
              <a:rPr lang="fr-CA" dirty="0" err="1" smtClean="0">
                <a:latin typeface="Myriad Pro"/>
              </a:rPr>
              <a:t>effect</a:t>
            </a:r>
            <a:r>
              <a:rPr lang="fr-CA" dirty="0" smtClean="0">
                <a:latin typeface="Myriad Pro"/>
              </a:rPr>
              <a:t> </a:t>
            </a:r>
            <a:r>
              <a:rPr lang="fr-CA" dirty="0" err="1" smtClean="0">
                <a:latin typeface="Myriad Pro"/>
              </a:rPr>
              <a:t>since</a:t>
            </a:r>
            <a:r>
              <a:rPr lang="fr-CA" dirty="0" smtClean="0">
                <a:latin typeface="Myriad Pro"/>
              </a:rPr>
              <a:t> </a:t>
            </a:r>
            <a:r>
              <a:rPr lang="fr-CA" dirty="0" err="1" smtClean="0">
                <a:latin typeface="Myriad Pro"/>
              </a:rPr>
              <a:t>October</a:t>
            </a:r>
            <a:r>
              <a:rPr lang="fr-CA" dirty="0" smtClean="0">
                <a:latin typeface="Myriad Pro"/>
              </a:rPr>
              <a:t> 24, 2016</a:t>
            </a:r>
          </a:p>
          <a:p>
            <a:r>
              <a:rPr lang="fr-CA" dirty="0" smtClean="0">
                <a:latin typeface="Myriad Pro"/>
              </a:rPr>
              <a:t>The </a:t>
            </a:r>
            <a:r>
              <a:rPr lang="fr-CA" dirty="0" err="1" smtClean="0">
                <a:latin typeface="Myriad Pro"/>
              </a:rPr>
              <a:t>list</a:t>
            </a:r>
            <a:r>
              <a:rPr lang="fr-CA" dirty="0" smtClean="0">
                <a:latin typeface="Myriad Pro"/>
              </a:rPr>
              <a:t> of changes and updates </a:t>
            </a:r>
            <a:r>
              <a:rPr lang="fr-CA" dirty="0" err="1" smtClean="0">
                <a:latin typeface="Myriad Pro"/>
              </a:rPr>
              <a:t>was</a:t>
            </a:r>
            <a:r>
              <a:rPr lang="fr-CA" dirty="0" smtClean="0">
                <a:latin typeface="Myriad Pro"/>
              </a:rPr>
              <a:t> sent to the </a:t>
            </a:r>
            <a:r>
              <a:rPr lang="fr-CA" dirty="0"/>
              <a:t>CNFA </a:t>
            </a:r>
            <a:r>
              <a:rPr lang="fr-CA" dirty="0" smtClean="0">
                <a:latin typeface="Myriad Pro"/>
              </a:rPr>
              <a:t>and the</a:t>
            </a:r>
            <a:r>
              <a:rPr lang="fr-CA" dirty="0"/>
              <a:t> CPC</a:t>
            </a:r>
            <a:r>
              <a:rPr lang="fr-CA" dirty="0" smtClean="0">
                <a:latin typeface="Myriad Pro"/>
              </a:rPr>
              <a:t> </a:t>
            </a:r>
            <a:r>
              <a:rPr lang="fr-CA" dirty="0" err="1" smtClean="0">
                <a:latin typeface="Myriad Pro"/>
              </a:rPr>
              <a:t>with</a:t>
            </a:r>
            <a:r>
              <a:rPr lang="fr-CA" dirty="0" smtClean="0">
                <a:latin typeface="Myriad Pro"/>
              </a:rPr>
              <a:t> a copy of the </a:t>
            </a:r>
            <a:r>
              <a:rPr lang="fr-CA" dirty="0" err="1" smtClean="0">
                <a:latin typeface="Myriad Pro"/>
              </a:rPr>
              <a:t>updated</a:t>
            </a:r>
            <a:r>
              <a:rPr lang="fr-CA" dirty="0" smtClean="0">
                <a:latin typeface="Myriad Pro"/>
              </a:rPr>
              <a:t> guidelines</a:t>
            </a:r>
          </a:p>
          <a:p>
            <a:endParaRPr lang="en-CA" dirty="0"/>
          </a:p>
        </p:txBody>
      </p:sp>
    </p:spTree>
    <p:extLst>
      <p:ext uri="{BB962C8B-B14F-4D97-AF65-F5344CB8AC3E}">
        <p14:creationId xmlns:p14="http://schemas.microsoft.com/office/powerpoint/2010/main" val="106543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703275860"/>
              </p:ext>
            </p:extLst>
          </p:nvPr>
        </p:nvGraphicFramePr>
        <p:xfrm>
          <a:off x="251520" y="548681"/>
          <a:ext cx="8712968" cy="5688629"/>
        </p:xfrm>
        <a:graphic>
          <a:graphicData uri="http://schemas.openxmlformats.org/drawingml/2006/table">
            <a:tbl>
              <a:tblPr firstRow="1" firstCol="1" bandRow="1">
                <a:tableStyleId>{5C22544A-7EE6-4342-B048-85BDC9FD1C3A}</a:tableStyleId>
              </a:tblPr>
              <a:tblGrid>
                <a:gridCol w="2808312"/>
                <a:gridCol w="1368152"/>
                <a:gridCol w="144016"/>
                <a:gridCol w="1080120"/>
                <a:gridCol w="1152128"/>
                <a:gridCol w="1080120"/>
                <a:gridCol w="1080120"/>
              </a:tblGrid>
              <a:tr h="1564931">
                <a:tc gridSpan="3">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CA" sz="3200" dirty="0" smtClean="0">
                          <a:effectLst/>
                          <a:latin typeface="Myriad Pro"/>
                          <a:ea typeface="Times New Roman"/>
                        </a:rPr>
                        <a:t>Importation</a:t>
                      </a:r>
                    </a:p>
                    <a:p>
                      <a:pPr marL="0" marR="0" indent="0" algn="l" defTabSz="457200" rtl="0" eaLnBrk="1" fontAlgn="auto" latinLnBrk="0" hangingPunct="1">
                        <a:lnSpc>
                          <a:spcPct val="115000"/>
                        </a:lnSpc>
                        <a:spcBef>
                          <a:spcPts val="0"/>
                        </a:spcBef>
                        <a:spcAft>
                          <a:spcPts val="0"/>
                        </a:spcAft>
                        <a:buClrTx/>
                        <a:buSzTx/>
                        <a:buFontTx/>
                        <a:buNone/>
                        <a:tabLst/>
                        <a:defRPr/>
                      </a:pPr>
                      <a:r>
                        <a:rPr lang="en-CA" sz="3200" dirty="0" smtClean="0">
                          <a:effectLst/>
                          <a:latin typeface="Myriad Pro"/>
                          <a:ea typeface="Times New Roman"/>
                        </a:rPr>
                        <a:t>Exportation</a:t>
                      </a:r>
                      <a:r>
                        <a:rPr lang="en-CA" sz="3200" baseline="0" dirty="0" smtClean="0">
                          <a:effectLst/>
                          <a:latin typeface="Myriad Pro"/>
                          <a:ea typeface="Times New Roman"/>
                        </a:rPr>
                        <a:t>/In Transit</a:t>
                      </a:r>
                      <a:endParaRPr lang="en-CA" sz="3200" dirty="0" smtClean="0">
                        <a:effectLst/>
                        <a:latin typeface="Myriad Pro"/>
                        <a:ea typeface="Times New Roman"/>
                      </a:endParaRPr>
                    </a:p>
                    <a:p>
                      <a:pPr>
                        <a:lnSpc>
                          <a:spcPct val="115000"/>
                        </a:lnSpc>
                      </a:pPr>
                      <a:endParaRPr lang="en-CA" sz="800" dirty="0">
                        <a:effectLst/>
                        <a:latin typeface="Myriad Pro"/>
                      </a:endParaRPr>
                    </a:p>
                  </a:txBody>
                  <a:tcPr marL="50114" marR="50114" marT="0" marB="0" anchor="ctr"/>
                </a:tc>
                <a:tc hMerge="1">
                  <a:txBody>
                    <a:bodyPr/>
                    <a:lstStyle/>
                    <a:p>
                      <a:endParaRPr lang="en-CA"/>
                    </a:p>
                  </a:txBody>
                  <a:tcPr/>
                </a:tc>
                <a:tc hMerge="1">
                  <a:txBody>
                    <a:bodyPr/>
                    <a:lstStyle/>
                    <a:p>
                      <a:pPr algn="ctr">
                        <a:lnSpc>
                          <a:spcPct val="115000"/>
                        </a:lnSpc>
                        <a:spcAft>
                          <a:spcPts val="0"/>
                        </a:spcAft>
                      </a:pP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Q1</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Q2 </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Q3</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Q4</a:t>
                      </a:r>
                      <a:endParaRPr lang="en-CA" sz="1800" dirty="0">
                        <a:effectLst/>
                        <a:latin typeface="Myriad Pro"/>
                        <a:ea typeface="Times New Roman"/>
                      </a:endParaRPr>
                    </a:p>
                  </a:txBody>
                  <a:tcPr marL="50114" marR="50114" marT="0" marB="0" anchor="ctr"/>
                </a:tc>
              </a:tr>
              <a:tr h="814950">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tc>
                <a:tc gridSpan="2">
                  <a:txBody>
                    <a:bodyPr/>
                    <a:lstStyle/>
                    <a:p>
                      <a:pPr algn="ctr">
                        <a:lnSpc>
                          <a:spcPct val="115000"/>
                        </a:lnSpc>
                        <a:spcAft>
                          <a:spcPts val="0"/>
                        </a:spcAft>
                      </a:pPr>
                      <a:r>
                        <a:rPr lang="en-CA" sz="1800" b="1" dirty="0">
                          <a:effectLst/>
                          <a:latin typeface="Myriad Pro"/>
                        </a:rPr>
                        <a:t>Year</a:t>
                      </a:r>
                      <a:endParaRPr lang="en-CA" sz="1800" b="1" dirty="0">
                        <a:effectLst/>
                        <a:latin typeface="Myriad Pro"/>
                        <a:ea typeface="Times New Roman"/>
                      </a:endParaRPr>
                    </a:p>
                    <a:p>
                      <a:pPr algn="ctr">
                        <a:lnSpc>
                          <a:spcPct val="115000"/>
                        </a:lnSpc>
                        <a:spcAft>
                          <a:spcPts val="0"/>
                        </a:spcAft>
                      </a:pPr>
                      <a:r>
                        <a:rPr lang="en-CA" sz="1800" b="1" dirty="0" smtClean="0">
                          <a:effectLst/>
                          <a:latin typeface="Myriad Pro"/>
                        </a:rPr>
                        <a:t>2015/16</a:t>
                      </a:r>
                      <a:endParaRPr lang="en-CA" sz="1800" b="1" dirty="0">
                        <a:effectLst/>
                        <a:latin typeface="Myriad Pro"/>
                        <a:ea typeface="Times New Roman"/>
                      </a:endParaRPr>
                    </a:p>
                  </a:txBody>
                  <a:tcPr marL="50114" marR="50114" marT="0" marB="0" anchor="b"/>
                </a:tc>
                <a:tc hMerge="1">
                  <a:txBody>
                    <a:bodyPr/>
                    <a:lstStyle/>
                    <a:p>
                      <a:pPr algn="ctr">
                        <a:lnSpc>
                          <a:spcPct val="115000"/>
                        </a:lnSpc>
                        <a:spcAft>
                          <a:spcPts val="0"/>
                        </a:spcAft>
                      </a:pP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Apr-May</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Jun</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Jul-Aug</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Sep</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Oct-Nov</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Dec</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Jan-Feb</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Mar</a:t>
                      </a:r>
                      <a:endParaRPr lang="en-CA" sz="1800" b="1" dirty="0">
                        <a:effectLst/>
                        <a:latin typeface="Myriad Pro"/>
                        <a:ea typeface="Times New Roman"/>
                      </a:endParaRPr>
                    </a:p>
                  </a:txBody>
                  <a:tcPr marL="50114" marR="50114" marT="0" marB="0" anchor="b"/>
                </a:tc>
              </a:tr>
              <a:tr h="391233">
                <a:tc>
                  <a:txBody>
                    <a:bodyPr/>
                    <a:lstStyle/>
                    <a:p>
                      <a:pPr>
                        <a:lnSpc>
                          <a:spcPct val="115000"/>
                        </a:lnSpc>
                        <a:spcAft>
                          <a:spcPts val="0"/>
                        </a:spcAft>
                      </a:pPr>
                      <a:r>
                        <a:rPr lang="en-CA" sz="1800" b="1" dirty="0" smtClean="0">
                          <a:effectLst/>
                          <a:latin typeface="Myriad Pro"/>
                        </a:rPr>
                        <a:t>Import - Annual </a:t>
                      </a:r>
                      <a:endParaRPr lang="en-CA" sz="1800" b="1" dirty="0">
                        <a:effectLst/>
                        <a:latin typeface="Myriad Pro"/>
                        <a:ea typeface="Times New Roman"/>
                      </a:endParaRPr>
                    </a:p>
                  </a:txBody>
                  <a:tcPr marL="50114" marR="50114" marT="0" marB="0" anchor="b"/>
                </a:tc>
                <a:tc gridSpan="2">
                  <a:txBody>
                    <a:bodyPr/>
                    <a:lstStyle/>
                    <a:p>
                      <a:pPr algn="ctr">
                        <a:lnSpc>
                          <a:spcPct val="115000"/>
                        </a:lnSpc>
                        <a:spcAft>
                          <a:spcPts val="0"/>
                        </a:spcAft>
                      </a:pPr>
                      <a:r>
                        <a:rPr lang="en-CA" sz="1800" b="1" dirty="0" smtClean="0">
                          <a:effectLst/>
                          <a:latin typeface="Myriad Pro"/>
                          <a:ea typeface="Times New Roman"/>
                        </a:rPr>
                        <a:t>302</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hMerge="1">
                  <a:txBody>
                    <a:bodyPr/>
                    <a:lstStyle/>
                    <a:p>
                      <a:pPr algn="ctr">
                        <a:lnSpc>
                          <a:spcPct val="115000"/>
                        </a:lnSpc>
                        <a:spcAft>
                          <a:spcPts val="0"/>
                        </a:spcAft>
                      </a:pP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305</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309</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r>
                        <a:rPr lang="en-CA" b="1" dirty="0" smtClean="0">
                          <a:latin typeface="Myriad Pro"/>
                        </a:rPr>
                        <a:t>294</a:t>
                      </a:r>
                      <a:endParaRPr lang="en-CA" b="1" dirty="0">
                        <a:latin typeface="Myriad Pro"/>
                      </a:endParaRPr>
                    </a:p>
                  </a:txBody>
                  <a:tcPr marL="50114" marR="50114" marT="0" marB="0" anchor="b">
                    <a:solidFill>
                      <a:schemeClr val="accent5">
                        <a:lumMod val="20000"/>
                        <a:lumOff val="80000"/>
                      </a:schemeClr>
                    </a:solidFill>
                  </a:tcPr>
                </a:tc>
                <a:tc>
                  <a:txBody>
                    <a:bodyPr/>
                    <a:lstStyle/>
                    <a:p>
                      <a:endParaRPr lang="en-CA" dirty="0"/>
                    </a:p>
                  </a:txBody>
                  <a:tcPr marL="50114" marR="50114" marT="0" marB="0" anchor="b">
                    <a:solidFill>
                      <a:schemeClr val="accent5">
                        <a:lumMod val="20000"/>
                        <a:lumOff val="80000"/>
                      </a:schemeClr>
                    </a:solidFill>
                  </a:tcPr>
                </a:tc>
              </a:tr>
              <a:tr h="391233">
                <a:tc>
                  <a:txBody>
                    <a:bodyPr/>
                    <a:lstStyle/>
                    <a:p>
                      <a:pPr>
                        <a:lnSpc>
                          <a:spcPct val="115000"/>
                        </a:lnSpc>
                        <a:spcAft>
                          <a:spcPts val="0"/>
                        </a:spcAft>
                      </a:pPr>
                      <a:r>
                        <a:rPr lang="en-CA" sz="1800" b="1" dirty="0" smtClean="0">
                          <a:effectLst/>
                          <a:latin typeface="Myriad Pro"/>
                        </a:rPr>
                        <a:t>Import  - Single-Use</a:t>
                      </a:r>
                      <a:endParaRPr lang="en-CA" sz="1800" b="1" dirty="0">
                        <a:effectLst/>
                        <a:latin typeface="Myriad Pro"/>
                        <a:ea typeface="Times New Roman"/>
                      </a:endParaRPr>
                    </a:p>
                  </a:txBody>
                  <a:tcPr marL="50114" marR="50114" marT="0" marB="0" anchor="b"/>
                </a:tc>
                <a:tc gridSpan="2">
                  <a:txBody>
                    <a:bodyPr/>
                    <a:lstStyle/>
                    <a:p>
                      <a:pPr algn="ctr">
                        <a:lnSpc>
                          <a:spcPct val="115000"/>
                        </a:lnSpc>
                        <a:spcAft>
                          <a:spcPts val="0"/>
                        </a:spcAft>
                      </a:pPr>
                      <a:r>
                        <a:rPr lang="en-CA" sz="1800" b="1" dirty="0" smtClean="0">
                          <a:effectLst/>
                          <a:latin typeface="Myriad Pro"/>
                          <a:ea typeface="Times New Roman"/>
                        </a:rPr>
                        <a:t>60</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hMerge="1">
                  <a:txBody>
                    <a:bodyPr/>
                    <a:lstStyle/>
                    <a:p>
                      <a:pPr algn="ctr">
                        <a:lnSpc>
                          <a:spcPct val="115000"/>
                        </a:lnSpc>
                        <a:spcAft>
                          <a:spcPts val="0"/>
                        </a:spcAft>
                      </a:pP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68</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63</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r>
                        <a:rPr lang="en-CA" b="1" dirty="0" smtClean="0">
                          <a:latin typeface="Myriad Pro"/>
                        </a:rPr>
                        <a:t>41</a:t>
                      </a:r>
                      <a:endParaRPr lang="en-CA" b="1" dirty="0">
                        <a:latin typeface="Myriad Pro"/>
                      </a:endParaRPr>
                    </a:p>
                  </a:txBody>
                  <a:tcPr marL="50114" marR="50114" marT="0" marB="0" anchor="b">
                    <a:solidFill>
                      <a:schemeClr val="accent5">
                        <a:lumMod val="40000"/>
                        <a:lumOff val="60000"/>
                      </a:schemeClr>
                    </a:solidFill>
                  </a:tcPr>
                </a:tc>
                <a:tc>
                  <a:txBody>
                    <a:bodyPr/>
                    <a:lstStyle/>
                    <a:p>
                      <a:endParaRPr lang="en-CA" dirty="0"/>
                    </a:p>
                  </a:txBody>
                  <a:tcPr marL="50114" marR="50114" marT="0" marB="0" anchor="b">
                    <a:solidFill>
                      <a:schemeClr val="accent5">
                        <a:lumMod val="20000"/>
                        <a:lumOff val="80000"/>
                      </a:schemeClr>
                    </a:solidFill>
                  </a:tcPr>
                </a:tc>
              </a:tr>
              <a:tr h="409202">
                <a:tc gridSpan="7">
                  <a:txBody>
                    <a:bodyPr/>
                    <a:lstStyle/>
                    <a:p>
                      <a:pPr algn="ctr">
                        <a:lnSpc>
                          <a:spcPct val="115000"/>
                        </a:lnSpc>
                        <a:spcAft>
                          <a:spcPts val="0"/>
                        </a:spcAft>
                      </a:pPr>
                      <a:endParaRPr lang="en-CA" sz="1800" b="1" dirty="0">
                        <a:effectLst/>
                        <a:latin typeface="Myriad Pro"/>
                        <a:ea typeface="Times New Roman"/>
                      </a:endParaRPr>
                    </a:p>
                  </a:txBody>
                  <a:tcPr marL="50114" marR="50114" marT="0" marB="0" anchor="b">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20345">
                <a:tc>
                  <a:txBody>
                    <a:bodyPr/>
                    <a:lstStyle/>
                    <a:p>
                      <a:pPr>
                        <a:lnSpc>
                          <a:spcPct val="115000"/>
                        </a:lnSpc>
                        <a:spcAft>
                          <a:spcPts val="0"/>
                        </a:spcAft>
                      </a:pPr>
                      <a:r>
                        <a:rPr lang="en-CA" sz="1800" b="1" dirty="0" smtClean="0">
                          <a:effectLst/>
                          <a:latin typeface="Myriad Pro"/>
                        </a:rPr>
                        <a:t>Export - Annual</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29</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gridSpan="2">
                  <a:txBody>
                    <a:bodyPr/>
                    <a:lstStyle/>
                    <a:p>
                      <a:pPr algn="ctr">
                        <a:lnSpc>
                          <a:spcPct val="115000"/>
                        </a:lnSpc>
                        <a:spcAft>
                          <a:spcPts val="0"/>
                        </a:spcAft>
                      </a:pPr>
                      <a:r>
                        <a:rPr lang="en-CA" sz="1800" b="1" dirty="0" smtClean="0">
                          <a:effectLst/>
                          <a:latin typeface="Myriad Pro"/>
                          <a:ea typeface="Times New Roman"/>
                        </a:rPr>
                        <a:t>31</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hMerge="1">
                  <a:txBody>
                    <a:bodyPr/>
                    <a:lstStyle/>
                    <a:p>
                      <a:endParaRPr lang="en-CA"/>
                    </a:p>
                  </a:txBody>
                  <a:tcPr/>
                </a:tc>
                <a:tc>
                  <a:txBody>
                    <a:bodyPr/>
                    <a:lstStyle/>
                    <a:p>
                      <a:pPr algn="ctr">
                        <a:lnSpc>
                          <a:spcPct val="115000"/>
                        </a:lnSpc>
                        <a:spcAft>
                          <a:spcPts val="0"/>
                        </a:spcAft>
                      </a:pPr>
                      <a:r>
                        <a:rPr lang="en-CA" sz="1800" b="1" dirty="0" smtClean="0">
                          <a:effectLst/>
                          <a:latin typeface="Myriad Pro"/>
                          <a:ea typeface="Times New Roman"/>
                        </a:rPr>
                        <a:t>33</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r>
                        <a:rPr lang="en-CA" b="1" dirty="0" smtClean="0">
                          <a:latin typeface="Myriad Pro"/>
                        </a:rPr>
                        <a:t>34</a:t>
                      </a:r>
                      <a:endParaRPr lang="en-CA" b="1" dirty="0">
                        <a:latin typeface="Myriad Pro"/>
                      </a:endParaRPr>
                    </a:p>
                  </a:txBody>
                  <a:tcPr marL="50114" marR="50114" marT="0" marB="0" anchor="b">
                    <a:solidFill>
                      <a:schemeClr val="accent5">
                        <a:lumMod val="20000"/>
                        <a:lumOff val="80000"/>
                      </a:schemeClr>
                    </a:solidFill>
                  </a:tcPr>
                </a:tc>
                <a:tc>
                  <a:txBody>
                    <a:bodyPr/>
                    <a:lstStyle/>
                    <a:p>
                      <a:endParaRPr lang="en-CA" dirty="0"/>
                    </a:p>
                  </a:txBody>
                  <a:tcPr marL="50114" marR="50114" marT="0" marB="0" anchor="b">
                    <a:solidFill>
                      <a:schemeClr val="accent5">
                        <a:lumMod val="20000"/>
                        <a:lumOff val="80000"/>
                      </a:schemeClr>
                    </a:solidFill>
                  </a:tcPr>
                </a:tc>
              </a:tr>
              <a:tr h="391233">
                <a:tc>
                  <a:txBody>
                    <a:bodyPr/>
                    <a:lstStyle/>
                    <a:p>
                      <a:pPr>
                        <a:lnSpc>
                          <a:spcPct val="115000"/>
                        </a:lnSpc>
                        <a:spcAft>
                          <a:spcPts val="0"/>
                        </a:spcAft>
                      </a:pPr>
                      <a:r>
                        <a:rPr lang="en-CA" sz="1800" b="1" dirty="0" smtClean="0">
                          <a:effectLst/>
                          <a:latin typeface="Myriad Pro"/>
                        </a:rPr>
                        <a:t>Export - Single-Use</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8</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gridSpan="2">
                  <a:txBody>
                    <a:bodyPr/>
                    <a:lstStyle/>
                    <a:p>
                      <a:pPr algn="ctr">
                        <a:lnSpc>
                          <a:spcPct val="115000"/>
                        </a:lnSpc>
                        <a:spcAft>
                          <a:spcPts val="0"/>
                        </a:spcAft>
                      </a:pPr>
                      <a:r>
                        <a:rPr lang="en-CA" sz="1800" b="1" dirty="0" smtClean="0">
                          <a:effectLst/>
                          <a:latin typeface="Myriad Pro"/>
                          <a:ea typeface="Times New Roman"/>
                        </a:rPr>
                        <a:t>7</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hMerge="1">
                  <a:txBody>
                    <a:bodyPr/>
                    <a:lstStyle/>
                    <a:p>
                      <a:endParaRPr lang="en-CA"/>
                    </a:p>
                  </a:txBody>
                  <a:tcPr/>
                </a:tc>
                <a:tc>
                  <a:txBody>
                    <a:bodyPr/>
                    <a:lstStyle/>
                    <a:p>
                      <a:pPr algn="ctr">
                        <a:lnSpc>
                          <a:spcPct val="115000"/>
                        </a:lnSpc>
                        <a:spcAft>
                          <a:spcPts val="0"/>
                        </a:spcAft>
                      </a:pPr>
                      <a:r>
                        <a:rPr lang="en-CA" sz="1800" b="1" dirty="0" smtClean="0">
                          <a:effectLst/>
                          <a:latin typeface="Myriad Pro"/>
                          <a:ea typeface="Times New Roman"/>
                        </a:rPr>
                        <a:t>8</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r>
                        <a:rPr lang="en-CA" b="1" dirty="0" smtClean="0">
                          <a:latin typeface="Myriad Pro"/>
                        </a:rPr>
                        <a:t>7</a:t>
                      </a:r>
                      <a:endParaRPr lang="en-CA" b="1" dirty="0">
                        <a:latin typeface="Myriad Pro"/>
                      </a:endParaRPr>
                    </a:p>
                  </a:txBody>
                  <a:tcPr marL="50114" marR="50114" marT="0" marB="0" anchor="b">
                    <a:solidFill>
                      <a:schemeClr val="accent5">
                        <a:lumMod val="40000"/>
                        <a:lumOff val="60000"/>
                      </a:schemeClr>
                    </a:solidFill>
                  </a:tcPr>
                </a:tc>
                <a:tc>
                  <a:txBody>
                    <a:bodyPr/>
                    <a:lstStyle/>
                    <a:p>
                      <a:endParaRPr lang="en-CA" dirty="0"/>
                    </a:p>
                  </a:txBody>
                  <a:tcPr marL="50114" marR="50114" marT="0" marB="0" anchor="b">
                    <a:solidFill>
                      <a:schemeClr val="accent5">
                        <a:lumMod val="20000"/>
                        <a:lumOff val="80000"/>
                      </a:schemeClr>
                    </a:solidFill>
                  </a:tcPr>
                </a:tc>
              </a:tr>
              <a:tr h="412484">
                <a:tc gridSpan="7">
                  <a:txBody>
                    <a:bodyPr/>
                    <a:lstStyle/>
                    <a:p>
                      <a:pPr algn="ctr">
                        <a:lnSpc>
                          <a:spcPct val="115000"/>
                        </a:lnSpc>
                        <a:spcAft>
                          <a:spcPts val="0"/>
                        </a:spcAft>
                      </a:pPr>
                      <a:endParaRPr lang="en-CA" sz="1800" b="1" dirty="0">
                        <a:effectLst/>
                        <a:latin typeface="Myriad Pro"/>
                        <a:ea typeface="Times New Roman"/>
                      </a:endParaRPr>
                    </a:p>
                  </a:txBody>
                  <a:tcPr marL="50114" marR="50114" marT="0" marB="0" anchor="b">
                    <a:solidFill>
                      <a:schemeClr val="accent1">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46509">
                <a:tc>
                  <a:txBody>
                    <a:bodyPr/>
                    <a:lstStyle/>
                    <a:p>
                      <a:pPr>
                        <a:lnSpc>
                          <a:spcPct val="115000"/>
                        </a:lnSpc>
                        <a:spcAft>
                          <a:spcPts val="0"/>
                        </a:spcAft>
                      </a:pPr>
                      <a:r>
                        <a:rPr lang="en-CA" sz="1800" b="1" dirty="0" smtClean="0">
                          <a:effectLst/>
                          <a:latin typeface="Myriad Pro"/>
                        </a:rPr>
                        <a:t>In Transit</a:t>
                      </a:r>
                      <a:r>
                        <a:rPr lang="en-CA" sz="1800" b="1" baseline="0" dirty="0" smtClean="0">
                          <a:effectLst/>
                          <a:latin typeface="Myriad Pro"/>
                        </a:rPr>
                        <a:t> - </a:t>
                      </a:r>
                      <a:r>
                        <a:rPr lang="en-CA" sz="1800" b="1" dirty="0" smtClean="0">
                          <a:effectLst/>
                          <a:latin typeface="Myriad Pro"/>
                        </a:rPr>
                        <a:t>Annual</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10</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gridSpan="2">
                  <a:txBody>
                    <a:bodyPr/>
                    <a:lstStyle/>
                    <a:p>
                      <a:pPr algn="ctr">
                        <a:lnSpc>
                          <a:spcPct val="115000"/>
                        </a:lnSpc>
                        <a:spcAft>
                          <a:spcPts val="0"/>
                        </a:spcAft>
                      </a:pPr>
                      <a:r>
                        <a:rPr lang="en-CA" sz="1800" b="1" dirty="0" smtClean="0">
                          <a:effectLst/>
                          <a:latin typeface="Myriad Pro"/>
                          <a:ea typeface="Times New Roman"/>
                        </a:rPr>
                        <a:t>11</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hMerge="1">
                  <a:txBody>
                    <a:bodyPr/>
                    <a:lstStyle/>
                    <a:p>
                      <a:endParaRPr lang="en-CA"/>
                    </a:p>
                  </a:txBody>
                  <a:tcPr/>
                </a:tc>
                <a:tc>
                  <a:txBody>
                    <a:bodyPr/>
                    <a:lstStyle/>
                    <a:p>
                      <a:pPr algn="ctr">
                        <a:lnSpc>
                          <a:spcPct val="115000"/>
                        </a:lnSpc>
                        <a:spcAft>
                          <a:spcPts val="0"/>
                        </a:spcAft>
                      </a:pPr>
                      <a:r>
                        <a:rPr lang="en-CA" sz="1800" b="1" dirty="0" smtClean="0">
                          <a:effectLst/>
                          <a:latin typeface="Myriad Pro"/>
                          <a:ea typeface="Times New Roman"/>
                        </a:rPr>
                        <a:t>11</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r>
                        <a:rPr lang="en-CA" b="1" dirty="0" smtClean="0">
                          <a:latin typeface="Myriad Pro"/>
                        </a:rPr>
                        <a:t>12</a:t>
                      </a:r>
                      <a:endParaRPr lang="en-CA" b="1" dirty="0">
                        <a:latin typeface="Myriad Pro"/>
                      </a:endParaRPr>
                    </a:p>
                  </a:txBody>
                  <a:tcPr marL="50114" marR="50114" marT="0" marB="0" anchor="b">
                    <a:solidFill>
                      <a:schemeClr val="accent5">
                        <a:lumMod val="20000"/>
                        <a:lumOff val="80000"/>
                      </a:schemeClr>
                    </a:solidFill>
                  </a:tcPr>
                </a:tc>
                <a:tc>
                  <a:txBody>
                    <a:bodyPr/>
                    <a:lstStyle/>
                    <a:p>
                      <a:endParaRPr lang="en-CA" dirty="0"/>
                    </a:p>
                  </a:txBody>
                  <a:tcPr marL="50114" marR="50114" marT="0" marB="0" anchor="b">
                    <a:solidFill>
                      <a:schemeClr val="accent5">
                        <a:lumMod val="20000"/>
                        <a:lumOff val="80000"/>
                      </a:schemeClr>
                    </a:solidFill>
                  </a:tcPr>
                </a:tc>
              </a:tr>
              <a:tr h="446509">
                <a:tc>
                  <a:txBody>
                    <a:bodyPr/>
                    <a:lstStyle/>
                    <a:p>
                      <a:pPr>
                        <a:lnSpc>
                          <a:spcPct val="115000"/>
                        </a:lnSpc>
                        <a:spcAft>
                          <a:spcPts val="0"/>
                        </a:spcAft>
                      </a:pPr>
                      <a:r>
                        <a:rPr lang="en-CA" sz="1800" b="1" dirty="0" smtClean="0">
                          <a:effectLst/>
                          <a:latin typeface="Myriad Pro"/>
                        </a:rPr>
                        <a:t>In Transit - Single-Use</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14</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gridSpan="2">
                  <a:txBody>
                    <a:bodyPr/>
                    <a:lstStyle/>
                    <a:p>
                      <a:pPr algn="ctr">
                        <a:lnSpc>
                          <a:spcPct val="115000"/>
                        </a:lnSpc>
                        <a:spcAft>
                          <a:spcPts val="0"/>
                        </a:spcAft>
                      </a:pPr>
                      <a:r>
                        <a:rPr lang="en-CA" sz="1800" b="1" dirty="0" smtClean="0">
                          <a:effectLst/>
                          <a:latin typeface="Myriad Pro"/>
                          <a:ea typeface="Times New Roman"/>
                        </a:rPr>
                        <a:t>15</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hMerge="1">
                  <a:txBody>
                    <a:bodyPr/>
                    <a:lstStyle/>
                    <a:p>
                      <a:endParaRPr lang="en-CA"/>
                    </a:p>
                  </a:txBody>
                  <a:tcPr/>
                </a:tc>
                <a:tc>
                  <a:txBody>
                    <a:bodyPr/>
                    <a:lstStyle/>
                    <a:p>
                      <a:pPr algn="ctr">
                        <a:lnSpc>
                          <a:spcPct val="115000"/>
                        </a:lnSpc>
                        <a:spcAft>
                          <a:spcPts val="0"/>
                        </a:spcAft>
                      </a:pPr>
                      <a:r>
                        <a:rPr lang="en-CA" sz="1800" b="1" dirty="0" smtClean="0">
                          <a:effectLst/>
                          <a:latin typeface="Myriad Pro"/>
                          <a:ea typeface="Times New Roman"/>
                        </a:rPr>
                        <a:t>11</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r>
                        <a:rPr lang="en-CA" b="1" dirty="0" smtClean="0">
                          <a:latin typeface="Myriad Pro"/>
                        </a:rPr>
                        <a:t>9</a:t>
                      </a:r>
                      <a:endParaRPr lang="en-CA" b="1" dirty="0">
                        <a:latin typeface="Myriad Pro"/>
                      </a:endParaRPr>
                    </a:p>
                  </a:txBody>
                  <a:tcPr marL="50114" marR="50114" marT="0" marB="0" anchor="b">
                    <a:solidFill>
                      <a:schemeClr val="accent5">
                        <a:lumMod val="40000"/>
                        <a:lumOff val="60000"/>
                      </a:schemeClr>
                    </a:solidFill>
                  </a:tcPr>
                </a:tc>
                <a:tc>
                  <a:txBody>
                    <a:bodyPr/>
                    <a:lstStyle/>
                    <a:p>
                      <a:endParaRPr lang="en-CA" dirty="0"/>
                    </a:p>
                  </a:txBody>
                  <a:tcPr marL="50114" marR="50114" marT="0" marB="0" anchor="b">
                    <a:solidFill>
                      <a:schemeClr val="accent5">
                        <a:lumMod val="20000"/>
                        <a:lumOff val="80000"/>
                      </a:schemeClr>
                    </a:solidFill>
                  </a:tcPr>
                </a:tc>
              </a:tr>
            </a:tbl>
          </a:graphicData>
        </a:graphic>
      </p:graphicFrame>
    </p:spTree>
    <p:extLst>
      <p:ext uri="{BB962C8B-B14F-4D97-AF65-F5344CB8AC3E}">
        <p14:creationId xmlns:p14="http://schemas.microsoft.com/office/powerpoint/2010/main" val="1845023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1892461252"/>
              </p:ext>
            </p:extLst>
          </p:nvPr>
        </p:nvGraphicFramePr>
        <p:xfrm>
          <a:off x="251520" y="1484784"/>
          <a:ext cx="8424936" cy="3180874"/>
        </p:xfrm>
        <a:graphic>
          <a:graphicData uri="http://schemas.openxmlformats.org/drawingml/2006/table">
            <a:tbl>
              <a:tblPr firstRow="1" firstCol="1" bandRow="1">
                <a:tableStyleId>{5C22544A-7EE6-4342-B048-85BDC9FD1C3A}</a:tableStyleId>
              </a:tblPr>
              <a:tblGrid>
                <a:gridCol w="2880320"/>
                <a:gridCol w="1152128"/>
                <a:gridCol w="1152128"/>
                <a:gridCol w="1080120"/>
                <a:gridCol w="1080120"/>
                <a:gridCol w="1080120"/>
              </a:tblGrid>
              <a:tr h="1008112">
                <a:tc grid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CA" sz="3200" dirty="0" smtClean="0">
                          <a:effectLst/>
                          <a:latin typeface="Myriad Pro"/>
                          <a:ea typeface="Times New Roman"/>
                        </a:rPr>
                        <a:t>Restricted</a:t>
                      </a:r>
                      <a:r>
                        <a:rPr lang="en-CA" sz="3200" baseline="0" dirty="0" smtClean="0">
                          <a:effectLst/>
                          <a:latin typeface="Myriad Pro"/>
                          <a:ea typeface="Times New Roman"/>
                        </a:rPr>
                        <a:t> Components</a:t>
                      </a:r>
                      <a:endParaRPr lang="en-CA" sz="3200" dirty="0" smtClean="0">
                        <a:effectLst/>
                        <a:latin typeface="Myriad Pro"/>
                        <a:ea typeface="Times New Roman"/>
                      </a:endParaRPr>
                    </a:p>
                    <a:p>
                      <a:pPr>
                        <a:lnSpc>
                          <a:spcPct val="115000"/>
                        </a:lnSpc>
                      </a:pPr>
                      <a:endParaRPr lang="en-CA" sz="800" dirty="0">
                        <a:effectLst/>
                        <a:latin typeface="Myriad Pro"/>
                      </a:endParaRPr>
                    </a:p>
                  </a:txBody>
                  <a:tcPr marL="50114" marR="50114" marT="0" marB="0" anchor="ctr"/>
                </a:tc>
                <a:tc hMerge="1">
                  <a:txBody>
                    <a:bodyPr/>
                    <a:lstStyle/>
                    <a:p>
                      <a:pPr>
                        <a:lnSpc>
                          <a:spcPct val="115000"/>
                        </a:lnSpc>
                      </a:pPr>
                      <a:endParaRPr lang="en-CA" sz="800" dirty="0">
                        <a:effectLst/>
                        <a:latin typeface="Calibri"/>
                      </a:endParaRPr>
                    </a:p>
                  </a:txBody>
                  <a:tcPr marL="50114" marR="50114" marT="0" marB="0" anchor="b"/>
                </a:tc>
                <a:tc>
                  <a:txBody>
                    <a:bodyPr/>
                    <a:lstStyle/>
                    <a:p>
                      <a:pPr algn="ctr">
                        <a:lnSpc>
                          <a:spcPct val="115000"/>
                        </a:lnSpc>
                        <a:spcAft>
                          <a:spcPts val="0"/>
                        </a:spcAft>
                      </a:pPr>
                      <a:r>
                        <a:rPr lang="en-CA" sz="1800" dirty="0" smtClean="0">
                          <a:effectLst/>
                          <a:latin typeface="Myriad Pro"/>
                        </a:rPr>
                        <a:t>Q1</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Q2</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Q3</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Q4 </a:t>
                      </a:r>
                      <a:endParaRPr lang="en-CA" sz="1800" dirty="0">
                        <a:effectLst/>
                        <a:latin typeface="Myriad Pro"/>
                        <a:ea typeface="Times New Roman"/>
                      </a:endParaRPr>
                    </a:p>
                  </a:txBody>
                  <a:tcPr marL="50114" marR="50114" marT="0" marB="0" anchor="ctr"/>
                </a:tc>
              </a:tr>
              <a:tr h="657130">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Year</a:t>
                      </a:r>
                      <a:endParaRPr lang="en-CA" sz="1800" b="1" dirty="0">
                        <a:effectLst/>
                        <a:latin typeface="Myriad Pro"/>
                        <a:ea typeface="Times New Roman"/>
                      </a:endParaRPr>
                    </a:p>
                    <a:p>
                      <a:pPr algn="ctr">
                        <a:lnSpc>
                          <a:spcPct val="115000"/>
                        </a:lnSpc>
                        <a:spcAft>
                          <a:spcPts val="0"/>
                        </a:spcAft>
                      </a:pPr>
                      <a:r>
                        <a:rPr lang="en-CA" sz="1800" b="1" dirty="0" smtClean="0">
                          <a:effectLst/>
                          <a:latin typeface="Myriad Pro"/>
                        </a:rPr>
                        <a:t>2015/16</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Apr-May</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Jun</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Jul-Aug</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Sep</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Oct-Nov</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Dec</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Jan-Feb</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Mar</a:t>
                      </a:r>
                      <a:endParaRPr lang="en-CA" sz="1800" b="1" dirty="0">
                        <a:effectLst/>
                        <a:latin typeface="Myriad Pro"/>
                        <a:ea typeface="Times New Roman"/>
                      </a:endParaRPr>
                    </a:p>
                  </a:txBody>
                  <a:tcPr marL="50114" marR="50114" marT="0" marB="0" anchor="b"/>
                </a:tc>
              </a:tr>
              <a:tr h="315039">
                <a:tc>
                  <a:txBody>
                    <a:bodyPr/>
                    <a:lstStyle/>
                    <a:p>
                      <a:pPr>
                        <a:lnSpc>
                          <a:spcPct val="115000"/>
                        </a:lnSpc>
                        <a:spcAft>
                          <a:spcPts val="0"/>
                        </a:spcAft>
                      </a:pPr>
                      <a:r>
                        <a:rPr lang="en-CA" sz="1800" b="1" dirty="0" smtClean="0">
                          <a:effectLst/>
                          <a:latin typeface="Myriad Pro"/>
                        </a:rPr>
                        <a:t>Restricted</a:t>
                      </a:r>
                      <a:r>
                        <a:rPr lang="en-CA" sz="1800" b="1" baseline="0" dirty="0" smtClean="0">
                          <a:effectLst/>
                          <a:latin typeface="Myriad Pro"/>
                        </a:rPr>
                        <a:t> Component</a:t>
                      </a:r>
                      <a:r>
                        <a:rPr lang="en-CA" sz="1800" b="1" dirty="0" smtClean="0">
                          <a:effectLst/>
                          <a:latin typeface="Myriad Pro"/>
                        </a:rPr>
                        <a:t> Sellers</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1603</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1599</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1580</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b="1" dirty="0">
                          <a:effectLst/>
                          <a:latin typeface="Myriad Pro"/>
                        </a:rPr>
                        <a:t> </a:t>
                      </a:r>
                      <a:r>
                        <a:rPr lang="en-CA" sz="1800" b="1" dirty="0" smtClean="0">
                          <a:effectLst/>
                          <a:latin typeface="Myriad Pro"/>
                        </a:rPr>
                        <a:t>1584</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r h="315039">
                <a:tc>
                  <a:txBody>
                    <a:bodyPr/>
                    <a:lstStyle/>
                    <a:p>
                      <a:pPr>
                        <a:lnSpc>
                          <a:spcPct val="115000"/>
                        </a:lnSpc>
                        <a:spcAft>
                          <a:spcPts val="0"/>
                        </a:spcAft>
                      </a:pPr>
                      <a:r>
                        <a:rPr lang="en-CA" sz="1800" b="1" dirty="0" smtClean="0">
                          <a:effectLst/>
                          <a:latin typeface="Myriad Pro"/>
                        </a:rPr>
                        <a:t>Restricted</a:t>
                      </a:r>
                      <a:r>
                        <a:rPr lang="en-CA" sz="1800" b="1" baseline="0" dirty="0" smtClean="0">
                          <a:effectLst/>
                          <a:latin typeface="Myriad Pro"/>
                        </a:rPr>
                        <a:t> Component</a:t>
                      </a:r>
                      <a:r>
                        <a:rPr lang="en-CA" sz="1800" b="1" dirty="0" smtClean="0">
                          <a:effectLst/>
                          <a:latin typeface="Myriad Pro"/>
                        </a:rPr>
                        <a:t> </a:t>
                      </a:r>
                      <a:r>
                        <a:rPr lang="en-CA" sz="1800" b="1" baseline="0" dirty="0" smtClean="0">
                          <a:effectLst/>
                          <a:latin typeface="Myriad Pro"/>
                          <a:ea typeface="Times New Roman"/>
                        </a:rPr>
                        <a:t>Sites</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2094</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2090</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2070</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r>
                        <a:rPr lang="en-CA" sz="1800" b="1" dirty="0" smtClean="0">
                          <a:effectLst/>
                          <a:latin typeface="Myriad Pro"/>
                          <a:ea typeface="Times New Roman"/>
                        </a:rPr>
                        <a:t>2071</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endParaRPr lang="en-CA" sz="1800" dirty="0">
                        <a:effectLst/>
                        <a:latin typeface="Myriad Pro"/>
                        <a:ea typeface="Times New Roman"/>
                      </a:endParaRPr>
                    </a:p>
                  </a:txBody>
                  <a:tcPr marL="50114" marR="50114" marT="0" marB="0" anchor="b">
                    <a:solidFill>
                      <a:schemeClr val="accent5">
                        <a:lumMod val="20000"/>
                        <a:lumOff val="80000"/>
                      </a:schemeClr>
                    </a:solidFill>
                  </a:tcPr>
                </a:tc>
              </a:tr>
            </a:tbl>
          </a:graphicData>
        </a:graphic>
      </p:graphicFrame>
    </p:spTree>
    <p:extLst>
      <p:ext uri="{BB962C8B-B14F-4D97-AF65-F5344CB8AC3E}">
        <p14:creationId xmlns:p14="http://schemas.microsoft.com/office/powerpoint/2010/main" val="2556131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3933543554"/>
              </p:ext>
            </p:extLst>
          </p:nvPr>
        </p:nvGraphicFramePr>
        <p:xfrm>
          <a:off x="179512" y="548680"/>
          <a:ext cx="8424936" cy="5652263"/>
        </p:xfrm>
        <a:graphic>
          <a:graphicData uri="http://schemas.openxmlformats.org/drawingml/2006/table">
            <a:tbl>
              <a:tblPr firstRow="1" firstCol="1" bandRow="1">
                <a:tableStyleId>{5C22544A-7EE6-4342-B048-85BDC9FD1C3A}</a:tableStyleId>
              </a:tblPr>
              <a:tblGrid>
                <a:gridCol w="3220929"/>
                <a:gridCol w="1027543"/>
                <a:gridCol w="1152128"/>
                <a:gridCol w="1008112"/>
                <a:gridCol w="1008112"/>
                <a:gridCol w="1008112"/>
              </a:tblGrid>
              <a:tr h="936104">
                <a:tc grid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CA" sz="3200" dirty="0" smtClean="0">
                          <a:effectLst/>
                          <a:latin typeface="Myriad Pro"/>
                          <a:ea typeface="Times New Roman"/>
                        </a:rPr>
                        <a:t>Licences</a:t>
                      </a:r>
                    </a:p>
                    <a:p>
                      <a:pPr>
                        <a:lnSpc>
                          <a:spcPct val="115000"/>
                        </a:lnSpc>
                      </a:pPr>
                      <a:endParaRPr lang="en-CA" sz="800" dirty="0">
                        <a:effectLst/>
                        <a:latin typeface="Myriad Pro"/>
                      </a:endParaRPr>
                    </a:p>
                  </a:txBody>
                  <a:tcPr marL="50114" marR="50114" marT="0" marB="0" anchor="ctr"/>
                </a:tc>
                <a:tc hMerge="1">
                  <a:txBody>
                    <a:bodyPr/>
                    <a:lstStyle/>
                    <a:p>
                      <a:pPr>
                        <a:lnSpc>
                          <a:spcPct val="115000"/>
                        </a:lnSpc>
                      </a:pPr>
                      <a:endParaRPr lang="en-CA" sz="800" dirty="0">
                        <a:effectLst/>
                        <a:latin typeface="Calibri"/>
                      </a:endParaRPr>
                    </a:p>
                  </a:txBody>
                  <a:tcPr marL="50114" marR="50114" marT="0" marB="0" anchor="b"/>
                </a:tc>
                <a:tc>
                  <a:txBody>
                    <a:bodyPr/>
                    <a:lstStyle/>
                    <a:p>
                      <a:pPr algn="ctr">
                        <a:lnSpc>
                          <a:spcPct val="115000"/>
                        </a:lnSpc>
                        <a:spcAft>
                          <a:spcPts val="0"/>
                        </a:spcAft>
                      </a:pPr>
                      <a:r>
                        <a:rPr lang="en-CA" sz="1800" dirty="0" smtClean="0">
                          <a:effectLst/>
                          <a:latin typeface="Myriad Pro"/>
                        </a:rPr>
                        <a:t>Q1</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Q2</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Q3 </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Q4</a:t>
                      </a:r>
                      <a:endParaRPr lang="en-CA" sz="1800" dirty="0">
                        <a:effectLst/>
                        <a:latin typeface="Myriad Pro"/>
                        <a:ea typeface="Times New Roman"/>
                      </a:endParaRPr>
                    </a:p>
                  </a:txBody>
                  <a:tcPr marL="50114" marR="50114" marT="0" marB="0" anchor="ctr"/>
                </a:tc>
              </a:tr>
              <a:tr h="657130">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Year</a:t>
                      </a:r>
                      <a:endParaRPr lang="en-CA" sz="1800" b="1" dirty="0">
                        <a:effectLst/>
                        <a:latin typeface="Myriad Pro"/>
                        <a:ea typeface="Times New Roman"/>
                      </a:endParaRPr>
                    </a:p>
                    <a:p>
                      <a:pPr algn="ctr">
                        <a:lnSpc>
                          <a:spcPct val="115000"/>
                        </a:lnSpc>
                        <a:spcAft>
                          <a:spcPts val="0"/>
                        </a:spcAft>
                      </a:pPr>
                      <a:r>
                        <a:rPr lang="en-CA" sz="1800" b="1" dirty="0" smtClean="0">
                          <a:effectLst/>
                          <a:latin typeface="Myriad Pro"/>
                        </a:rPr>
                        <a:t>2015/16</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Apr-May</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Jun</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Jul-Aug</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Sep</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Oct-Nov</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Dec</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Jan-Feb</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Mar</a:t>
                      </a:r>
                      <a:endParaRPr lang="en-CA" sz="1800" b="1" dirty="0">
                        <a:effectLst/>
                        <a:latin typeface="Myriad Pro"/>
                        <a:ea typeface="Times New Roman"/>
                      </a:endParaRPr>
                    </a:p>
                  </a:txBody>
                  <a:tcPr marL="50114" marR="50114" marT="0" marB="0" anchor="b"/>
                </a:tc>
              </a:tr>
              <a:tr h="315039">
                <a:tc>
                  <a:txBody>
                    <a:bodyPr/>
                    <a:lstStyle/>
                    <a:p>
                      <a:r>
                        <a:rPr lang="en-CA" sz="1800" dirty="0" smtClean="0">
                          <a:latin typeface="Myriad Pro"/>
                        </a:rPr>
                        <a:t>Division 1 Factory</a:t>
                      </a:r>
                      <a:r>
                        <a:rPr lang="en-CA" sz="1800" baseline="0" dirty="0" smtClean="0">
                          <a:latin typeface="Myriad Pro"/>
                        </a:rPr>
                        <a:t> Licence</a:t>
                      </a:r>
                      <a:endParaRPr lang="en-CA" sz="1800" dirty="0">
                        <a:latin typeface="Myriad Pro"/>
                      </a:endParaRPr>
                    </a:p>
                  </a:txBody>
                  <a:tcPr marL="50114" marR="50114" marT="0" marB="0" anchor="b"/>
                </a:tc>
                <a:tc>
                  <a:txBody>
                    <a:bodyPr/>
                    <a:lstStyle/>
                    <a:p>
                      <a:pPr algn="ctr"/>
                      <a:r>
                        <a:rPr lang="en-CA" sz="1800" b="1" dirty="0" smtClean="0">
                          <a:latin typeface="Myriad Pro"/>
                        </a:rPr>
                        <a:t>163</a:t>
                      </a:r>
                      <a:endParaRPr lang="en-CA" sz="1800" b="1" dirty="0">
                        <a:latin typeface="Myriad Pro"/>
                      </a:endParaRPr>
                    </a:p>
                  </a:txBody>
                  <a:tcPr marL="50114" marR="50114" marT="0" marB="0" anchor="b">
                    <a:solidFill>
                      <a:schemeClr val="accent5">
                        <a:lumMod val="20000"/>
                        <a:lumOff val="80000"/>
                      </a:schemeClr>
                    </a:solidFill>
                  </a:tcPr>
                </a:tc>
                <a:tc>
                  <a:txBody>
                    <a:bodyPr/>
                    <a:lstStyle/>
                    <a:p>
                      <a:pPr algn="ctr"/>
                      <a:r>
                        <a:rPr lang="en-CA" sz="1800" b="1" dirty="0" smtClean="0">
                          <a:latin typeface="Myriad Pro"/>
                        </a:rPr>
                        <a:t>154</a:t>
                      </a:r>
                      <a:endParaRPr lang="en-CA" sz="1800" b="1" dirty="0">
                        <a:latin typeface="Myriad Pro"/>
                      </a:endParaRPr>
                    </a:p>
                  </a:txBody>
                  <a:tcPr marL="50114" marR="50114" marT="0" marB="0" anchor="b">
                    <a:solidFill>
                      <a:schemeClr val="accent5">
                        <a:lumMod val="20000"/>
                        <a:lumOff val="80000"/>
                      </a:schemeClr>
                    </a:solidFill>
                  </a:tcPr>
                </a:tc>
                <a:tc>
                  <a:txBody>
                    <a:bodyPr/>
                    <a:lstStyle/>
                    <a:p>
                      <a:pPr algn="ctr"/>
                      <a:r>
                        <a:rPr lang="en-CA" sz="1800" b="1" dirty="0" smtClean="0">
                          <a:latin typeface="Myriad Pro"/>
                        </a:rPr>
                        <a:t>142</a:t>
                      </a:r>
                      <a:endParaRPr lang="en-CA" sz="1800" b="1" dirty="0">
                        <a:latin typeface="Myriad Pro"/>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a:effectLst/>
                          <a:latin typeface="Myriad Pro"/>
                        </a:rPr>
                        <a:t> </a:t>
                      </a:r>
                      <a:r>
                        <a:rPr lang="en-CA" sz="1800" b="1" dirty="0" smtClean="0">
                          <a:effectLst/>
                          <a:latin typeface="Myriad Pro"/>
                        </a:rPr>
                        <a:t>138</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r h="315039">
                <a:tc>
                  <a:txBody>
                    <a:bodyPr/>
                    <a:lstStyle/>
                    <a:p>
                      <a:r>
                        <a:rPr lang="en-CA" sz="1800" b="1" dirty="0" smtClean="0">
                          <a:effectLst/>
                          <a:latin typeface="Myriad Pro"/>
                        </a:rPr>
                        <a:t>Division</a:t>
                      </a:r>
                      <a:r>
                        <a:rPr lang="en-CA" sz="1800" b="1" baseline="0" dirty="0" smtClean="0">
                          <a:effectLst/>
                          <a:latin typeface="Myriad Pro"/>
                        </a:rPr>
                        <a:t> 2 Factory Licence </a:t>
                      </a:r>
                      <a:endParaRPr lang="en-CA" sz="1800" dirty="0">
                        <a:latin typeface="Myriad Pro"/>
                      </a:endParaRPr>
                    </a:p>
                  </a:txBody>
                  <a:tcPr marL="50114" marR="50114" marT="0" marB="0" anchor="b"/>
                </a:tc>
                <a:tc>
                  <a:txBody>
                    <a:bodyPr/>
                    <a:lstStyle/>
                    <a:p>
                      <a:pPr algn="ctr"/>
                      <a:r>
                        <a:rPr lang="en-CA" sz="1800" b="1" dirty="0" smtClean="0">
                          <a:latin typeface="Myriad Pro"/>
                        </a:rPr>
                        <a:t>60</a:t>
                      </a:r>
                      <a:endParaRPr lang="en-CA" sz="1800" b="1" dirty="0">
                        <a:latin typeface="Myriad Pro"/>
                      </a:endParaRPr>
                    </a:p>
                  </a:txBody>
                  <a:tcPr marL="50114" marR="50114" marT="0" marB="0" anchor="b">
                    <a:solidFill>
                      <a:schemeClr val="accent5">
                        <a:lumMod val="40000"/>
                        <a:lumOff val="60000"/>
                      </a:schemeClr>
                    </a:solidFill>
                  </a:tcPr>
                </a:tc>
                <a:tc>
                  <a:txBody>
                    <a:bodyPr/>
                    <a:lstStyle/>
                    <a:p>
                      <a:pPr algn="ctr"/>
                      <a:r>
                        <a:rPr lang="en-CA" sz="1800" b="1" dirty="0" smtClean="0">
                          <a:latin typeface="Myriad Pro"/>
                        </a:rPr>
                        <a:t>77</a:t>
                      </a:r>
                      <a:endParaRPr lang="en-CA" sz="1800" b="1" dirty="0">
                        <a:latin typeface="Myriad Pro"/>
                      </a:endParaRPr>
                    </a:p>
                  </a:txBody>
                  <a:tcPr marL="50114" marR="50114" marT="0" marB="0" anchor="b">
                    <a:solidFill>
                      <a:schemeClr val="accent5">
                        <a:lumMod val="40000"/>
                        <a:lumOff val="60000"/>
                      </a:schemeClr>
                    </a:solidFill>
                  </a:tcPr>
                </a:tc>
                <a:tc>
                  <a:txBody>
                    <a:bodyPr/>
                    <a:lstStyle/>
                    <a:p>
                      <a:pPr algn="ctr"/>
                      <a:r>
                        <a:rPr lang="en-CA" sz="1800" b="1" dirty="0" smtClean="0">
                          <a:latin typeface="Myriad Pro"/>
                        </a:rPr>
                        <a:t>79</a:t>
                      </a:r>
                      <a:endParaRPr lang="en-CA" sz="1800" b="1" dirty="0">
                        <a:latin typeface="Myriad Pro"/>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78</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endParaRPr lang="en-CA" sz="1800" dirty="0">
                        <a:effectLst/>
                        <a:latin typeface="Myriad Pro"/>
                        <a:ea typeface="Times New Roman"/>
                      </a:endParaRPr>
                    </a:p>
                  </a:txBody>
                  <a:tcPr marL="50114" marR="50114" marT="0" marB="0" anchor="b">
                    <a:solidFill>
                      <a:schemeClr val="accent5">
                        <a:lumMod val="20000"/>
                        <a:lumOff val="80000"/>
                      </a:schemeClr>
                    </a:solidFill>
                  </a:tcPr>
                </a:tc>
              </a:tr>
              <a:tr h="315039">
                <a:tc>
                  <a:txBody>
                    <a:bodyPr/>
                    <a:lstStyle/>
                    <a:p>
                      <a:pPr>
                        <a:lnSpc>
                          <a:spcPct val="115000"/>
                        </a:lnSpc>
                        <a:spcAft>
                          <a:spcPts val="0"/>
                        </a:spcAft>
                      </a:pPr>
                      <a:r>
                        <a:rPr lang="en-CA" sz="1800" b="1" baseline="0" dirty="0" smtClean="0">
                          <a:effectLst/>
                          <a:latin typeface="Myriad Pro"/>
                        </a:rPr>
                        <a:t>F/PE – Fac. Perf</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59</a:t>
                      </a:r>
                      <a:endParaRPr lang="en-CA" sz="1800" b="1" dirty="0">
                        <a:effectLst/>
                        <a:latin typeface="Myriad Pro"/>
                        <a:ea typeface="Times New Roman"/>
                      </a:endParaRPr>
                    </a:p>
                  </a:txBody>
                  <a:tcPr marL="50114" marR="50114" marT="0" marB="0" anchor="ctr">
                    <a:solidFill>
                      <a:schemeClr val="accent5">
                        <a:lumMod val="20000"/>
                        <a:lumOff val="80000"/>
                      </a:schemeClr>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CA" sz="1800" b="1" dirty="0" smtClean="0">
                          <a:effectLst/>
                          <a:latin typeface="Myriad Pro"/>
                          <a:ea typeface="Times New Roman"/>
                        </a:rPr>
                        <a:t>56</a:t>
                      </a:r>
                    </a:p>
                  </a:txBody>
                  <a:tcPr marL="50114" marR="50114" marT="0" marB="0" anchor="ctr">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56</a:t>
                      </a:r>
                      <a:endParaRPr lang="en-CA" sz="1800" b="1" dirty="0">
                        <a:effectLst/>
                        <a:latin typeface="Myriad Pro"/>
                        <a:ea typeface="Times New Roman"/>
                      </a:endParaRPr>
                    </a:p>
                  </a:txBody>
                  <a:tcPr marL="50114" marR="50114" marT="0" marB="0" anchor="ctr">
                    <a:solidFill>
                      <a:schemeClr val="accent5">
                        <a:lumMod val="20000"/>
                        <a:lumOff val="80000"/>
                      </a:schemeClr>
                    </a:solidFill>
                  </a:tcPr>
                </a:tc>
                <a:tc>
                  <a:txBody>
                    <a:bodyPr/>
                    <a:lstStyle/>
                    <a:p>
                      <a:pPr algn="ctr">
                        <a:lnSpc>
                          <a:spcPct val="115000"/>
                        </a:lnSpc>
                        <a:spcAft>
                          <a:spcPts val="0"/>
                        </a:spcAft>
                      </a:pPr>
                      <a:r>
                        <a:rPr lang="en-CA" sz="1800" b="1" dirty="0">
                          <a:effectLst/>
                          <a:latin typeface="Myriad Pro"/>
                        </a:rPr>
                        <a:t> </a:t>
                      </a:r>
                      <a:r>
                        <a:rPr lang="en-CA" sz="1800" b="1" dirty="0" smtClean="0">
                          <a:effectLst/>
                          <a:latin typeface="Myriad Pro"/>
                        </a:rPr>
                        <a:t>62</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r h="315039">
                <a:tc>
                  <a:txBody>
                    <a:bodyPr/>
                    <a:lstStyle/>
                    <a:p>
                      <a:pPr>
                        <a:lnSpc>
                          <a:spcPct val="115000"/>
                        </a:lnSpc>
                        <a:spcAft>
                          <a:spcPts val="0"/>
                        </a:spcAft>
                      </a:pPr>
                      <a:r>
                        <a:rPr lang="en-CA" sz="1800" b="1" dirty="0">
                          <a:effectLst/>
                          <a:latin typeface="Myriad Pro"/>
                        </a:rPr>
                        <a:t>V - Mag Vendor</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101</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102</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102</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a:effectLst/>
                          <a:latin typeface="Myriad Pro"/>
                        </a:rPr>
                        <a:t> </a:t>
                      </a:r>
                      <a:r>
                        <a:rPr lang="en-CA" sz="1800" b="1" dirty="0" smtClean="0">
                          <a:effectLst/>
                          <a:latin typeface="Myriad Pro"/>
                        </a:rPr>
                        <a:t>99</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r h="528845">
                <a:tc>
                  <a:txBody>
                    <a:bodyPr/>
                    <a:lstStyle/>
                    <a:p>
                      <a:pPr>
                        <a:lnSpc>
                          <a:spcPct val="115000"/>
                        </a:lnSpc>
                        <a:spcAft>
                          <a:spcPts val="0"/>
                        </a:spcAft>
                      </a:pPr>
                      <a:r>
                        <a:rPr lang="en-CA" sz="1800" b="1" dirty="0">
                          <a:effectLst/>
                          <a:latin typeface="Myriad Pro"/>
                        </a:rPr>
                        <a:t>U - Mag User</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796</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820</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814</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785</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endParaRPr lang="en-CA" sz="1800" dirty="0">
                        <a:effectLst/>
                        <a:latin typeface="Myriad Pro"/>
                        <a:ea typeface="Times New Roman"/>
                      </a:endParaRPr>
                    </a:p>
                  </a:txBody>
                  <a:tcPr marL="50114" marR="50114" marT="0" marB="0" anchor="b">
                    <a:solidFill>
                      <a:schemeClr val="accent5">
                        <a:lumMod val="20000"/>
                        <a:lumOff val="80000"/>
                      </a:schemeClr>
                    </a:solidFill>
                  </a:tcPr>
                </a:tc>
              </a:tr>
              <a:tr h="567078">
                <a:tc>
                  <a:txBody>
                    <a:bodyPr/>
                    <a:lstStyle/>
                    <a:p>
                      <a:pPr>
                        <a:lnSpc>
                          <a:spcPct val="115000"/>
                        </a:lnSpc>
                        <a:spcAft>
                          <a:spcPts val="0"/>
                        </a:spcAft>
                      </a:pPr>
                      <a:r>
                        <a:rPr lang="fr-CA" sz="1800" b="1" dirty="0">
                          <a:effectLst/>
                          <a:latin typeface="Myriad Pro"/>
                        </a:rPr>
                        <a:t>U/Z - </a:t>
                      </a:r>
                      <a:r>
                        <a:rPr lang="fr-CA" sz="1800" b="1" dirty="0" err="1">
                          <a:effectLst/>
                          <a:latin typeface="Myriad Pro"/>
                        </a:rPr>
                        <a:t>Mag</a:t>
                      </a:r>
                      <a:r>
                        <a:rPr lang="fr-CA" sz="1800" b="1" dirty="0">
                          <a:effectLst/>
                          <a:latin typeface="Myriad Pro"/>
                        </a:rPr>
                        <a:t> User Zone</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222</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225</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235</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a:effectLst/>
                          <a:latin typeface="Myriad Pro"/>
                        </a:rPr>
                        <a:t> </a:t>
                      </a:r>
                      <a:r>
                        <a:rPr lang="en-CA" sz="1800" b="1" dirty="0" smtClean="0">
                          <a:effectLst/>
                          <a:latin typeface="Myriad Pro"/>
                        </a:rPr>
                        <a:t>266</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r h="567078">
                <a:tc>
                  <a:txBody>
                    <a:bodyPr/>
                    <a:lstStyle/>
                    <a:p>
                      <a:pPr>
                        <a:lnSpc>
                          <a:spcPct val="115000"/>
                        </a:lnSpc>
                        <a:spcAft>
                          <a:spcPts val="0"/>
                        </a:spcAft>
                      </a:pPr>
                      <a:r>
                        <a:rPr lang="en-CA" sz="1800" b="1" dirty="0">
                          <a:effectLst/>
                          <a:latin typeface="Myriad Pro"/>
                        </a:rPr>
                        <a:t>P - Mag Propellant</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295</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277</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275</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269</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endParaRPr lang="en-CA" sz="1800" dirty="0">
                        <a:effectLst/>
                        <a:latin typeface="Myriad Pro"/>
                        <a:ea typeface="Times New Roman"/>
                      </a:endParaRPr>
                    </a:p>
                  </a:txBody>
                  <a:tcPr marL="50114" marR="50114" marT="0" marB="0" anchor="b">
                    <a:solidFill>
                      <a:schemeClr val="accent5">
                        <a:lumMod val="20000"/>
                        <a:lumOff val="80000"/>
                      </a:schemeClr>
                    </a:solidFill>
                  </a:tcPr>
                </a:tc>
              </a:tr>
              <a:tr h="567078">
                <a:tc>
                  <a:txBody>
                    <a:bodyPr/>
                    <a:lstStyle/>
                    <a:p>
                      <a:pPr>
                        <a:lnSpc>
                          <a:spcPct val="115000"/>
                        </a:lnSpc>
                        <a:spcAft>
                          <a:spcPts val="0"/>
                        </a:spcAft>
                      </a:pPr>
                      <a:r>
                        <a:rPr lang="en-CA" sz="1800" b="1" dirty="0">
                          <a:effectLst/>
                          <a:latin typeface="Myriad Pro"/>
                        </a:rPr>
                        <a:t>X - Mag Firework</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116</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119</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119</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115</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endParaRPr lang="en-CA" sz="1800" dirty="0">
                        <a:effectLst/>
                        <a:latin typeface="Myriad Pro"/>
                        <a:ea typeface="Times New Roman"/>
                      </a:endParaRPr>
                    </a:p>
                  </a:txBody>
                  <a:tcPr marL="50114" marR="50114" marT="0" marB="0" anchor="b">
                    <a:solidFill>
                      <a:schemeClr val="accent5">
                        <a:lumMod val="20000"/>
                        <a:lumOff val="80000"/>
                      </a:schemeClr>
                    </a:solidFill>
                  </a:tcPr>
                </a:tc>
              </a:tr>
              <a:tr h="567078">
                <a:tc>
                  <a:txBody>
                    <a:bodyPr/>
                    <a:lstStyle/>
                    <a:p>
                      <a:pPr>
                        <a:lnSpc>
                          <a:spcPct val="115000"/>
                        </a:lnSpc>
                        <a:spcAft>
                          <a:spcPts val="0"/>
                        </a:spcAft>
                      </a:pPr>
                      <a:r>
                        <a:rPr lang="en-CA" sz="1800" b="1" dirty="0">
                          <a:effectLst/>
                          <a:latin typeface="Myriad Pro"/>
                        </a:rPr>
                        <a:t># Licences by Type</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1782</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1830</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1822</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1812</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endParaRPr lang="en-CA" sz="1800" dirty="0">
                        <a:effectLst/>
                        <a:latin typeface="Myriad Pro"/>
                        <a:ea typeface="Times New Roman"/>
                      </a:endParaRPr>
                    </a:p>
                  </a:txBody>
                  <a:tcPr marL="50114" marR="50114" marT="0" marB="0" anchor="b">
                    <a:solidFill>
                      <a:schemeClr val="accent5">
                        <a:lumMod val="20000"/>
                        <a:lumOff val="80000"/>
                      </a:schemeClr>
                    </a:solidFill>
                  </a:tcPr>
                </a:tc>
              </a:tr>
            </a:tbl>
          </a:graphicData>
        </a:graphic>
      </p:graphicFrame>
      <p:sp>
        <p:nvSpPr>
          <p:cNvPr id="3" name="TextBox 2"/>
          <p:cNvSpPr txBox="1"/>
          <p:nvPr/>
        </p:nvSpPr>
        <p:spPr>
          <a:xfrm>
            <a:off x="7452320" y="2420888"/>
            <a:ext cx="1516170" cy="1200329"/>
          </a:xfrm>
          <a:prstGeom prst="rect">
            <a:avLst/>
          </a:prstGeom>
          <a:noFill/>
          <a:ln w="22225">
            <a:solidFill>
              <a:schemeClr val="accent1"/>
            </a:solidFill>
          </a:ln>
        </p:spPr>
        <p:txBody>
          <a:bodyPr wrap="square" rtlCol="0">
            <a:spAutoFit/>
          </a:bodyPr>
          <a:lstStyle/>
          <a:p>
            <a:r>
              <a:rPr lang="en-CA" b="1" dirty="0" smtClean="0"/>
              <a:t>18 </a:t>
            </a:r>
            <a:r>
              <a:rPr lang="en-CA" dirty="0" smtClean="0"/>
              <a:t>licences</a:t>
            </a:r>
            <a:r>
              <a:rPr lang="en-CA" b="1" dirty="0" smtClean="0"/>
              <a:t> </a:t>
            </a:r>
            <a:r>
              <a:rPr lang="en-CA" dirty="0" smtClean="0"/>
              <a:t>cover Picking and Assembly activities </a:t>
            </a:r>
            <a:endParaRPr lang="en-CA" dirty="0"/>
          </a:p>
        </p:txBody>
      </p:sp>
      <p:sp>
        <p:nvSpPr>
          <p:cNvPr id="8" name="Oval 7"/>
          <p:cNvSpPr/>
          <p:nvPr/>
        </p:nvSpPr>
        <p:spPr>
          <a:xfrm>
            <a:off x="6732240" y="2420888"/>
            <a:ext cx="720080" cy="432048"/>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28809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704670220"/>
              </p:ext>
            </p:extLst>
          </p:nvPr>
        </p:nvGraphicFramePr>
        <p:xfrm>
          <a:off x="251520" y="1484784"/>
          <a:ext cx="8424936" cy="3811810"/>
        </p:xfrm>
        <a:graphic>
          <a:graphicData uri="http://schemas.openxmlformats.org/drawingml/2006/table">
            <a:tbl>
              <a:tblPr firstRow="1" firstCol="1" bandRow="1">
                <a:tableStyleId>{5C22544A-7EE6-4342-B048-85BDC9FD1C3A}</a:tableStyleId>
              </a:tblPr>
              <a:tblGrid>
                <a:gridCol w="3220929"/>
                <a:gridCol w="955535"/>
                <a:gridCol w="1224136"/>
                <a:gridCol w="1008112"/>
                <a:gridCol w="1008112"/>
                <a:gridCol w="1008112"/>
              </a:tblGrid>
              <a:tr h="1008112">
                <a:tc gridSpan="2">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CA" sz="3200" dirty="0" smtClean="0">
                          <a:effectLst/>
                          <a:latin typeface="Myriad Pro"/>
                          <a:ea typeface="Times New Roman"/>
                        </a:rPr>
                        <a:t>Fireworks Certification</a:t>
                      </a:r>
                    </a:p>
                    <a:p>
                      <a:pPr>
                        <a:lnSpc>
                          <a:spcPct val="115000"/>
                        </a:lnSpc>
                      </a:pPr>
                      <a:endParaRPr lang="en-CA" sz="800" dirty="0">
                        <a:effectLst/>
                        <a:latin typeface="Myriad Pro"/>
                      </a:endParaRPr>
                    </a:p>
                  </a:txBody>
                  <a:tcPr marL="50114" marR="50114" marT="0" marB="0" anchor="ctr"/>
                </a:tc>
                <a:tc hMerge="1">
                  <a:txBody>
                    <a:bodyPr/>
                    <a:lstStyle/>
                    <a:p>
                      <a:pPr>
                        <a:lnSpc>
                          <a:spcPct val="115000"/>
                        </a:lnSpc>
                      </a:pPr>
                      <a:endParaRPr lang="en-CA" sz="800" dirty="0">
                        <a:effectLst/>
                        <a:latin typeface="Calibri"/>
                      </a:endParaRPr>
                    </a:p>
                  </a:txBody>
                  <a:tcPr marL="50114" marR="50114" marT="0" marB="0" anchor="b"/>
                </a:tc>
                <a:tc>
                  <a:txBody>
                    <a:bodyPr/>
                    <a:lstStyle/>
                    <a:p>
                      <a:pPr algn="ctr">
                        <a:lnSpc>
                          <a:spcPct val="115000"/>
                        </a:lnSpc>
                        <a:spcAft>
                          <a:spcPts val="0"/>
                        </a:spcAft>
                      </a:pPr>
                      <a:r>
                        <a:rPr lang="en-CA" sz="1800" dirty="0" smtClean="0">
                          <a:effectLst/>
                          <a:latin typeface="Myriad Pro"/>
                        </a:rPr>
                        <a:t>Q1</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Q2</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Q3</a:t>
                      </a:r>
                      <a:endParaRPr lang="en-CA" sz="1800" dirty="0">
                        <a:effectLst/>
                        <a:latin typeface="Myriad Pro"/>
                        <a:ea typeface="Times New Roman"/>
                      </a:endParaRPr>
                    </a:p>
                  </a:txBody>
                  <a:tcPr marL="50114" marR="50114" marT="0" marB="0" anchor="ctr"/>
                </a:tc>
                <a:tc>
                  <a:txBody>
                    <a:bodyPr/>
                    <a:lstStyle/>
                    <a:p>
                      <a:pPr algn="ctr">
                        <a:lnSpc>
                          <a:spcPct val="115000"/>
                        </a:lnSpc>
                        <a:spcAft>
                          <a:spcPts val="0"/>
                        </a:spcAft>
                      </a:pPr>
                      <a:r>
                        <a:rPr lang="en-CA" sz="1800" dirty="0" smtClean="0">
                          <a:effectLst/>
                          <a:latin typeface="Myriad Pro"/>
                        </a:rPr>
                        <a:t>Q4</a:t>
                      </a:r>
                      <a:endParaRPr lang="en-CA" sz="1800" dirty="0">
                        <a:effectLst/>
                        <a:latin typeface="Myriad Pro"/>
                        <a:ea typeface="Times New Roman"/>
                      </a:endParaRPr>
                    </a:p>
                  </a:txBody>
                  <a:tcPr marL="50114" marR="50114" marT="0" marB="0" anchor="ctr"/>
                </a:tc>
              </a:tr>
              <a:tr h="657130">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Year</a:t>
                      </a:r>
                      <a:endParaRPr lang="en-CA" sz="1800" b="1" dirty="0">
                        <a:effectLst/>
                        <a:latin typeface="Myriad Pro"/>
                        <a:ea typeface="Times New Roman"/>
                      </a:endParaRPr>
                    </a:p>
                    <a:p>
                      <a:pPr algn="ctr">
                        <a:lnSpc>
                          <a:spcPct val="115000"/>
                        </a:lnSpc>
                        <a:spcAft>
                          <a:spcPts val="0"/>
                        </a:spcAft>
                      </a:pPr>
                      <a:r>
                        <a:rPr lang="en-CA" sz="1800" b="1" dirty="0" smtClean="0">
                          <a:effectLst/>
                          <a:latin typeface="Myriad Pro"/>
                        </a:rPr>
                        <a:t>2015/16</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Apr-May</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Jun</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Jul-Aug</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Sep</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Oct-Nov</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Dec</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a:effectLst/>
                          <a:latin typeface="Myriad Pro"/>
                        </a:rPr>
                        <a:t>Jan-Feb</a:t>
                      </a:r>
                      <a:endParaRPr lang="en-CA" sz="1800" b="1" dirty="0">
                        <a:effectLst/>
                        <a:latin typeface="Myriad Pro"/>
                        <a:ea typeface="Times New Roman"/>
                      </a:endParaRPr>
                    </a:p>
                    <a:p>
                      <a:pPr algn="ctr">
                        <a:lnSpc>
                          <a:spcPct val="115000"/>
                        </a:lnSpc>
                        <a:spcAft>
                          <a:spcPts val="0"/>
                        </a:spcAft>
                      </a:pPr>
                      <a:r>
                        <a:rPr lang="en-CA" sz="1800" b="1" dirty="0">
                          <a:effectLst/>
                          <a:latin typeface="Myriad Pro"/>
                        </a:rPr>
                        <a:t>Mar</a:t>
                      </a:r>
                      <a:endParaRPr lang="en-CA" sz="1800" b="1" dirty="0">
                        <a:effectLst/>
                        <a:latin typeface="Myriad Pro"/>
                        <a:ea typeface="Times New Roman"/>
                      </a:endParaRPr>
                    </a:p>
                  </a:txBody>
                  <a:tcPr marL="50114" marR="50114" marT="0" marB="0" anchor="b"/>
                </a:tc>
              </a:tr>
              <a:tr h="315039">
                <a:tc>
                  <a:txBody>
                    <a:bodyPr/>
                    <a:lstStyle/>
                    <a:p>
                      <a:pPr>
                        <a:lnSpc>
                          <a:spcPct val="115000"/>
                        </a:lnSpc>
                        <a:spcAft>
                          <a:spcPts val="0"/>
                        </a:spcAft>
                      </a:pPr>
                      <a:r>
                        <a:rPr lang="en-CA" sz="1800" b="1" dirty="0" smtClean="0">
                          <a:effectLst/>
                          <a:latin typeface="Myriad Pro"/>
                          <a:ea typeface="Times New Roman"/>
                        </a:rPr>
                        <a:t>People</a:t>
                      </a:r>
                      <a:r>
                        <a:rPr lang="en-CA" sz="1800" b="1" baseline="0" dirty="0" smtClean="0">
                          <a:effectLst/>
                          <a:latin typeface="Myriad Pro"/>
                          <a:ea typeface="Times New Roman"/>
                        </a:rPr>
                        <a:t> Certified</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10174</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10667</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10677</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b="1" dirty="0">
                          <a:effectLst/>
                          <a:latin typeface="Myriad Pro"/>
                        </a:rPr>
                        <a:t> </a:t>
                      </a:r>
                      <a:r>
                        <a:rPr lang="en-CA" sz="1800" b="1" dirty="0" smtClean="0">
                          <a:effectLst/>
                          <a:latin typeface="Myriad Pro"/>
                        </a:rPr>
                        <a:t>10693</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r h="315039">
                <a:tc>
                  <a:txBody>
                    <a:bodyPr/>
                    <a:lstStyle/>
                    <a:p>
                      <a:pPr>
                        <a:lnSpc>
                          <a:spcPct val="115000"/>
                        </a:lnSpc>
                        <a:spcAft>
                          <a:spcPts val="0"/>
                        </a:spcAft>
                      </a:pPr>
                      <a:r>
                        <a:rPr lang="en-CA" sz="1800" b="1" dirty="0" smtClean="0">
                          <a:effectLst/>
                          <a:latin typeface="Myriad Pro"/>
                          <a:ea typeface="Times New Roman"/>
                        </a:rPr>
                        <a:t>Courses given by Certified Course Providers</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103</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58</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gn="ctr">
                        <a:lnSpc>
                          <a:spcPct val="115000"/>
                        </a:lnSpc>
                        <a:spcAft>
                          <a:spcPts val="0"/>
                        </a:spcAft>
                      </a:pPr>
                      <a:r>
                        <a:rPr lang="en-CA" sz="1800" b="1" dirty="0" smtClean="0">
                          <a:effectLst/>
                          <a:latin typeface="Myriad Pro"/>
                          <a:ea typeface="Times New Roman"/>
                        </a:rPr>
                        <a:t>11</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r>
                        <a:rPr lang="en-CA" sz="1800" b="1" dirty="0">
                          <a:effectLst/>
                          <a:latin typeface="Myriad Pro"/>
                        </a:rPr>
                        <a:t> </a:t>
                      </a:r>
                      <a:r>
                        <a:rPr lang="en-CA" sz="1800" b="1" dirty="0" smtClean="0">
                          <a:effectLst/>
                          <a:latin typeface="Myriad Pro"/>
                        </a:rPr>
                        <a:t>23</a:t>
                      </a:r>
                      <a:endParaRPr lang="en-CA" sz="1800" b="1" dirty="0">
                        <a:effectLst/>
                        <a:latin typeface="Myriad Pro"/>
                        <a:ea typeface="Times New Roman"/>
                      </a:endParaRPr>
                    </a:p>
                  </a:txBody>
                  <a:tcPr marL="50114" marR="50114" marT="0" marB="0" anchor="b">
                    <a:solidFill>
                      <a:schemeClr val="accent5">
                        <a:lumMod val="40000"/>
                        <a:lumOff val="6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r h="567078">
                <a:tc>
                  <a:txBody>
                    <a:bodyPr/>
                    <a:lstStyle/>
                    <a:p>
                      <a:pPr>
                        <a:lnSpc>
                          <a:spcPct val="115000"/>
                        </a:lnSpc>
                        <a:spcAft>
                          <a:spcPts val="0"/>
                        </a:spcAft>
                      </a:pPr>
                      <a:r>
                        <a:rPr lang="en-CA" sz="1800" b="1" dirty="0" smtClean="0">
                          <a:effectLst/>
                          <a:latin typeface="Myriad Pro"/>
                          <a:ea typeface="Times New Roman"/>
                        </a:rPr>
                        <a:t>Attendees</a:t>
                      </a:r>
                      <a:r>
                        <a:rPr lang="en-CA" sz="1800" b="1" baseline="0" dirty="0" smtClean="0">
                          <a:effectLst/>
                          <a:latin typeface="Myriad Pro"/>
                          <a:ea typeface="Times New Roman"/>
                        </a:rPr>
                        <a:t> for Courses given by Certified Course Providers</a:t>
                      </a:r>
                      <a:endParaRPr lang="en-CA" sz="1800" b="1" dirty="0">
                        <a:effectLst/>
                        <a:latin typeface="Myriad Pro"/>
                        <a:ea typeface="Times New Roman"/>
                      </a:endParaRPr>
                    </a:p>
                  </a:txBody>
                  <a:tcPr marL="50114" marR="50114" marT="0" marB="0" anchor="b"/>
                </a:tc>
                <a:tc>
                  <a:txBody>
                    <a:bodyPr/>
                    <a:lstStyle/>
                    <a:p>
                      <a:pPr algn="ctr">
                        <a:lnSpc>
                          <a:spcPct val="115000"/>
                        </a:lnSpc>
                        <a:spcAft>
                          <a:spcPts val="0"/>
                        </a:spcAft>
                      </a:pPr>
                      <a:r>
                        <a:rPr lang="en-CA" sz="1800" b="1" dirty="0" smtClean="0">
                          <a:effectLst/>
                          <a:latin typeface="Myriad Pro"/>
                          <a:ea typeface="Times New Roman"/>
                        </a:rPr>
                        <a:t>1033</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543</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gn="ctr">
                        <a:lnSpc>
                          <a:spcPct val="115000"/>
                        </a:lnSpc>
                        <a:spcAft>
                          <a:spcPts val="0"/>
                        </a:spcAft>
                      </a:pPr>
                      <a:r>
                        <a:rPr lang="en-CA" sz="1800" b="1" dirty="0" smtClean="0">
                          <a:effectLst/>
                          <a:latin typeface="Myriad Pro"/>
                          <a:ea typeface="Times New Roman"/>
                        </a:rPr>
                        <a:t>106</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b="1" dirty="0">
                          <a:effectLst/>
                          <a:latin typeface="Myriad Pro"/>
                        </a:rPr>
                        <a:t> </a:t>
                      </a:r>
                      <a:r>
                        <a:rPr lang="en-CA" sz="1800" b="1" dirty="0" smtClean="0">
                          <a:effectLst/>
                          <a:latin typeface="Myriad Pro"/>
                        </a:rPr>
                        <a:t>184</a:t>
                      </a:r>
                      <a:endParaRPr lang="en-CA" sz="1800" b="1" dirty="0">
                        <a:effectLst/>
                        <a:latin typeface="Myriad Pro"/>
                        <a:ea typeface="Times New Roman"/>
                      </a:endParaRPr>
                    </a:p>
                  </a:txBody>
                  <a:tcPr marL="50114" marR="50114" marT="0" marB="0" anchor="b">
                    <a:solidFill>
                      <a:schemeClr val="accent5">
                        <a:lumMod val="20000"/>
                        <a:lumOff val="80000"/>
                      </a:schemeClr>
                    </a:solidFill>
                  </a:tcPr>
                </a:tc>
                <a:tc>
                  <a:txBody>
                    <a:bodyPr/>
                    <a:lstStyle/>
                    <a:p>
                      <a:pPr>
                        <a:lnSpc>
                          <a:spcPct val="115000"/>
                        </a:lnSpc>
                        <a:spcAft>
                          <a:spcPts val="0"/>
                        </a:spcAft>
                      </a:pPr>
                      <a:r>
                        <a:rPr lang="en-CA" sz="1800" dirty="0">
                          <a:effectLst/>
                          <a:latin typeface="Myriad Pro"/>
                        </a:rPr>
                        <a:t> </a:t>
                      </a:r>
                      <a:endParaRPr lang="en-CA" sz="1800" dirty="0">
                        <a:effectLst/>
                        <a:latin typeface="Myriad Pro"/>
                        <a:ea typeface="Times New Roman"/>
                      </a:endParaRPr>
                    </a:p>
                  </a:txBody>
                  <a:tcPr marL="50114" marR="50114" marT="0" marB="0" anchor="b">
                    <a:solidFill>
                      <a:schemeClr val="accent5">
                        <a:lumMod val="20000"/>
                        <a:lumOff val="80000"/>
                      </a:schemeClr>
                    </a:solidFill>
                  </a:tcPr>
                </a:tc>
              </a:tr>
            </a:tbl>
          </a:graphicData>
        </a:graphic>
      </p:graphicFrame>
    </p:spTree>
    <p:extLst>
      <p:ext uri="{BB962C8B-B14F-4D97-AF65-F5344CB8AC3E}">
        <p14:creationId xmlns:p14="http://schemas.microsoft.com/office/powerpoint/2010/main" val="3518673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Incidents</a:t>
            </a:r>
          </a:p>
        </p:txBody>
      </p:sp>
      <p:sp>
        <p:nvSpPr>
          <p:cNvPr id="3" name="Content Placeholder 2"/>
          <p:cNvSpPr>
            <a:spLocks noGrp="1"/>
          </p:cNvSpPr>
          <p:nvPr>
            <p:ph idx="1"/>
          </p:nvPr>
        </p:nvSpPr>
        <p:spPr>
          <a:xfrm>
            <a:off x="467544" y="1412776"/>
            <a:ext cx="8229600" cy="4525963"/>
          </a:xfrm>
        </p:spPr>
        <p:txBody>
          <a:bodyPr/>
          <a:lstStyle/>
          <a:p>
            <a:r>
              <a:rPr lang="en-CA" sz="2800" dirty="0"/>
              <a:t>ER, 2013 - Section 167 (2) - A holder of a licence, permit or certificate must inform an inspector as soon as the circumstances permit of any of the following incidents that involves an explosive under their control:</a:t>
            </a:r>
          </a:p>
          <a:p>
            <a:pPr marL="457200" lvl="1" indent="0">
              <a:buNone/>
            </a:pPr>
            <a:r>
              <a:rPr lang="en-CA" dirty="0"/>
              <a:t>(a) the theft, attempted theft or loss of an explosive;</a:t>
            </a:r>
          </a:p>
          <a:p>
            <a:pPr marL="457200" lvl="1" indent="0">
              <a:buNone/>
            </a:pPr>
            <a:r>
              <a:rPr lang="en-CA" dirty="0"/>
              <a:t>(b) a fire, spill or accidental explosion;</a:t>
            </a:r>
          </a:p>
          <a:p>
            <a:pPr marL="457200" lvl="1" indent="0">
              <a:buNone/>
            </a:pPr>
            <a:r>
              <a:rPr lang="en-CA" dirty="0"/>
              <a:t>(c) an injury or death; or</a:t>
            </a:r>
          </a:p>
          <a:p>
            <a:pPr marL="457200" lvl="1" indent="0">
              <a:buNone/>
            </a:pPr>
            <a:r>
              <a:rPr lang="en-CA" dirty="0"/>
              <a:t>(d) any accidental property damage.</a:t>
            </a:r>
          </a:p>
          <a:p>
            <a:endParaRPr lang="en-CA" dirty="0"/>
          </a:p>
        </p:txBody>
      </p:sp>
    </p:spTree>
    <p:extLst>
      <p:ext uri="{BB962C8B-B14F-4D97-AF65-F5344CB8AC3E}">
        <p14:creationId xmlns:p14="http://schemas.microsoft.com/office/powerpoint/2010/main" val="3974345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919501772"/>
              </p:ext>
            </p:extLst>
          </p:nvPr>
        </p:nvGraphicFramePr>
        <p:xfrm>
          <a:off x="179512" y="620688"/>
          <a:ext cx="8712968" cy="5216232"/>
        </p:xfrm>
        <a:graphic>
          <a:graphicData uri="http://schemas.openxmlformats.org/drawingml/2006/table">
            <a:tbl>
              <a:tblPr firstRow="1" bandRow="1">
                <a:tableStyleId>{5C22544A-7EE6-4342-B048-85BDC9FD1C3A}</a:tableStyleId>
              </a:tblPr>
              <a:tblGrid>
                <a:gridCol w="1528591"/>
                <a:gridCol w="7184377"/>
              </a:tblGrid>
              <a:tr h="504056">
                <a:tc gridSpan="2">
                  <a:txBody>
                    <a:bodyPr/>
                    <a:lstStyle/>
                    <a:p>
                      <a:r>
                        <a:rPr lang="en-CA" sz="2400" dirty="0" smtClean="0">
                          <a:solidFill>
                            <a:schemeClr val="bg1"/>
                          </a:solidFill>
                          <a:latin typeface="Myriad Pro"/>
                        </a:rPr>
                        <a:t>F.1 - Consumer Fireworks</a:t>
                      </a:r>
                      <a:r>
                        <a:rPr lang="en-CA" sz="2400" baseline="0" dirty="0" smtClean="0">
                          <a:solidFill>
                            <a:schemeClr val="bg1"/>
                          </a:solidFill>
                          <a:latin typeface="Myriad Pro"/>
                        </a:rPr>
                        <a:t> – 3 reported since October 2015</a:t>
                      </a:r>
                      <a:endParaRPr lang="en-CA" sz="2400" dirty="0">
                        <a:solidFill>
                          <a:schemeClr val="bg1"/>
                        </a:solidFill>
                        <a:latin typeface="Myriad Pro"/>
                      </a:endParaRPr>
                    </a:p>
                  </a:txBody>
                  <a:tcPr anchor="ctr"/>
                </a:tc>
                <a:tc hMerge="1">
                  <a:txBody>
                    <a:bodyPr/>
                    <a:lstStyle/>
                    <a:p>
                      <a:endParaRPr lang="en-CA" dirty="0"/>
                    </a:p>
                  </a:txBody>
                  <a:tcPr/>
                </a:tc>
              </a:tr>
              <a:tr h="432048">
                <a:tc>
                  <a:txBody>
                    <a:bodyPr/>
                    <a:lstStyle/>
                    <a:p>
                      <a:r>
                        <a:rPr lang="en-CA" sz="2000" b="1" dirty="0" smtClean="0">
                          <a:latin typeface="Myriad Pro"/>
                        </a:rPr>
                        <a:t>Month</a:t>
                      </a:r>
                      <a:endParaRPr lang="en-CA" sz="2000" b="1" dirty="0">
                        <a:latin typeface="Myriad Pr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b="1" dirty="0" smtClean="0">
                          <a:latin typeface="Myriad Pro"/>
                        </a:rPr>
                        <a:t>Incident</a:t>
                      </a:r>
                    </a:p>
                  </a:txBody>
                  <a:tcPr/>
                </a:tc>
              </a:tr>
              <a:tr h="1303770">
                <a:tc>
                  <a:txBody>
                    <a:bodyPr/>
                    <a:lstStyle/>
                    <a:p>
                      <a:r>
                        <a:rPr lang="en-CA" sz="2000" b="1" dirty="0" smtClean="0">
                          <a:latin typeface="Myriad Pro"/>
                        </a:rPr>
                        <a:t>Nov</a:t>
                      </a:r>
                      <a:endParaRPr lang="en-CA" sz="2000" b="1" dirty="0">
                        <a:latin typeface="Myriad Pro"/>
                      </a:endParaRPr>
                    </a:p>
                  </a:txBody>
                  <a:tcPr/>
                </a:tc>
                <a:tc>
                  <a:txBody>
                    <a:bodyPr/>
                    <a:lstStyle/>
                    <a:p>
                      <a:r>
                        <a:rPr lang="en-CA" sz="2000" b="0" i="1" u="none" strike="noStrike" kern="1200" baseline="0" dirty="0" smtClean="0">
                          <a:solidFill>
                            <a:schemeClr val="dk1"/>
                          </a:solidFill>
                          <a:latin typeface="Myriad Pro"/>
                          <a:ea typeface="+mn-ea"/>
                          <a:cs typeface="+mn-cs"/>
                        </a:rPr>
                        <a:t>Property Damage </a:t>
                      </a:r>
                      <a:r>
                        <a:rPr lang="en-CA" sz="2000" b="0" i="0" u="none" strike="noStrike" kern="1200" baseline="0" dirty="0" smtClean="0">
                          <a:solidFill>
                            <a:schemeClr val="dk1"/>
                          </a:solidFill>
                          <a:latin typeface="Myriad Pro"/>
                          <a:ea typeface="+mn-ea"/>
                          <a:cs typeface="+mn-cs"/>
                        </a:rPr>
                        <a:t>- Fire destroyed two houses and another seriously damaged, which was caused by improper disposal of fireworks. The blaze started in the garage of the house. The homeowners had put on a large-scale fireworks display in their driveway celebrating Diwali that night. </a:t>
                      </a:r>
                    </a:p>
                    <a:p>
                      <a:endParaRPr lang="en-CA" sz="2000" dirty="0">
                        <a:latin typeface="Myriad Pro"/>
                      </a:endParaRPr>
                    </a:p>
                  </a:txBody>
                  <a:tcPr/>
                </a:tc>
              </a:tr>
              <a:tr h="1049248">
                <a:tc>
                  <a:txBody>
                    <a:bodyPr/>
                    <a:lstStyle/>
                    <a:p>
                      <a:r>
                        <a:rPr lang="en-CA" sz="2000" b="1" dirty="0" smtClean="0">
                          <a:latin typeface="Myriad Pro"/>
                        </a:rPr>
                        <a:t>Jul</a:t>
                      </a:r>
                      <a:endParaRPr lang="en-CA" sz="2000" b="1" dirty="0">
                        <a:latin typeface="Myriad Pro"/>
                      </a:endParaRPr>
                    </a:p>
                  </a:txBody>
                  <a:tcPr/>
                </a:tc>
                <a:tc>
                  <a:txBody>
                    <a:bodyPr/>
                    <a:lstStyle/>
                    <a:p>
                      <a:r>
                        <a:rPr lang="en-CA" sz="2000" i="1" dirty="0" smtClean="0">
                          <a:latin typeface="Myriad Pro"/>
                        </a:rPr>
                        <a:t>Injury</a:t>
                      </a:r>
                      <a:r>
                        <a:rPr lang="en-CA" sz="2000" baseline="0" dirty="0" smtClean="0">
                          <a:latin typeface="Myriad Pro"/>
                        </a:rPr>
                        <a:t> – Two person were hit by a consumer firework. </a:t>
                      </a:r>
                      <a:endParaRPr lang="en-CA" sz="2000" dirty="0">
                        <a:latin typeface="Myriad Pro"/>
                      </a:endParaRPr>
                    </a:p>
                  </a:txBody>
                  <a:tcPr/>
                </a:tc>
              </a:tr>
              <a:tr h="1049248">
                <a:tc>
                  <a:txBody>
                    <a:bodyPr/>
                    <a:lstStyle/>
                    <a:p>
                      <a:r>
                        <a:rPr lang="en-CA" sz="2000" b="1" dirty="0" smtClean="0">
                          <a:latin typeface="Myriad Pro"/>
                        </a:rPr>
                        <a:t>Sept</a:t>
                      </a:r>
                      <a:endParaRPr lang="en-CA" sz="2000" b="1" dirty="0">
                        <a:latin typeface="Myriad Pro"/>
                      </a:endParaRPr>
                    </a:p>
                  </a:txBody>
                  <a:tcPr/>
                </a:tc>
                <a:tc>
                  <a:txBody>
                    <a:bodyPr/>
                    <a:lstStyle/>
                    <a:p>
                      <a:r>
                        <a:rPr lang="en-CA" sz="2000" i="1" dirty="0" smtClean="0">
                          <a:latin typeface="Myriad Pro"/>
                        </a:rPr>
                        <a:t>Injury </a:t>
                      </a:r>
                      <a:r>
                        <a:rPr lang="en-CA" sz="2000" baseline="0" dirty="0" smtClean="0">
                          <a:latin typeface="Myriad Pro"/>
                        </a:rPr>
                        <a:t> – House fire which may have been caused by careless use of fireworks. Still under investigation by Ontario Fire Marshal’s office. A 21 year old man died in the fire and a woman was in critical condition in hospital.</a:t>
                      </a:r>
                      <a:endParaRPr lang="en-CA" sz="2000" dirty="0">
                        <a:latin typeface="Myriad Pro"/>
                      </a:endParaRPr>
                    </a:p>
                  </a:txBody>
                  <a:tcPr/>
                </a:tc>
              </a:tr>
            </a:tbl>
          </a:graphicData>
        </a:graphic>
      </p:graphicFrame>
    </p:spTree>
    <p:extLst>
      <p:ext uri="{BB962C8B-B14F-4D97-AF65-F5344CB8AC3E}">
        <p14:creationId xmlns:p14="http://schemas.microsoft.com/office/powerpoint/2010/main" val="3361501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graphicFrame>
        <p:nvGraphicFramePr>
          <p:cNvPr id="4" name="Table 3"/>
          <p:cNvGraphicFramePr>
            <a:graphicFrameLocks noGrp="1"/>
          </p:cNvGraphicFramePr>
          <p:nvPr>
            <p:extLst>
              <p:ext uri="{D42A27DB-BD31-4B8C-83A1-F6EECF244321}">
                <p14:modId xmlns:p14="http://schemas.microsoft.com/office/powerpoint/2010/main" val="3254666445"/>
              </p:ext>
            </p:extLst>
          </p:nvPr>
        </p:nvGraphicFramePr>
        <p:xfrm>
          <a:off x="179512" y="692696"/>
          <a:ext cx="8856984" cy="5673128"/>
        </p:xfrm>
        <a:graphic>
          <a:graphicData uri="http://schemas.openxmlformats.org/drawingml/2006/table">
            <a:tbl>
              <a:tblPr firstRow="1" bandRow="1">
                <a:tableStyleId>{5C22544A-7EE6-4342-B048-85BDC9FD1C3A}</a:tableStyleId>
              </a:tblPr>
              <a:tblGrid>
                <a:gridCol w="1488569"/>
                <a:gridCol w="7368415"/>
              </a:tblGrid>
              <a:tr h="545067">
                <a:tc gridSpan="2">
                  <a:txBody>
                    <a:bodyPr/>
                    <a:lstStyle/>
                    <a:p>
                      <a:r>
                        <a:rPr lang="en-CA" sz="2400" dirty="0" smtClean="0">
                          <a:solidFill>
                            <a:schemeClr val="bg1"/>
                          </a:solidFill>
                          <a:latin typeface="Myriad Pro"/>
                        </a:rPr>
                        <a:t>F.2 - Display</a:t>
                      </a:r>
                      <a:r>
                        <a:rPr lang="en-CA" sz="2400" baseline="0" dirty="0" smtClean="0">
                          <a:solidFill>
                            <a:schemeClr val="bg1"/>
                          </a:solidFill>
                          <a:latin typeface="Myriad Pro"/>
                        </a:rPr>
                        <a:t> Fireworks – 4 reported since October 2015</a:t>
                      </a:r>
                      <a:endParaRPr lang="en-CA" sz="2400" dirty="0">
                        <a:solidFill>
                          <a:schemeClr val="bg1"/>
                        </a:solidFill>
                        <a:latin typeface="Myriad Pro"/>
                      </a:endParaRPr>
                    </a:p>
                  </a:txBody>
                  <a:tcPr anchor="ctr"/>
                </a:tc>
                <a:tc hMerge="1">
                  <a:txBody>
                    <a:bodyPr/>
                    <a:lstStyle/>
                    <a:p>
                      <a:endParaRPr lang="en-CA" dirty="0"/>
                    </a:p>
                  </a:txBody>
                  <a:tcPr/>
                </a:tc>
              </a:tr>
              <a:tr h="545067">
                <a:tc>
                  <a:txBody>
                    <a:bodyPr/>
                    <a:lstStyle/>
                    <a:p>
                      <a:r>
                        <a:rPr lang="en-CA" sz="2000" b="1" dirty="0" smtClean="0">
                          <a:latin typeface="Myriad Pro"/>
                        </a:rPr>
                        <a:t>Month</a:t>
                      </a:r>
                      <a:endParaRPr lang="en-CA" sz="2000" b="1" dirty="0">
                        <a:latin typeface="Myriad Pro"/>
                      </a:endParaRPr>
                    </a:p>
                  </a:txBody>
                  <a:tcPr/>
                </a:tc>
                <a:tc>
                  <a:txBody>
                    <a:bodyPr/>
                    <a:lstStyle/>
                    <a:p>
                      <a:r>
                        <a:rPr lang="en-CA" sz="2000" b="1" dirty="0" smtClean="0">
                          <a:latin typeface="Myriad Pro"/>
                        </a:rPr>
                        <a:t>Incident</a:t>
                      </a:r>
                      <a:endParaRPr lang="en-CA" sz="2000" b="1" dirty="0">
                        <a:latin typeface="Myriad Pro"/>
                      </a:endParaRPr>
                    </a:p>
                  </a:txBody>
                  <a:tcPr/>
                </a:tc>
              </a:tr>
              <a:tr h="926090">
                <a:tc>
                  <a:txBody>
                    <a:bodyPr/>
                    <a:lstStyle/>
                    <a:p>
                      <a:r>
                        <a:rPr lang="en-CA" sz="2000" b="1" dirty="0" smtClean="0">
                          <a:latin typeface="Myriad Pro"/>
                        </a:rPr>
                        <a:t>Jul </a:t>
                      </a:r>
                      <a:endParaRPr lang="en-CA" sz="2000" b="1" dirty="0">
                        <a:latin typeface="Myriad Pro"/>
                      </a:endParaRPr>
                    </a:p>
                  </a:txBody>
                  <a:tcPr/>
                </a:tc>
                <a:tc>
                  <a:txBody>
                    <a:bodyPr/>
                    <a:lstStyle/>
                    <a:p>
                      <a:r>
                        <a:rPr lang="en-CA" sz="2000" b="0" i="1" dirty="0" smtClean="0">
                          <a:latin typeface="Myriad Pro"/>
                        </a:rPr>
                        <a:t>Injury</a:t>
                      </a:r>
                      <a:r>
                        <a:rPr lang="en-CA" sz="2000" baseline="0" dirty="0" smtClean="0">
                          <a:latin typeface="Myriad Pro"/>
                        </a:rPr>
                        <a:t> – During hand firing, the effects from a display cake hit the shooter. </a:t>
                      </a:r>
                      <a:endParaRPr lang="en-CA" sz="2000" dirty="0">
                        <a:latin typeface="Myriad Pro"/>
                      </a:endParaRPr>
                    </a:p>
                  </a:txBody>
                  <a:tcPr/>
                </a:tc>
              </a:tr>
              <a:tr h="1218968">
                <a:tc>
                  <a:txBody>
                    <a:bodyPr/>
                    <a:lstStyle/>
                    <a:p>
                      <a:r>
                        <a:rPr lang="en-CA" sz="2000" b="1" dirty="0" smtClean="0">
                          <a:latin typeface="Myriad Pro"/>
                        </a:rPr>
                        <a:t>Jul</a:t>
                      </a:r>
                      <a:endParaRPr lang="en-CA" sz="2000" b="1" dirty="0">
                        <a:latin typeface="Myriad Pro"/>
                      </a:endParaRPr>
                    </a:p>
                  </a:txBody>
                  <a:tcPr/>
                </a:tc>
                <a:tc>
                  <a:txBody>
                    <a:bodyPr/>
                    <a:lstStyle/>
                    <a:p>
                      <a:r>
                        <a:rPr lang="en-CA" sz="2000" b="0" i="1" dirty="0" smtClean="0">
                          <a:latin typeface="Myriad Pro"/>
                        </a:rPr>
                        <a:t>Property Damage </a:t>
                      </a:r>
                      <a:r>
                        <a:rPr lang="en-CA" sz="2000" dirty="0" smtClean="0">
                          <a:latin typeface="Myriad Pro"/>
                        </a:rPr>
                        <a:t>– The zip</a:t>
                      </a:r>
                      <a:r>
                        <a:rPr lang="en-CA" sz="2000" baseline="0" dirty="0" smtClean="0">
                          <a:latin typeface="Myriad Pro"/>
                        </a:rPr>
                        <a:t> ties holding the </a:t>
                      </a:r>
                      <a:r>
                        <a:rPr lang="en-CA" sz="2000" dirty="0" smtClean="0">
                          <a:latin typeface="Myriad Pro"/>
                        </a:rPr>
                        <a:t>roman candle</a:t>
                      </a:r>
                      <a:r>
                        <a:rPr lang="en-CA" sz="2000" baseline="0" dirty="0" smtClean="0">
                          <a:latin typeface="Myriad Pro"/>
                        </a:rPr>
                        <a:t> broke and the candle effects fired towards the audience. No injuries.</a:t>
                      </a:r>
                      <a:endParaRPr lang="en-CA" sz="2000" dirty="0">
                        <a:latin typeface="Myriad Pro"/>
                      </a:endParaRPr>
                    </a:p>
                  </a:txBody>
                  <a:tcPr/>
                </a:tc>
              </a:tr>
              <a:tr h="1218968">
                <a:tc>
                  <a:txBody>
                    <a:bodyPr/>
                    <a:lstStyle/>
                    <a:p>
                      <a:r>
                        <a:rPr lang="en-CA" sz="2000" b="1" dirty="0" smtClean="0">
                          <a:latin typeface="Myriad Pro"/>
                        </a:rPr>
                        <a:t>July</a:t>
                      </a:r>
                      <a:endParaRPr lang="en-CA" sz="2000" b="1" dirty="0">
                        <a:latin typeface="Myriad Pro"/>
                      </a:endParaRPr>
                    </a:p>
                  </a:txBody>
                  <a:tcPr/>
                </a:tc>
                <a:tc>
                  <a:txBody>
                    <a:bodyPr/>
                    <a:lstStyle/>
                    <a:p>
                      <a:r>
                        <a:rPr lang="en-CA" sz="2000" b="0" i="1" dirty="0" smtClean="0">
                          <a:latin typeface="Myriad Pro"/>
                        </a:rPr>
                        <a:t>Property</a:t>
                      </a:r>
                      <a:r>
                        <a:rPr lang="en-CA" sz="2000" b="0" i="1" baseline="0" dirty="0" smtClean="0">
                          <a:latin typeface="Myriad Pro"/>
                        </a:rPr>
                        <a:t> Damage </a:t>
                      </a:r>
                      <a:r>
                        <a:rPr lang="en-CA" sz="2000" baseline="0" dirty="0" smtClean="0">
                          <a:latin typeface="Myriad Pro"/>
                        </a:rPr>
                        <a:t>– Debris from a display fireworks show travelled much further outside the danger zone. No injuries.</a:t>
                      </a:r>
                      <a:endParaRPr lang="en-CA" sz="2000" dirty="0">
                        <a:latin typeface="Myriad Pro"/>
                      </a:endParaRPr>
                    </a:p>
                  </a:txBody>
                  <a:tcPr/>
                </a:tc>
              </a:tr>
              <a:tr h="1218968">
                <a:tc>
                  <a:txBody>
                    <a:bodyPr/>
                    <a:lstStyle/>
                    <a:p>
                      <a:r>
                        <a:rPr lang="en-CA" sz="2000" b="1" dirty="0" smtClean="0">
                          <a:latin typeface="Myriad Pro"/>
                        </a:rPr>
                        <a:t>Oct</a:t>
                      </a:r>
                      <a:endParaRPr lang="en-CA" sz="2000" b="1" dirty="0">
                        <a:latin typeface="Myriad Pro"/>
                      </a:endParaRPr>
                    </a:p>
                  </a:txBody>
                  <a:tcPr/>
                </a:tc>
                <a:tc>
                  <a:txBody>
                    <a:bodyPr/>
                    <a:lstStyle/>
                    <a:p>
                      <a:r>
                        <a:rPr lang="en-CA" sz="2000" b="0" i="1" dirty="0" smtClean="0">
                          <a:latin typeface="Myriad Pro"/>
                        </a:rPr>
                        <a:t>Injury</a:t>
                      </a:r>
                      <a:r>
                        <a:rPr lang="en-CA" sz="2000" baseline="0" dirty="0" smtClean="0">
                          <a:latin typeface="Myriad Pro"/>
                        </a:rPr>
                        <a:t> – Electric match functions while being inserted into plastic connector on fuse.  Technician severely injured but making a good recovery.</a:t>
                      </a:r>
                      <a:endParaRPr lang="en-CA" sz="2000" dirty="0">
                        <a:latin typeface="Myriad Pro"/>
                      </a:endParaRPr>
                    </a:p>
                  </a:txBody>
                  <a:tcPr/>
                </a:tc>
              </a:tr>
            </a:tbl>
          </a:graphicData>
        </a:graphic>
      </p:graphicFrame>
    </p:spTree>
    <p:extLst>
      <p:ext uri="{BB962C8B-B14F-4D97-AF65-F5344CB8AC3E}">
        <p14:creationId xmlns:p14="http://schemas.microsoft.com/office/powerpoint/2010/main" val="3983945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88544218"/>
              </p:ext>
            </p:extLst>
          </p:nvPr>
        </p:nvGraphicFramePr>
        <p:xfrm>
          <a:off x="251520" y="1320475"/>
          <a:ext cx="9144000" cy="4721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7538" y="620688"/>
            <a:ext cx="18669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1"/>
          <p:cNvSpPr>
            <a:spLocks noGrp="1"/>
          </p:cNvSpPr>
          <p:nvPr>
            <p:ph type="title"/>
          </p:nvPr>
        </p:nvSpPr>
        <p:spPr>
          <a:xfrm>
            <a:off x="539552" y="255476"/>
            <a:ext cx="6794500" cy="1143000"/>
          </a:xfrm>
        </p:spPr>
        <p:txBody>
          <a:bodyPr/>
          <a:lstStyle/>
          <a:p>
            <a:pPr algn="ctr"/>
            <a:r>
              <a:rPr lang="en-CA" altLang="en-US" dirty="0" smtClean="0"/>
              <a:t>ERD</a:t>
            </a:r>
          </a:p>
        </p:txBody>
      </p:sp>
      <p:sp>
        <p:nvSpPr>
          <p:cNvPr id="16389" name="TextBox 9"/>
          <p:cNvSpPr txBox="1">
            <a:spLocks noChangeArrowheads="1"/>
          </p:cNvSpPr>
          <p:nvPr/>
        </p:nvSpPr>
        <p:spPr bwMode="auto">
          <a:xfrm>
            <a:off x="6808788" y="3200400"/>
            <a:ext cx="2212975" cy="1384300"/>
          </a:xfrm>
          <a:prstGeom prst="rect">
            <a:avLst/>
          </a:prstGeom>
          <a:solidFill>
            <a:schemeClr val="bg1"/>
          </a:solidFill>
          <a:ln w="44450">
            <a:solidFill>
              <a:srgbClr val="B40000"/>
            </a:solidFill>
            <a:miter lim="800000"/>
            <a:headEnd/>
            <a:tailEnd/>
          </a:ln>
        </p:spPr>
        <p:txBody>
          <a:bodyPr>
            <a:spAutoFit/>
          </a:bodyPr>
          <a:lstStyle>
            <a:lvl1pPr eaLnBrk="0" hangingPunct="0">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eaLnBrk="0" hangingPunct="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eaLnBrk="0" hangingPunct="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defTabSz="457200" eaLnBrk="1" fontAlgn="base" hangingPunct="1">
              <a:spcBef>
                <a:spcPct val="0"/>
              </a:spcBef>
              <a:spcAft>
                <a:spcPct val="0"/>
              </a:spcAft>
              <a:buClrTx/>
              <a:buFontTx/>
              <a:buNone/>
            </a:pPr>
            <a:r>
              <a:rPr lang="en-CA" altLang="en-US" sz="1200" smtClean="0">
                <a:solidFill>
                  <a:prstClr val="black"/>
                </a:solidFill>
                <a:latin typeface="Arial" pitchFamily="34" charset="0"/>
              </a:rPr>
              <a:t>- Import / Export / In-transit  </a:t>
            </a:r>
          </a:p>
          <a:p>
            <a:pPr defTabSz="457200" eaLnBrk="1" fontAlgn="base" hangingPunct="1">
              <a:spcBef>
                <a:spcPct val="0"/>
              </a:spcBef>
              <a:spcAft>
                <a:spcPct val="0"/>
              </a:spcAft>
              <a:buClrTx/>
              <a:buFontTx/>
              <a:buChar char="-"/>
            </a:pPr>
            <a:r>
              <a:rPr lang="en-CA" altLang="en-US" sz="1200" smtClean="0">
                <a:solidFill>
                  <a:prstClr val="black"/>
                </a:solidFill>
                <a:latin typeface="Arial" pitchFamily="34" charset="0"/>
              </a:rPr>
              <a:t> Storage / QD</a:t>
            </a:r>
          </a:p>
          <a:p>
            <a:pPr defTabSz="457200" eaLnBrk="1" fontAlgn="base" hangingPunct="1">
              <a:spcBef>
                <a:spcPct val="0"/>
              </a:spcBef>
              <a:spcAft>
                <a:spcPct val="0"/>
              </a:spcAft>
              <a:buClrTx/>
              <a:buFontTx/>
              <a:buChar char="-"/>
            </a:pPr>
            <a:r>
              <a:rPr lang="en-CA" altLang="en-US" sz="1200" smtClean="0">
                <a:solidFill>
                  <a:prstClr val="black"/>
                </a:solidFill>
                <a:latin typeface="Arial" pitchFamily="34" charset="0"/>
              </a:rPr>
              <a:t> Technical</a:t>
            </a:r>
          </a:p>
          <a:p>
            <a:pPr defTabSz="457200" eaLnBrk="1" fontAlgn="base" hangingPunct="1">
              <a:spcBef>
                <a:spcPct val="0"/>
              </a:spcBef>
              <a:spcAft>
                <a:spcPct val="0"/>
              </a:spcAft>
              <a:buClrTx/>
              <a:buFontTx/>
              <a:buChar char="-"/>
            </a:pPr>
            <a:r>
              <a:rPr lang="en-CA" altLang="en-US" sz="1200" smtClean="0">
                <a:solidFill>
                  <a:prstClr val="black"/>
                </a:solidFill>
                <a:latin typeface="Arial" pitchFamily="34" charset="0"/>
              </a:rPr>
              <a:t> Transport</a:t>
            </a:r>
          </a:p>
          <a:p>
            <a:pPr defTabSz="457200" eaLnBrk="1" fontAlgn="base" hangingPunct="1">
              <a:spcBef>
                <a:spcPct val="0"/>
              </a:spcBef>
              <a:spcAft>
                <a:spcPct val="0"/>
              </a:spcAft>
              <a:buClrTx/>
              <a:buFontTx/>
              <a:buChar char="-"/>
            </a:pPr>
            <a:r>
              <a:rPr lang="en-CA" altLang="en-US" sz="1200" smtClean="0">
                <a:solidFill>
                  <a:prstClr val="black"/>
                </a:solidFill>
                <a:latin typeface="Arial" pitchFamily="34" charset="0"/>
              </a:rPr>
              <a:t> Fireworks Program</a:t>
            </a:r>
          </a:p>
          <a:p>
            <a:pPr defTabSz="457200" eaLnBrk="1" fontAlgn="base" hangingPunct="1">
              <a:spcBef>
                <a:spcPct val="0"/>
              </a:spcBef>
              <a:spcAft>
                <a:spcPct val="0"/>
              </a:spcAft>
              <a:buClrTx/>
              <a:buFontTx/>
              <a:buChar char="-"/>
            </a:pPr>
            <a:r>
              <a:rPr lang="en-CA" altLang="en-US" sz="1200" smtClean="0">
                <a:solidFill>
                  <a:prstClr val="black"/>
                </a:solidFill>
                <a:latin typeface="Arial" pitchFamily="34" charset="0"/>
              </a:rPr>
              <a:t> Security Screening</a:t>
            </a:r>
          </a:p>
          <a:p>
            <a:pPr defTabSz="457200" eaLnBrk="1" fontAlgn="base" hangingPunct="1">
              <a:spcBef>
                <a:spcPct val="0"/>
              </a:spcBef>
              <a:spcAft>
                <a:spcPct val="0"/>
              </a:spcAft>
              <a:buClrTx/>
              <a:buFontTx/>
              <a:buChar char="-"/>
            </a:pPr>
            <a:r>
              <a:rPr lang="en-CA" altLang="en-US" sz="1200" smtClean="0">
                <a:solidFill>
                  <a:prstClr val="black"/>
                </a:solidFill>
                <a:latin typeface="Arial" pitchFamily="34" charset="0"/>
              </a:rPr>
              <a:t> Restricted Components</a:t>
            </a:r>
          </a:p>
        </p:txBody>
      </p:sp>
      <p:cxnSp>
        <p:nvCxnSpPr>
          <p:cNvPr id="12" name="Elbow Connector 11"/>
          <p:cNvCxnSpPr/>
          <p:nvPr/>
        </p:nvCxnSpPr>
        <p:spPr>
          <a:xfrm>
            <a:off x="5946775" y="3546475"/>
            <a:ext cx="847725" cy="269875"/>
          </a:xfrm>
          <a:prstGeom prst="bentConnector3">
            <a:avLst>
              <a:gd name="adj1" fmla="val 116"/>
            </a:avLst>
          </a:prstGeom>
          <a:ln>
            <a:solidFill>
              <a:srgbClr val="B40000"/>
            </a:solidFill>
          </a:ln>
        </p:spPr>
        <p:style>
          <a:lnRef idx="2">
            <a:schemeClr val="accent1"/>
          </a:lnRef>
          <a:fillRef idx="0">
            <a:schemeClr val="accent1"/>
          </a:fillRef>
          <a:effectRef idx="1">
            <a:schemeClr val="accent1"/>
          </a:effectRef>
          <a:fontRef idx="minor">
            <a:schemeClr val="tx1"/>
          </a:fontRef>
        </p:style>
      </p:cxnSp>
      <p:pic>
        <p:nvPicPr>
          <p:cNvPr id="7" name="Content Placeholder 4" descr="O:\Erd - Dre\Photobank\DisplayFwrks\CADay\July 1 2011\July 1 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404664"/>
            <a:ext cx="1788582" cy="1584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7463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graphicFrame>
        <p:nvGraphicFramePr>
          <p:cNvPr id="4" name="Table 3"/>
          <p:cNvGraphicFramePr>
            <a:graphicFrameLocks noGrp="1"/>
          </p:cNvGraphicFramePr>
          <p:nvPr>
            <p:extLst>
              <p:ext uri="{D42A27DB-BD31-4B8C-83A1-F6EECF244321}">
                <p14:modId xmlns:p14="http://schemas.microsoft.com/office/powerpoint/2010/main" val="1218297364"/>
              </p:ext>
            </p:extLst>
          </p:nvPr>
        </p:nvGraphicFramePr>
        <p:xfrm>
          <a:off x="179512" y="980728"/>
          <a:ext cx="8712968" cy="3446486"/>
        </p:xfrm>
        <a:graphic>
          <a:graphicData uri="http://schemas.openxmlformats.org/drawingml/2006/table">
            <a:tbl>
              <a:tblPr firstRow="1" bandRow="1">
                <a:tableStyleId>{5C22544A-7EE6-4342-B048-85BDC9FD1C3A}</a:tableStyleId>
              </a:tblPr>
              <a:tblGrid>
                <a:gridCol w="1528591"/>
                <a:gridCol w="7184377"/>
              </a:tblGrid>
              <a:tr h="576064">
                <a:tc gridSpan="2">
                  <a:txBody>
                    <a:bodyPr/>
                    <a:lstStyle/>
                    <a:p>
                      <a:r>
                        <a:rPr lang="en-CA" sz="2400" dirty="0" smtClean="0">
                          <a:solidFill>
                            <a:schemeClr val="bg1"/>
                          </a:solidFill>
                          <a:latin typeface="Myriad Pro"/>
                        </a:rPr>
                        <a:t>F.3 - Special</a:t>
                      </a:r>
                      <a:r>
                        <a:rPr lang="en-CA" sz="2400" baseline="0" dirty="0" smtClean="0">
                          <a:solidFill>
                            <a:schemeClr val="bg1"/>
                          </a:solidFill>
                          <a:latin typeface="Myriad Pro"/>
                        </a:rPr>
                        <a:t> Effect Pyrotechnics – 2 reported since October 2015</a:t>
                      </a:r>
                      <a:endParaRPr lang="en-CA" sz="2400" dirty="0">
                        <a:solidFill>
                          <a:schemeClr val="bg1"/>
                        </a:solidFill>
                        <a:latin typeface="Myriad Pro"/>
                      </a:endParaRPr>
                    </a:p>
                  </a:txBody>
                  <a:tcPr anchor="ctr"/>
                </a:tc>
                <a:tc hMerge="1">
                  <a:txBody>
                    <a:bodyPr/>
                    <a:lstStyle/>
                    <a:p>
                      <a:endParaRPr lang="en-CA" dirty="0"/>
                    </a:p>
                  </a:txBody>
                  <a:tcPr/>
                </a:tc>
              </a:tr>
              <a:tr h="568438">
                <a:tc>
                  <a:txBody>
                    <a:bodyPr/>
                    <a:lstStyle/>
                    <a:p>
                      <a:r>
                        <a:rPr lang="en-CA" sz="2000" b="1" dirty="0" smtClean="0">
                          <a:latin typeface="Myriad Pro"/>
                        </a:rPr>
                        <a:t>Month</a:t>
                      </a:r>
                      <a:endParaRPr lang="en-CA" sz="2000" b="1" dirty="0">
                        <a:latin typeface="Myriad Pr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b="1" dirty="0" smtClean="0">
                          <a:latin typeface="Myriad Pro"/>
                        </a:rPr>
                        <a:t>Accident/Incident</a:t>
                      </a:r>
                    </a:p>
                  </a:txBody>
                  <a:tcPr/>
                </a:tc>
              </a:tr>
              <a:tr h="792088">
                <a:tc>
                  <a:txBody>
                    <a:bodyPr/>
                    <a:lstStyle/>
                    <a:p>
                      <a:r>
                        <a:rPr lang="en-CA" sz="2000" b="1" dirty="0" smtClean="0">
                          <a:latin typeface="Myriad Pro"/>
                        </a:rPr>
                        <a:t>Jul</a:t>
                      </a:r>
                      <a:endParaRPr lang="en-CA" sz="2000" b="1" dirty="0">
                        <a:latin typeface="Myriad Pr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i="1" dirty="0" smtClean="0">
                          <a:latin typeface="Myriad Pro"/>
                        </a:rPr>
                        <a:t>Property</a:t>
                      </a:r>
                      <a:r>
                        <a:rPr lang="en-CA" sz="2000" i="1" baseline="0" dirty="0" smtClean="0">
                          <a:latin typeface="Myriad Pro"/>
                        </a:rPr>
                        <a:t> Damage </a:t>
                      </a:r>
                      <a:r>
                        <a:rPr lang="en-CA" sz="2000" baseline="0" dirty="0" smtClean="0">
                          <a:latin typeface="Myriad Pro"/>
                        </a:rPr>
                        <a:t>– An effect hits the sound baffling in a ceiling during a demonstration for AHJ. Sound baffling smoldered and slightly melted. </a:t>
                      </a:r>
                      <a:r>
                        <a:rPr lang="en-CA" sz="2000" b="0" baseline="0" dirty="0" smtClean="0">
                          <a:latin typeface="Myriad Pro"/>
                        </a:rPr>
                        <a:t>No injuries.</a:t>
                      </a:r>
                      <a:endParaRPr lang="en-CA" sz="2000" b="0" dirty="0">
                        <a:latin typeface="Myriad Pro"/>
                      </a:endParaRPr>
                    </a:p>
                  </a:txBody>
                  <a:tcPr/>
                </a:tc>
              </a:tr>
              <a:tr h="1049248">
                <a:tc>
                  <a:txBody>
                    <a:bodyPr/>
                    <a:lstStyle/>
                    <a:p>
                      <a:r>
                        <a:rPr lang="en-CA" sz="2000" b="1" dirty="0" smtClean="0">
                          <a:latin typeface="Myriad Pro"/>
                        </a:rPr>
                        <a:t>Sept</a:t>
                      </a:r>
                      <a:endParaRPr lang="en-CA" sz="2000" b="1" dirty="0">
                        <a:latin typeface="Myriad Pro"/>
                      </a:endParaRPr>
                    </a:p>
                  </a:txBody>
                  <a:tcPr/>
                </a:tc>
                <a:tc>
                  <a:txBody>
                    <a:bodyPr/>
                    <a:lstStyle/>
                    <a:p>
                      <a:r>
                        <a:rPr lang="en-CA" sz="2000" i="1" dirty="0" smtClean="0">
                          <a:latin typeface="Myriad Pro"/>
                        </a:rPr>
                        <a:t>Injury</a:t>
                      </a:r>
                      <a:r>
                        <a:rPr lang="en-CA" sz="2000" baseline="0" dirty="0" smtClean="0">
                          <a:latin typeface="Myriad Pro"/>
                        </a:rPr>
                        <a:t> – An effect from a comet board lands in the audience. Effect appeared to burn longer than normal. Minor injury to audience member.</a:t>
                      </a:r>
                      <a:endParaRPr lang="en-CA" sz="2000" dirty="0">
                        <a:latin typeface="Myriad Pro"/>
                      </a:endParaRPr>
                    </a:p>
                  </a:txBody>
                  <a:tcPr/>
                </a:tc>
              </a:tr>
            </a:tbl>
          </a:graphicData>
        </a:graphic>
      </p:graphicFrame>
    </p:spTree>
    <p:extLst>
      <p:ext uri="{BB962C8B-B14F-4D97-AF65-F5344CB8AC3E}">
        <p14:creationId xmlns:p14="http://schemas.microsoft.com/office/powerpoint/2010/main" val="283459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Picking and Assembly of Display Fireworks </a:t>
            </a:r>
            <a:r>
              <a:rPr lang="en-CA" dirty="0" smtClean="0"/>
              <a:t>Guidelines G05-09</a:t>
            </a:r>
            <a:endParaRPr lang="en-CA" dirty="0"/>
          </a:p>
        </p:txBody>
      </p:sp>
      <p:sp>
        <p:nvSpPr>
          <p:cNvPr id="3" name="Content Placeholder 2"/>
          <p:cNvSpPr>
            <a:spLocks noGrp="1"/>
          </p:cNvSpPr>
          <p:nvPr>
            <p:ph idx="1"/>
          </p:nvPr>
        </p:nvSpPr>
        <p:spPr>
          <a:xfrm>
            <a:off x="467544" y="1772816"/>
            <a:ext cx="5616624" cy="4525963"/>
          </a:xfrm>
        </p:spPr>
        <p:txBody>
          <a:bodyPr/>
          <a:lstStyle/>
          <a:p>
            <a:r>
              <a:rPr lang="en-CA" dirty="0" smtClean="0"/>
              <a:t>Final Draft and review of comments sent to CPC on June 8</a:t>
            </a:r>
            <a:r>
              <a:rPr lang="en-CA" baseline="30000" dirty="0" smtClean="0"/>
              <a:t>th</a:t>
            </a:r>
            <a:r>
              <a:rPr lang="en-CA" dirty="0" smtClean="0"/>
              <a:t>, 2016</a:t>
            </a:r>
          </a:p>
          <a:p>
            <a:r>
              <a:rPr lang="en-CA" dirty="0" smtClean="0"/>
              <a:t>No further comments received</a:t>
            </a:r>
          </a:p>
          <a:p>
            <a:r>
              <a:rPr lang="en-CA" dirty="0" smtClean="0"/>
              <a:t>Final Revision will be sent to fireworks industry – </a:t>
            </a:r>
            <a:r>
              <a:rPr lang="en-CA" dirty="0" smtClean="0">
                <a:solidFill>
                  <a:srgbClr val="FF0000"/>
                </a:solidFill>
              </a:rPr>
              <a:t>April 2017</a:t>
            </a:r>
            <a:endParaRPr lang="en-CA"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480" y="2060848"/>
            <a:ext cx="2808312" cy="35283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7566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Directive #7 -  </a:t>
            </a:r>
            <a:br>
              <a:rPr lang="en-CA" dirty="0"/>
            </a:br>
            <a:r>
              <a:rPr lang="en-CA" dirty="0"/>
              <a:t>Transporting Fireworks in Trailers</a:t>
            </a:r>
          </a:p>
        </p:txBody>
      </p:sp>
      <p:sp>
        <p:nvSpPr>
          <p:cNvPr id="3" name="Content Placeholder 2"/>
          <p:cNvSpPr>
            <a:spLocks noGrp="1"/>
          </p:cNvSpPr>
          <p:nvPr>
            <p:ph idx="1"/>
          </p:nvPr>
        </p:nvSpPr>
        <p:spPr/>
        <p:txBody>
          <a:bodyPr/>
          <a:lstStyle/>
          <a:p>
            <a:pPr marL="0" indent="0">
              <a:buNone/>
            </a:pPr>
            <a:r>
              <a:rPr lang="en-CA" sz="2400" dirty="0"/>
              <a:t>The transport of explosives will be permitted in a towed trailer when the driver of the tow vehicle holds a fireworks operator certificate (display assistant, display supervisor or display supervisor with endorsements) and the explosives being transported are the numbers:</a:t>
            </a:r>
          </a:p>
          <a:p>
            <a:pPr lvl="1"/>
            <a:r>
              <a:rPr lang="en-CA" dirty="0"/>
              <a:t>UN 0333, FIREWORKS </a:t>
            </a:r>
          </a:p>
          <a:p>
            <a:pPr lvl="1"/>
            <a:r>
              <a:rPr lang="en-CA" dirty="0"/>
              <a:t>UN 0334, FIREWORKS</a:t>
            </a:r>
          </a:p>
          <a:p>
            <a:pPr lvl="1"/>
            <a:r>
              <a:rPr lang="en-CA" dirty="0"/>
              <a:t>UN 0335, FIREWORKS</a:t>
            </a:r>
          </a:p>
          <a:p>
            <a:pPr lvl="1"/>
            <a:r>
              <a:rPr lang="en-CA" dirty="0"/>
              <a:t>UN 0336, FIREWORKS </a:t>
            </a:r>
          </a:p>
          <a:p>
            <a:pPr lvl="1"/>
            <a:r>
              <a:rPr lang="en-CA" dirty="0"/>
              <a:t>UN 0337, FIREWORKS </a:t>
            </a:r>
          </a:p>
          <a:p>
            <a:endParaRPr lang="en-CA" dirty="0"/>
          </a:p>
        </p:txBody>
      </p:sp>
    </p:spTree>
    <p:extLst>
      <p:ext uri="{BB962C8B-B14F-4D97-AF65-F5344CB8AC3E}">
        <p14:creationId xmlns:p14="http://schemas.microsoft.com/office/powerpoint/2010/main" val="415461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lstStyle/>
          <a:p>
            <a:pPr marL="0" indent="0">
              <a:spcAft>
                <a:spcPts val="600"/>
              </a:spcAft>
              <a:buNone/>
            </a:pPr>
            <a:r>
              <a:rPr lang="en-CA" sz="2200" dirty="0"/>
              <a:t>The driver of the vehicle must ensure the following requirements are met:</a:t>
            </a:r>
          </a:p>
          <a:p>
            <a:pPr marL="457200" indent="-457200">
              <a:buClrTx/>
              <a:buFont typeface="+mj-lt"/>
              <a:buAutoNum type="arabicPeriod"/>
            </a:pPr>
            <a:r>
              <a:rPr lang="en-CA" sz="2200" dirty="0"/>
              <a:t>No more than 750 kg NEQ of explosives are transported in the trailer;</a:t>
            </a:r>
          </a:p>
          <a:p>
            <a:pPr>
              <a:buClrTx/>
              <a:buFont typeface="+mj-lt"/>
              <a:buAutoNum type="arabicPeriod"/>
            </a:pPr>
            <a:r>
              <a:rPr lang="en-CA" sz="2200" dirty="0"/>
              <a:t>There is a weight distribution hitch installed between the tow vehicle and the trailer;</a:t>
            </a:r>
          </a:p>
          <a:p>
            <a:pPr>
              <a:buClrTx/>
              <a:buFont typeface="+mj-lt"/>
              <a:buAutoNum type="arabicPeriod"/>
            </a:pPr>
            <a:r>
              <a:rPr lang="en-CA" sz="2200" dirty="0"/>
              <a:t>The tow vehicle is a rear wheel drive and has a 3000 lb (1360 kg) minimum tow rating;  and</a:t>
            </a:r>
          </a:p>
          <a:p>
            <a:pPr>
              <a:buClrTx/>
              <a:buFont typeface="+mj-lt"/>
              <a:buAutoNum type="arabicPeriod"/>
            </a:pPr>
            <a:r>
              <a:rPr lang="en-CA" sz="2200" dirty="0"/>
              <a:t>The trailer hitch is locked to the receiver using a keyed locking mechanism.</a:t>
            </a:r>
          </a:p>
          <a:p>
            <a:pPr marL="0" indent="0">
              <a:buNone/>
            </a:pPr>
            <a:endParaRPr lang="en-CA" sz="2200" dirty="0"/>
          </a:p>
          <a:p>
            <a:pPr marL="0" indent="0">
              <a:buNone/>
            </a:pPr>
            <a:r>
              <a:rPr lang="en-CA" sz="2200" dirty="0"/>
              <a:t>The towing vehicle and trailer must also conform to the respective provincial laws and regulations, including CGVWR (combined gross vehicle weight rating).</a:t>
            </a:r>
          </a:p>
          <a:p>
            <a:endParaRPr lang="en-CA" sz="2200" dirty="0"/>
          </a:p>
        </p:txBody>
      </p:sp>
    </p:spTree>
    <p:extLst>
      <p:ext uri="{BB962C8B-B14F-4D97-AF65-F5344CB8AC3E}">
        <p14:creationId xmlns:p14="http://schemas.microsoft.com/office/powerpoint/2010/main" val="1714237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r>
              <a:rPr lang="en-CA" dirty="0"/>
              <a:t>C.4 – Alternate Provision for Large-Calibre Pyrotechnics Shells and Sound Shells</a:t>
            </a:r>
          </a:p>
        </p:txBody>
      </p:sp>
      <p:sp>
        <p:nvSpPr>
          <p:cNvPr id="3" name="Content Placeholder 2"/>
          <p:cNvSpPr>
            <a:spLocks noGrp="1"/>
          </p:cNvSpPr>
          <p:nvPr>
            <p:ph idx="1"/>
          </p:nvPr>
        </p:nvSpPr>
        <p:spPr>
          <a:xfrm>
            <a:off x="467544" y="2060848"/>
            <a:ext cx="8229600" cy="4525963"/>
          </a:xfrm>
        </p:spPr>
        <p:txBody>
          <a:bodyPr/>
          <a:lstStyle/>
          <a:p>
            <a:pPr marL="0" indent="0">
              <a:buNone/>
            </a:pPr>
            <a:r>
              <a:rPr lang="en-CA" sz="2800" dirty="0"/>
              <a:t>As per Section C. 4 in the </a:t>
            </a:r>
            <a:r>
              <a:rPr lang="en-CA" sz="2800" i="1" dirty="0"/>
              <a:t>CAN/BNQ 2910-510/2015 Explosives - Quantity Distances</a:t>
            </a:r>
            <a:r>
              <a:rPr lang="en-CA" i="1" dirty="0"/>
              <a:t>:</a:t>
            </a:r>
          </a:p>
          <a:p>
            <a:pPr marL="0" indent="0">
              <a:buNone/>
            </a:pPr>
            <a:r>
              <a:rPr lang="en-CA" b="1" dirty="0" smtClean="0"/>
              <a:t>“</a:t>
            </a:r>
            <a:r>
              <a:rPr lang="en-CA" b="1" dirty="0"/>
              <a:t>a magazine used to store less than 100 kg gross mass of large-calibre pyrotechnics shells and sound shells (PES classified as PE1) may not have to comply with the requirements of Chapter C.1.” </a:t>
            </a:r>
          </a:p>
          <a:p>
            <a:endParaRPr lang="en-CA" dirty="0"/>
          </a:p>
        </p:txBody>
      </p:sp>
    </p:spTree>
    <p:extLst>
      <p:ext uri="{BB962C8B-B14F-4D97-AF65-F5344CB8AC3E}">
        <p14:creationId xmlns:p14="http://schemas.microsoft.com/office/powerpoint/2010/main" val="592754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Alternate Provisions</a:t>
            </a:r>
            <a:endParaRPr lang="en-CA" dirty="0"/>
          </a:p>
        </p:txBody>
      </p:sp>
      <p:sp>
        <p:nvSpPr>
          <p:cNvPr id="3" name="Content Placeholder 2"/>
          <p:cNvSpPr>
            <a:spLocks noGrp="1"/>
          </p:cNvSpPr>
          <p:nvPr>
            <p:ph idx="1"/>
          </p:nvPr>
        </p:nvSpPr>
        <p:spPr/>
        <p:txBody>
          <a:bodyPr/>
          <a:lstStyle/>
          <a:p>
            <a:r>
              <a:rPr lang="en-CA" dirty="0" smtClean="0"/>
              <a:t>Alternate provisions are currently being developed and will be sent to the industry shortly for consultation.</a:t>
            </a:r>
          </a:p>
        </p:txBody>
      </p:sp>
    </p:spTree>
    <p:extLst>
      <p:ext uri="{BB962C8B-B14F-4D97-AF65-F5344CB8AC3E}">
        <p14:creationId xmlns:p14="http://schemas.microsoft.com/office/powerpoint/2010/main" val="4070665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Display Fireworks Manual – Next Edition</a:t>
            </a:r>
          </a:p>
        </p:txBody>
      </p:sp>
      <p:sp>
        <p:nvSpPr>
          <p:cNvPr id="3" name="Content Placeholder 2"/>
          <p:cNvSpPr>
            <a:spLocks noGrp="1"/>
          </p:cNvSpPr>
          <p:nvPr>
            <p:ph idx="1"/>
          </p:nvPr>
        </p:nvSpPr>
        <p:spPr>
          <a:xfrm>
            <a:off x="457200" y="1600200"/>
            <a:ext cx="6131024" cy="4525963"/>
          </a:xfrm>
        </p:spPr>
        <p:txBody>
          <a:bodyPr/>
          <a:lstStyle/>
          <a:p>
            <a:r>
              <a:rPr lang="en-CA" dirty="0"/>
              <a:t>Request for comments sent out </a:t>
            </a:r>
            <a:r>
              <a:rPr lang="en-CA" dirty="0">
                <a:solidFill>
                  <a:srgbClr val="FF0000"/>
                </a:solidFill>
              </a:rPr>
              <a:t>October 18, </a:t>
            </a:r>
            <a:r>
              <a:rPr lang="en-CA" dirty="0" smtClean="0">
                <a:solidFill>
                  <a:srgbClr val="FF0000"/>
                </a:solidFill>
              </a:rPr>
              <a:t>2016 </a:t>
            </a:r>
            <a:endParaRPr lang="en-CA" dirty="0">
              <a:solidFill>
                <a:srgbClr val="FF0000"/>
              </a:solidFill>
            </a:endParaRPr>
          </a:p>
          <a:p>
            <a:r>
              <a:rPr lang="en-CA" dirty="0"/>
              <a:t>Comments due by </a:t>
            </a:r>
            <a:r>
              <a:rPr lang="en-CA" dirty="0">
                <a:solidFill>
                  <a:srgbClr val="FF0000"/>
                </a:solidFill>
              </a:rPr>
              <a:t>February 1</a:t>
            </a:r>
            <a:r>
              <a:rPr lang="en-CA" baseline="30000" dirty="0">
                <a:solidFill>
                  <a:srgbClr val="FF0000"/>
                </a:solidFill>
              </a:rPr>
              <a:t>st</a:t>
            </a:r>
            <a:r>
              <a:rPr lang="en-CA" dirty="0">
                <a:solidFill>
                  <a:srgbClr val="FF0000"/>
                </a:solidFill>
              </a:rPr>
              <a:t> </a:t>
            </a:r>
            <a:r>
              <a:rPr lang="en-CA" dirty="0" smtClean="0">
                <a:solidFill>
                  <a:srgbClr val="FF0000"/>
                </a:solidFill>
              </a:rPr>
              <a:t>2017</a:t>
            </a:r>
            <a:endParaRPr lang="en-CA" dirty="0">
              <a:solidFill>
                <a:srgbClr val="FF0000"/>
              </a:solidFill>
            </a:endParaRPr>
          </a:p>
          <a:p>
            <a:r>
              <a:rPr lang="en-CA" dirty="0"/>
              <a:t>First Draft will be created and re-circulated to the stakeholders</a:t>
            </a:r>
          </a:p>
          <a:p>
            <a:r>
              <a:rPr lang="en-CA" dirty="0"/>
              <a:t>Final Version will be ready by </a:t>
            </a:r>
            <a:r>
              <a:rPr lang="en-CA" dirty="0" smtClean="0">
                <a:solidFill>
                  <a:srgbClr val="FF0000"/>
                </a:solidFill>
              </a:rPr>
              <a:t>Spring 2018</a:t>
            </a:r>
            <a:endParaRPr lang="en-CA" dirty="0">
              <a:solidFill>
                <a:srgbClr val="FF0000"/>
              </a:solidFill>
            </a:endParaRPr>
          </a:p>
          <a:p>
            <a:endParaRPr lang="en-CA" dirty="0"/>
          </a:p>
        </p:txBody>
      </p:sp>
      <p:pic>
        <p:nvPicPr>
          <p:cNvPr id="4" name="Picture 3" descr="Display Fireworks Manual"/>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988840"/>
            <a:ext cx="2304256" cy="299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086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Looking Forward…</a:t>
            </a:r>
          </a:p>
        </p:txBody>
      </p:sp>
      <p:sp>
        <p:nvSpPr>
          <p:cNvPr id="3" name="Content Placeholder 2"/>
          <p:cNvSpPr>
            <a:spLocks noGrp="1"/>
          </p:cNvSpPr>
          <p:nvPr>
            <p:ph idx="1"/>
          </p:nvPr>
        </p:nvSpPr>
        <p:spPr/>
        <p:txBody>
          <a:bodyPr/>
          <a:lstStyle/>
          <a:p>
            <a:pPr marL="439738" indent="-260350">
              <a:defRPr/>
            </a:pPr>
            <a:endParaRPr lang="en-US" altLang="en-US" b="1" dirty="0" smtClean="0"/>
          </a:p>
          <a:p>
            <a:pPr marL="439738" indent="-260350">
              <a:defRPr/>
            </a:pPr>
            <a:endParaRPr lang="en-US" altLang="en-US" b="1" dirty="0"/>
          </a:p>
          <a:p>
            <a:pPr marL="439738" indent="-260350">
              <a:defRPr/>
            </a:pPr>
            <a:endParaRPr lang="en-US" altLang="en-US" b="1" dirty="0" smtClean="0"/>
          </a:p>
          <a:p>
            <a:pPr marL="439738" indent="-260350">
              <a:defRPr/>
            </a:pPr>
            <a:endParaRPr lang="en-US" altLang="en-US" b="1" dirty="0"/>
          </a:p>
          <a:p>
            <a:pPr marL="439738" indent="-260350">
              <a:defRPr/>
            </a:pPr>
            <a:r>
              <a:rPr lang="en-US" altLang="en-US" b="1" dirty="0" smtClean="0"/>
              <a:t>Implementation of </a:t>
            </a:r>
            <a:r>
              <a:rPr lang="en-US" altLang="en-US" b="1" dirty="0" err="1" smtClean="0"/>
              <a:t>eLMS</a:t>
            </a:r>
            <a:endParaRPr lang="en-US" altLang="en-US" b="1" dirty="0" smtClean="0"/>
          </a:p>
          <a:p>
            <a:pPr marL="439738" indent="-260350">
              <a:defRPr/>
            </a:pPr>
            <a:r>
              <a:rPr lang="en-US" altLang="en-US" b="1" dirty="0" smtClean="0"/>
              <a:t>Amendments </a:t>
            </a:r>
            <a:r>
              <a:rPr lang="en-US" altLang="en-US" b="1" dirty="0"/>
              <a:t>to the </a:t>
            </a:r>
            <a:r>
              <a:rPr lang="en-US" altLang="en-US" b="1" i="1" dirty="0"/>
              <a:t>Explosives Regulations, 2013</a:t>
            </a:r>
          </a:p>
          <a:p>
            <a:pPr marL="0" indent="0">
              <a:buNone/>
            </a:pPr>
            <a:endParaRPr lang="en-CA" dirty="0"/>
          </a:p>
        </p:txBody>
      </p:sp>
      <p:sp>
        <p:nvSpPr>
          <p:cNvPr id="4" name="AutoShape 2" descr="Image result for looking forw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425352"/>
            <a:ext cx="576064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197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ctrTitle"/>
          </p:nvPr>
        </p:nvSpPr>
        <p:spPr>
          <a:xfrm>
            <a:off x="0" y="1162050"/>
            <a:ext cx="9144000" cy="1544638"/>
          </a:xfrm>
        </p:spPr>
        <p:txBody>
          <a:bodyPr/>
          <a:lstStyle/>
          <a:p>
            <a:pPr eaLnBrk="1" hangingPunct="1">
              <a:defRPr/>
            </a:pPr>
            <a:r>
              <a:rPr lang="en-US" altLang="en-US" sz="2600" dirty="0" smtClean="0">
                <a:solidFill>
                  <a:schemeClr val="bg1">
                    <a:lumMod val="65000"/>
                  </a:schemeClr>
                </a:solidFill>
              </a:rPr>
              <a:t>Explosives Safety and Security Branch (ESSB)</a:t>
            </a:r>
            <a:br>
              <a:rPr lang="en-US" altLang="en-US" sz="2600" dirty="0" smtClean="0">
                <a:solidFill>
                  <a:schemeClr val="bg1">
                    <a:lumMod val="65000"/>
                  </a:schemeClr>
                </a:solidFill>
              </a:rPr>
            </a:br>
            <a:r>
              <a:rPr lang="en-US" altLang="en-US" sz="2600" dirty="0" smtClean="0">
                <a:solidFill>
                  <a:schemeClr val="bg1">
                    <a:lumMod val="65000"/>
                  </a:schemeClr>
                </a:solidFill>
              </a:rPr>
              <a:t>Explosives Regulatory Division (ERD)</a:t>
            </a:r>
            <a:endParaRPr lang="en-US" altLang="en-US" sz="2800" dirty="0" smtClean="0"/>
          </a:p>
        </p:txBody>
      </p:sp>
      <p:sp>
        <p:nvSpPr>
          <p:cNvPr id="37891" name="Text Box 4"/>
          <p:cNvSpPr txBox="1">
            <a:spLocks noChangeArrowheads="1"/>
          </p:cNvSpPr>
          <p:nvPr/>
        </p:nvSpPr>
        <p:spPr bwMode="auto">
          <a:xfrm>
            <a:off x="6096000" y="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eaLnBrk="0" hangingPunct="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eaLnBrk="0" hangingPunct="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defTabSz="457200" fontAlgn="base">
              <a:spcBef>
                <a:spcPct val="50000"/>
              </a:spcBef>
              <a:spcAft>
                <a:spcPct val="0"/>
              </a:spcAft>
              <a:buClrTx/>
              <a:buFontTx/>
              <a:buNone/>
            </a:pPr>
            <a:endParaRPr lang="en-CA" altLang="en-US" sz="2400" smtClean="0">
              <a:solidFill>
                <a:prstClr val="black"/>
              </a:solidFill>
              <a:latin typeface="Times" pitchFamily="18" charset="0"/>
            </a:endParaRPr>
          </a:p>
        </p:txBody>
      </p:sp>
      <p:sp>
        <p:nvSpPr>
          <p:cNvPr id="37892" name="Text Box 5"/>
          <p:cNvSpPr txBox="1">
            <a:spLocks noChangeArrowheads="1"/>
          </p:cNvSpPr>
          <p:nvPr/>
        </p:nvSpPr>
        <p:spPr bwMode="auto">
          <a:xfrm>
            <a:off x="6629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eaLnBrk="0" hangingPunct="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eaLnBrk="0" hangingPunct="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defTabSz="457200" eaLnBrk="1" fontAlgn="base" hangingPunct="1">
              <a:spcBef>
                <a:spcPct val="50000"/>
              </a:spcBef>
              <a:spcAft>
                <a:spcPct val="0"/>
              </a:spcAft>
              <a:buClrTx/>
              <a:buFontTx/>
              <a:buNone/>
            </a:pPr>
            <a:endParaRPr lang="en-CA" altLang="en-US" sz="1800" smtClean="0">
              <a:solidFill>
                <a:prstClr val="black"/>
              </a:solidFill>
              <a:latin typeface="Arial" pitchFamily="34" charset="0"/>
            </a:endParaRPr>
          </a:p>
        </p:txBody>
      </p:sp>
      <p:sp>
        <p:nvSpPr>
          <p:cNvPr id="37893" name="TextBox 10"/>
          <p:cNvSpPr txBox="1">
            <a:spLocks noChangeArrowheads="1"/>
          </p:cNvSpPr>
          <p:nvPr/>
        </p:nvSpPr>
        <p:spPr bwMode="auto">
          <a:xfrm>
            <a:off x="3389313" y="4151313"/>
            <a:ext cx="4059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eaLnBrk="0" hangingPunct="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eaLnBrk="0" hangingPunct="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defTabSz="457200" eaLnBrk="1" fontAlgn="base" hangingPunct="1">
              <a:spcBef>
                <a:spcPct val="0"/>
              </a:spcBef>
              <a:spcAft>
                <a:spcPct val="0"/>
              </a:spcAft>
              <a:buClrTx/>
              <a:buFontTx/>
              <a:buNone/>
            </a:pPr>
            <a:r>
              <a:rPr lang="en-CA" altLang="en-US" sz="1800" b="1" dirty="0" smtClean="0">
                <a:solidFill>
                  <a:prstClr val="black"/>
                </a:solidFill>
                <a:latin typeface="Arial" pitchFamily="34" charset="0"/>
              </a:rPr>
              <a:t>Headquarters </a:t>
            </a:r>
            <a:r>
              <a:rPr lang="en-CA" altLang="en-US" sz="1300" u="sng" dirty="0" smtClean="0">
                <a:solidFill>
                  <a:prstClr val="black"/>
                </a:solidFill>
                <a:latin typeface="Arial" pitchFamily="34" charset="0"/>
              </a:rPr>
              <a:t>Ottawa</a:t>
            </a:r>
          </a:p>
          <a:p>
            <a:pPr defTabSz="457200" eaLnBrk="1" fontAlgn="base" hangingPunct="1">
              <a:spcBef>
                <a:spcPct val="0"/>
              </a:spcBef>
              <a:spcAft>
                <a:spcPct val="0"/>
              </a:spcAft>
              <a:buClrTx/>
              <a:buFontTx/>
              <a:buNone/>
            </a:pPr>
            <a:r>
              <a:rPr lang="en-CA" altLang="en-US" sz="800" b="1" dirty="0" smtClean="0">
                <a:solidFill>
                  <a:srgbClr val="FF0000"/>
                </a:solidFill>
                <a:latin typeface="Arial" pitchFamily="34" charset="0"/>
              </a:rPr>
              <a:t>Authorization  -  Import  -  Export  -  In-transit – Fireworks Certification Program</a:t>
            </a:r>
          </a:p>
          <a:p>
            <a:pPr defTabSz="457200" eaLnBrk="1" fontAlgn="base" hangingPunct="1">
              <a:spcBef>
                <a:spcPct val="0"/>
              </a:spcBef>
              <a:spcAft>
                <a:spcPct val="0"/>
              </a:spcAft>
              <a:buClrTx/>
              <a:buFontTx/>
              <a:buNone/>
            </a:pPr>
            <a:r>
              <a:rPr lang="en-CA" altLang="en-US" sz="1400" dirty="0" smtClean="0">
                <a:solidFill>
                  <a:prstClr val="black"/>
                </a:solidFill>
                <a:latin typeface="Arial" pitchFamily="34" charset="0"/>
              </a:rPr>
              <a:t>(613) 948-5200</a:t>
            </a:r>
          </a:p>
          <a:p>
            <a:pPr defTabSz="457200" eaLnBrk="1" fontAlgn="base" hangingPunct="1">
              <a:spcBef>
                <a:spcPct val="0"/>
              </a:spcBef>
              <a:spcAft>
                <a:spcPct val="0"/>
              </a:spcAft>
              <a:buClrTx/>
              <a:buFontTx/>
              <a:buNone/>
            </a:pPr>
            <a:r>
              <a:rPr lang="en-CA" altLang="en-US" sz="1400" dirty="0" smtClean="0">
                <a:latin typeface="Arial" pitchFamily="34" charset="0"/>
                <a:hlinkClick r:id="rId3"/>
              </a:rPr>
              <a:t>ERDmms@NRCan.gc.ca</a:t>
            </a:r>
            <a:endParaRPr lang="en-CA" altLang="en-US" sz="1400" dirty="0" smtClean="0">
              <a:latin typeface="Arial" pitchFamily="34" charset="0"/>
            </a:endParaRPr>
          </a:p>
        </p:txBody>
      </p:sp>
      <p:grpSp>
        <p:nvGrpSpPr>
          <p:cNvPr id="37894" name="Group 1"/>
          <p:cNvGrpSpPr>
            <a:grpSpLocks/>
          </p:cNvGrpSpPr>
          <p:nvPr/>
        </p:nvGrpSpPr>
        <p:grpSpPr bwMode="auto">
          <a:xfrm>
            <a:off x="0" y="5049838"/>
            <a:ext cx="9144000" cy="1093787"/>
            <a:chOff x="0" y="4773613"/>
            <a:chExt cx="9144000" cy="1093787"/>
          </a:xfrm>
        </p:grpSpPr>
        <p:sp>
          <p:nvSpPr>
            <p:cNvPr id="5" name="Rectangle 4"/>
            <p:cNvSpPr/>
            <p:nvPr/>
          </p:nvSpPr>
          <p:spPr>
            <a:xfrm>
              <a:off x="0" y="4773613"/>
              <a:ext cx="9144000" cy="10937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CA" dirty="0">
                <a:solidFill>
                  <a:prstClr val="white"/>
                </a:solidFill>
              </a:endParaRPr>
            </a:p>
          </p:txBody>
        </p:sp>
        <p:grpSp>
          <p:nvGrpSpPr>
            <p:cNvPr id="3" name="Group 19"/>
            <p:cNvGrpSpPr/>
            <p:nvPr/>
          </p:nvGrpSpPr>
          <p:grpSpPr>
            <a:xfrm>
              <a:off x="32282" y="4875378"/>
              <a:ext cx="8887669" cy="877163"/>
              <a:chOff x="51332" y="4484853"/>
              <a:chExt cx="8887669" cy="877163"/>
            </a:xfrm>
            <a:solidFill>
              <a:schemeClr val="bg1"/>
            </a:solidFill>
          </p:grpSpPr>
          <p:sp>
            <p:nvSpPr>
              <p:cNvPr id="21" name="TextBox 20"/>
              <p:cNvSpPr txBox="1"/>
              <p:nvPr/>
            </p:nvSpPr>
            <p:spPr>
              <a:xfrm>
                <a:off x="2127782" y="4484853"/>
                <a:ext cx="2359941" cy="877163"/>
              </a:xfrm>
              <a:prstGeom prst="rect">
                <a:avLst/>
              </a:prstGeom>
              <a:grpFill/>
              <a:ln>
                <a:solidFill>
                  <a:schemeClr val="accent1"/>
                </a:solidFill>
              </a:ln>
            </p:spPr>
            <p:txBody>
              <a:bodyPr wrap="none">
                <a:spAutoFit/>
              </a:bodyPr>
              <a:lstStyle/>
              <a:p>
                <a:pPr defTabSz="457200" fontAlgn="base">
                  <a:spcBef>
                    <a:spcPct val="0"/>
                  </a:spcBef>
                  <a:spcAft>
                    <a:spcPct val="0"/>
                  </a:spcAft>
                  <a:defRPr/>
                </a:pPr>
                <a:r>
                  <a:rPr lang="en-CA" sz="1300" b="1" dirty="0">
                    <a:solidFill>
                      <a:prstClr val="black"/>
                    </a:solidFill>
                    <a:latin typeface="Arial" panose="020B0604020202020204" pitchFamily="34" charset="0"/>
                    <a:cs typeface="Arial" pitchFamily="34" charset="0"/>
                  </a:rPr>
                  <a:t>Western </a:t>
                </a:r>
                <a:r>
                  <a:rPr lang="en-CA" sz="1300" dirty="0">
                    <a:solidFill>
                      <a:prstClr val="black"/>
                    </a:solidFill>
                    <a:latin typeface="Arial" panose="020B0604020202020204" pitchFamily="34" charset="0"/>
                    <a:cs typeface="Arial" pitchFamily="34" charset="0"/>
                  </a:rPr>
                  <a:t>Region </a:t>
                </a:r>
                <a:r>
                  <a:rPr lang="en-CA" sz="1000" dirty="0">
                    <a:solidFill>
                      <a:prstClr val="black"/>
                    </a:solidFill>
                    <a:latin typeface="Arial" panose="020B0604020202020204" pitchFamily="34" charset="0"/>
                    <a:cs typeface="Arial" pitchFamily="34" charset="0"/>
                  </a:rPr>
                  <a:t>(</a:t>
                </a:r>
                <a:r>
                  <a:rPr lang="en-CA" sz="1000" u="sng" dirty="0">
                    <a:solidFill>
                      <a:prstClr val="black"/>
                    </a:solidFill>
                    <a:latin typeface="Arial" panose="020B0604020202020204" pitchFamily="34" charset="0"/>
                    <a:cs typeface="Arial" pitchFamily="34" charset="0"/>
                  </a:rPr>
                  <a:t>Calgary</a:t>
                </a:r>
                <a:r>
                  <a:rPr lang="en-CA" sz="1000" dirty="0">
                    <a:solidFill>
                      <a:prstClr val="black"/>
                    </a:solidFill>
                    <a:latin typeface="Arial" panose="020B0604020202020204" pitchFamily="34" charset="0"/>
                    <a:cs typeface="Arial" pitchFamily="34" charset="0"/>
                  </a:rPr>
                  <a:t>)</a:t>
                </a:r>
              </a:p>
              <a:p>
                <a:pPr defTabSz="457200" fontAlgn="base">
                  <a:spcBef>
                    <a:spcPct val="0"/>
                  </a:spcBef>
                  <a:spcAft>
                    <a:spcPct val="0"/>
                  </a:spcAft>
                  <a:defRPr/>
                </a:pPr>
                <a:r>
                  <a:rPr lang="en-CA" sz="800" dirty="0">
                    <a:solidFill>
                      <a:prstClr val="black"/>
                    </a:solidFill>
                    <a:latin typeface="Arial" panose="020B0604020202020204" pitchFamily="34" charset="0"/>
                    <a:cs typeface="Arial" pitchFamily="34" charset="0"/>
                  </a:rPr>
                  <a:t>Alberta / Saskatchewan / Northwest Territories</a:t>
                </a:r>
              </a:p>
              <a:p>
                <a:pPr defTabSz="457200" fontAlgn="base">
                  <a:spcBef>
                    <a:spcPct val="0"/>
                  </a:spcBef>
                  <a:spcAft>
                    <a:spcPct val="0"/>
                  </a:spcAft>
                  <a:defRPr/>
                </a:pPr>
                <a:r>
                  <a:rPr lang="en-CA" sz="800" b="1" dirty="0">
                    <a:solidFill>
                      <a:srgbClr val="FF0000"/>
                    </a:solidFill>
                    <a:latin typeface="Arial" panose="020B0604020202020204" pitchFamily="34" charset="0"/>
                    <a:cs typeface="Arial" pitchFamily="34" charset="0"/>
                  </a:rPr>
                  <a:t>GLF &amp; Magazine Licences  -  Inspections</a:t>
                </a:r>
              </a:p>
              <a:p>
                <a:pPr defTabSz="457200" fontAlgn="base">
                  <a:spcBef>
                    <a:spcPct val="0"/>
                  </a:spcBef>
                  <a:spcAft>
                    <a:spcPct val="0"/>
                  </a:spcAft>
                  <a:defRPr/>
                </a:pPr>
                <a:r>
                  <a:rPr lang="en-CA" sz="1100" dirty="0">
                    <a:solidFill>
                      <a:prstClr val="black"/>
                    </a:solidFill>
                    <a:latin typeface="Arial" panose="020B0604020202020204" pitchFamily="34" charset="0"/>
                    <a:cs typeface="Arial" pitchFamily="34" charset="0"/>
                  </a:rPr>
                  <a:t>(403) 292-4766</a:t>
                </a:r>
              </a:p>
              <a:p>
                <a:pPr defTabSz="457200" fontAlgn="base">
                  <a:spcBef>
                    <a:spcPct val="0"/>
                  </a:spcBef>
                  <a:spcAft>
                    <a:spcPct val="0"/>
                  </a:spcAft>
                  <a:defRPr/>
                </a:pPr>
                <a:r>
                  <a:rPr lang="en-CA" sz="1100" dirty="0">
                    <a:solidFill>
                      <a:prstClr val="black"/>
                    </a:solidFill>
                    <a:latin typeface="Arial" panose="020B0604020202020204" pitchFamily="34" charset="0"/>
                    <a:cs typeface="Arial" pitchFamily="34" charset="0"/>
                    <a:hlinkClick r:id="rId4"/>
                  </a:rPr>
                  <a:t>ERDwestern@NRCan.gc.ca</a:t>
                </a:r>
                <a:endParaRPr lang="en-CA" sz="1100" dirty="0">
                  <a:solidFill>
                    <a:prstClr val="black"/>
                  </a:solidFill>
                  <a:latin typeface="Arial" panose="020B0604020202020204" pitchFamily="34" charset="0"/>
                  <a:cs typeface="Arial" pitchFamily="34" charset="0"/>
                </a:endParaRPr>
              </a:p>
            </p:txBody>
          </p:sp>
          <p:sp>
            <p:nvSpPr>
              <p:cNvPr id="22" name="TextBox 21"/>
              <p:cNvSpPr txBox="1"/>
              <p:nvPr/>
            </p:nvSpPr>
            <p:spPr>
              <a:xfrm>
                <a:off x="51332" y="4484853"/>
                <a:ext cx="2040943" cy="877163"/>
              </a:xfrm>
              <a:prstGeom prst="rect">
                <a:avLst/>
              </a:prstGeom>
              <a:grpFill/>
              <a:ln>
                <a:solidFill>
                  <a:schemeClr val="accent1"/>
                </a:solidFill>
              </a:ln>
            </p:spPr>
            <p:txBody>
              <a:bodyPr wrap="none">
                <a:spAutoFit/>
              </a:bodyPr>
              <a:lstStyle/>
              <a:p>
                <a:pPr defTabSz="457200" fontAlgn="base">
                  <a:spcBef>
                    <a:spcPct val="0"/>
                  </a:spcBef>
                  <a:spcAft>
                    <a:spcPct val="0"/>
                  </a:spcAft>
                  <a:defRPr/>
                </a:pPr>
                <a:r>
                  <a:rPr lang="en-CA" sz="1300" b="1" dirty="0">
                    <a:solidFill>
                      <a:prstClr val="black"/>
                    </a:solidFill>
                    <a:latin typeface="Arial" panose="020B0604020202020204" pitchFamily="34" charset="0"/>
                    <a:cs typeface="Arial" pitchFamily="34" charset="0"/>
                  </a:rPr>
                  <a:t>Pacific </a:t>
                </a:r>
                <a:r>
                  <a:rPr lang="en-CA" sz="1300" dirty="0">
                    <a:solidFill>
                      <a:prstClr val="black"/>
                    </a:solidFill>
                    <a:latin typeface="Arial" panose="020B0604020202020204" pitchFamily="34" charset="0"/>
                    <a:cs typeface="Arial" pitchFamily="34" charset="0"/>
                  </a:rPr>
                  <a:t>Region </a:t>
                </a:r>
                <a:r>
                  <a:rPr lang="en-CA" sz="1000" dirty="0">
                    <a:solidFill>
                      <a:prstClr val="black"/>
                    </a:solidFill>
                    <a:latin typeface="Arial" panose="020B0604020202020204" pitchFamily="34" charset="0"/>
                    <a:cs typeface="Arial" pitchFamily="34" charset="0"/>
                  </a:rPr>
                  <a:t>(</a:t>
                </a:r>
                <a:r>
                  <a:rPr lang="en-CA" sz="1000" u="sng" dirty="0">
                    <a:solidFill>
                      <a:prstClr val="black"/>
                    </a:solidFill>
                    <a:latin typeface="Arial" panose="020B0604020202020204" pitchFamily="34" charset="0"/>
                    <a:cs typeface="Arial" pitchFamily="34" charset="0"/>
                  </a:rPr>
                  <a:t>Vancouver</a:t>
                </a:r>
                <a:r>
                  <a:rPr lang="en-CA" sz="1000" dirty="0">
                    <a:solidFill>
                      <a:prstClr val="black"/>
                    </a:solidFill>
                    <a:latin typeface="Arial" panose="020B0604020202020204" pitchFamily="34" charset="0"/>
                    <a:cs typeface="Arial" pitchFamily="34" charset="0"/>
                  </a:rPr>
                  <a:t>)</a:t>
                </a:r>
              </a:p>
              <a:p>
                <a:pPr defTabSz="457200" fontAlgn="base">
                  <a:spcBef>
                    <a:spcPct val="0"/>
                  </a:spcBef>
                  <a:spcAft>
                    <a:spcPct val="0"/>
                  </a:spcAft>
                  <a:defRPr/>
                </a:pPr>
                <a:r>
                  <a:rPr lang="en-CA" sz="800" dirty="0">
                    <a:solidFill>
                      <a:prstClr val="black"/>
                    </a:solidFill>
                    <a:latin typeface="Arial" panose="020B0604020202020204" pitchFamily="34" charset="0"/>
                    <a:cs typeface="Arial" pitchFamily="34" charset="0"/>
                  </a:rPr>
                  <a:t>British Columbia / Yukon</a:t>
                </a:r>
              </a:p>
              <a:p>
                <a:pPr defTabSz="457200" fontAlgn="base">
                  <a:spcBef>
                    <a:spcPct val="0"/>
                  </a:spcBef>
                  <a:spcAft>
                    <a:spcPct val="0"/>
                  </a:spcAft>
                  <a:defRPr/>
                </a:pPr>
                <a:r>
                  <a:rPr lang="en-CA" sz="800" b="1" dirty="0">
                    <a:solidFill>
                      <a:srgbClr val="FF0000"/>
                    </a:solidFill>
                    <a:latin typeface="Arial" panose="020B0604020202020204" pitchFamily="34" charset="0"/>
                    <a:cs typeface="Arial" pitchFamily="34" charset="0"/>
                  </a:rPr>
                  <a:t>Magazine Licences  -  Inspections </a:t>
                </a:r>
              </a:p>
              <a:p>
                <a:pPr defTabSz="457200" fontAlgn="base">
                  <a:spcBef>
                    <a:spcPct val="0"/>
                  </a:spcBef>
                  <a:spcAft>
                    <a:spcPct val="0"/>
                  </a:spcAft>
                  <a:defRPr/>
                </a:pPr>
                <a:r>
                  <a:rPr lang="en-CA" sz="1100" dirty="0">
                    <a:solidFill>
                      <a:prstClr val="black"/>
                    </a:solidFill>
                    <a:latin typeface="Arial" panose="020B0604020202020204" pitchFamily="34" charset="0"/>
                    <a:cs typeface="Arial" pitchFamily="34" charset="0"/>
                  </a:rPr>
                  <a:t>(604) 666-0366</a:t>
                </a:r>
              </a:p>
              <a:p>
                <a:pPr defTabSz="457200" fontAlgn="base">
                  <a:spcBef>
                    <a:spcPct val="0"/>
                  </a:spcBef>
                  <a:spcAft>
                    <a:spcPct val="0"/>
                  </a:spcAft>
                  <a:defRPr/>
                </a:pPr>
                <a:r>
                  <a:rPr lang="en-CA" sz="1100" dirty="0">
                    <a:solidFill>
                      <a:prstClr val="black"/>
                    </a:solidFill>
                    <a:latin typeface="Arial" panose="020B0604020202020204" pitchFamily="34" charset="0"/>
                    <a:cs typeface="Arial" pitchFamily="34" charset="0"/>
                    <a:hlinkClick r:id="rId4"/>
                  </a:rPr>
                  <a:t>ERDpacific@NRCan.gc.ca</a:t>
                </a:r>
                <a:endParaRPr lang="en-CA" sz="1100" dirty="0">
                  <a:solidFill>
                    <a:prstClr val="black"/>
                  </a:solidFill>
                  <a:latin typeface="Arial" panose="020B0604020202020204" pitchFamily="34" charset="0"/>
                  <a:cs typeface="Arial" pitchFamily="34" charset="0"/>
                </a:endParaRPr>
              </a:p>
            </p:txBody>
          </p:sp>
          <p:sp>
            <p:nvSpPr>
              <p:cNvPr id="23" name="TextBox 22"/>
              <p:cNvSpPr txBox="1"/>
              <p:nvPr/>
            </p:nvSpPr>
            <p:spPr>
              <a:xfrm>
                <a:off x="4515954" y="4484853"/>
                <a:ext cx="2343911" cy="877163"/>
              </a:xfrm>
              <a:prstGeom prst="rect">
                <a:avLst/>
              </a:prstGeom>
              <a:grpFill/>
              <a:ln>
                <a:solidFill>
                  <a:schemeClr val="accent1"/>
                </a:solidFill>
              </a:ln>
            </p:spPr>
            <p:txBody>
              <a:bodyPr wrap="none">
                <a:spAutoFit/>
              </a:bodyPr>
              <a:lstStyle/>
              <a:p>
                <a:pPr defTabSz="457200" fontAlgn="base">
                  <a:spcBef>
                    <a:spcPct val="0"/>
                  </a:spcBef>
                  <a:spcAft>
                    <a:spcPct val="0"/>
                  </a:spcAft>
                  <a:defRPr/>
                </a:pPr>
                <a:r>
                  <a:rPr lang="en-CA" sz="1300" b="1" dirty="0">
                    <a:solidFill>
                      <a:prstClr val="black"/>
                    </a:solidFill>
                    <a:latin typeface="Arial" panose="020B0604020202020204" pitchFamily="34" charset="0"/>
                    <a:cs typeface="Arial" pitchFamily="34" charset="0"/>
                  </a:rPr>
                  <a:t>Central </a:t>
                </a:r>
                <a:r>
                  <a:rPr lang="en-CA" sz="1300" dirty="0">
                    <a:solidFill>
                      <a:prstClr val="black"/>
                    </a:solidFill>
                    <a:latin typeface="Arial" panose="020B0604020202020204" pitchFamily="34" charset="0"/>
                    <a:cs typeface="Arial" pitchFamily="34" charset="0"/>
                  </a:rPr>
                  <a:t>Region </a:t>
                </a:r>
                <a:r>
                  <a:rPr lang="en-CA" sz="1000" dirty="0">
                    <a:solidFill>
                      <a:prstClr val="black"/>
                    </a:solidFill>
                    <a:latin typeface="Arial" panose="020B0604020202020204" pitchFamily="34" charset="0"/>
                    <a:cs typeface="Arial" pitchFamily="34" charset="0"/>
                  </a:rPr>
                  <a:t>(</a:t>
                </a:r>
                <a:r>
                  <a:rPr lang="en-CA" sz="1000" u="sng" dirty="0">
                    <a:solidFill>
                      <a:prstClr val="black"/>
                    </a:solidFill>
                    <a:latin typeface="Arial" panose="020B0604020202020204" pitchFamily="34" charset="0"/>
                    <a:cs typeface="Arial" pitchFamily="34" charset="0"/>
                  </a:rPr>
                  <a:t>Ottawa</a:t>
                </a:r>
                <a:r>
                  <a:rPr lang="en-CA" sz="1000" dirty="0">
                    <a:solidFill>
                      <a:prstClr val="black"/>
                    </a:solidFill>
                    <a:latin typeface="Arial" panose="020B0604020202020204" pitchFamily="34" charset="0"/>
                    <a:cs typeface="Arial" pitchFamily="34" charset="0"/>
                  </a:rPr>
                  <a:t>)</a:t>
                </a:r>
              </a:p>
              <a:p>
                <a:pPr defTabSz="457200" fontAlgn="base">
                  <a:spcBef>
                    <a:spcPct val="0"/>
                  </a:spcBef>
                  <a:spcAft>
                    <a:spcPct val="0"/>
                  </a:spcAft>
                  <a:defRPr/>
                </a:pPr>
                <a:r>
                  <a:rPr lang="en-CA" sz="800" dirty="0">
                    <a:solidFill>
                      <a:prstClr val="black"/>
                    </a:solidFill>
                    <a:latin typeface="Arial" panose="020B0604020202020204" pitchFamily="34" charset="0"/>
                    <a:cs typeface="Arial" pitchFamily="34" charset="0"/>
                  </a:rPr>
                  <a:t>Ontario / Manitoba</a:t>
                </a:r>
              </a:p>
              <a:p>
                <a:pPr defTabSz="457200" fontAlgn="base">
                  <a:spcBef>
                    <a:spcPct val="0"/>
                  </a:spcBef>
                  <a:spcAft>
                    <a:spcPct val="0"/>
                  </a:spcAft>
                  <a:defRPr/>
                </a:pPr>
                <a:r>
                  <a:rPr lang="en-CA" sz="800" b="1" dirty="0">
                    <a:solidFill>
                      <a:srgbClr val="FF0000"/>
                    </a:solidFill>
                    <a:latin typeface="Arial" panose="020B0604020202020204" pitchFamily="34" charset="0"/>
                    <a:cs typeface="Arial" pitchFamily="34" charset="0"/>
                  </a:rPr>
                  <a:t>Factory &amp; Magazine Licences  -  Inspections</a:t>
                </a:r>
              </a:p>
              <a:p>
                <a:pPr defTabSz="457200" fontAlgn="base">
                  <a:spcBef>
                    <a:spcPct val="0"/>
                  </a:spcBef>
                  <a:spcAft>
                    <a:spcPct val="0"/>
                  </a:spcAft>
                  <a:defRPr/>
                </a:pPr>
                <a:r>
                  <a:rPr lang="en-CA" sz="1100" dirty="0">
                    <a:solidFill>
                      <a:prstClr val="black"/>
                    </a:solidFill>
                    <a:latin typeface="Arial" panose="020B0604020202020204" pitchFamily="34" charset="0"/>
                    <a:cs typeface="Arial" pitchFamily="34" charset="0"/>
                  </a:rPr>
                  <a:t>(613) 948-5187</a:t>
                </a:r>
              </a:p>
              <a:p>
                <a:pPr defTabSz="457200" fontAlgn="base">
                  <a:spcBef>
                    <a:spcPct val="0"/>
                  </a:spcBef>
                  <a:spcAft>
                    <a:spcPct val="0"/>
                  </a:spcAft>
                  <a:defRPr/>
                </a:pPr>
                <a:r>
                  <a:rPr lang="en-CA" sz="1100" dirty="0">
                    <a:solidFill>
                      <a:prstClr val="black"/>
                    </a:solidFill>
                    <a:latin typeface="Arial" panose="020B0604020202020204" pitchFamily="34" charset="0"/>
                    <a:cs typeface="Arial" pitchFamily="34" charset="0"/>
                    <a:hlinkClick r:id="rId5"/>
                  </a:rPr>
                  <a:t>ERDcentral@NRCan.gc.ca</a:t>
                </a:r>
                <a:endParaRPr lang="en-CA" sz="1100" dirty="0">
                  <a:solidFill>
                    <a:prstClr val="black"/>
                  </a:solidFill>
                  <a:latin typeface="Arial" panose="020B0604020202020204" pitchFamily="34" charset="0"/>
                  <a:cs typeface="Arial" pitchFamily="34" charset="0"/>
                </a:endParaRPr>
              </a:p>
            </p:txBody>
          </p:sp>
          <p:sp>
            <p:nvSpPr>
              <p:cNvPr id="24" name="TextBox 23"/>
              <p:cNvSpPr txBox="1"/>
              <p:nvPr/>
            </p:nvSpPr>
            <p:spPr>
              <a:xfrm>
                <a:off x="6888440" y="4484853"/>
                <a:ext cx="2050561" cy="877163"/>
              </a:xfrm>
              <a:prstGeom prst="rect">
                <a:avLst/>
              </a:prstGeom>
              <a:grpFill/>
              <a:ln>
                <a:solidFill>
                  <a:schemeClr val="accent1"/>
                </a:solidFill>
              </a:ln>
            </p:spPr>
            <p:txBody>
              <a:bodyPr wrap="none">
                <a:spAutoFit/>
              </a:bodyPr>
              <a:lstStyle/>
              <a:p>
                <a:pPr defTabSz="457200" fontAlgn="base">
                  <a:spcBef>
                    <a:spcPct val="0"/>
                  </a:spcBef>
                  <a:spcAft>
                    <a:spcPct val="0"/>
                  </a:spcAft>
                  <a:defRPr/>
                </a:pPr>
                <a:r>
                  <a:rPr lang="en-CA" sz="1300" b="1" dirty="0">
                    <a:solidFill>
                      <a:prstClr val="black"/>
                    </a:solidFill>
                    <a:latin typeface="Arial" panose="020B0604020202020204" pitchFamily="34" charset="0"/>
                    <a:cs typeface="Arial" pitchFamily="34" charset="0"/>
                  </a:rPr>
                  <a:t>Eastern </a:t>
                </a:r>
                <a:r>
                  <a:rPr lang="en-CA" sz="1300" dirty="0">
                    <a:solidFill>
                      <a:prstClr val="black"/>
                    </a:solidFill>
                    <a:latin typeface="Arial" panose="020B0604020202020204" pitchFamily="34" charset="0"/>
                    <a:cs typeface="Arial" pitchFamily="34" charset="0"/>
                  </a:rPr>
                  <a:t>Region </a:t>
                </a:r>
                <a:r>
                  <a:rPr lang="en-CA" sz="1000" dirty="0" smtClean="0">
                    <a:solidFill>
                      <a:prstClr val="black"/>
                    </a:solidFill>
                    <a:latin typeface="Arial" panose="020B0604020202020204" pitchFamily="34" charset="0"/>
                    <a:cs typeface="Arial" pitchFamily="34" charset="0"/>
                  </a:rPr>
                  <a:t>(</a:t>
                </a:r>
                <a:r>
                  <a:rPr lang="en-CA" sz="1000" u="sng" dirty="0" smtClean="0">
                    <a:solidFill>
                      <a:prstClr val="black"/>
                    </a:solidFill>
                    <a:latin typeface="Arial" panose="020B0604020202020204" pitchFamily="34" charset="0"/>
                    <a:cs typeface="Arial" pitchFamily="34" charset="0"/>
                  </a:rPr>
                  <a:t>Varennes</a:t>
                </a:r>
                <a:r>
                  <a:rPr lang="en-CA" sz="1000" dirty="0" smtClean="0">
                    <a:solidFill>
                      <a:prstClr val="black"/>
                    </a:solidFill>
                    <a:latin typeface="Arial" panose="020B0604020202020204" pitchFamily="34" charset="0"/>
                    <a:cs typeface="Arial" pitchFamily="34" charset="0"/>
                  </a:rPr>
                  <a:t>)</a:t>
                </a:r>
                <a:endParaRPr lang="en-CA" sz="1000" dirty="0">
                  <a:solidFill>
                    <a:prstClr val="black"/>
                  </a:solidFill>
                  <a:latin typeface="Arial" panose="020B0604020202020204" pitchFamily="34" charset="0"/>
                  <a:cs typeface="Arial" pitchFamily="34" charset="0"/>
                </a:endParaRPr>
              </a:p>
              <a:p>
                <a:pPr defTabSz="457200" fontAlgn="base">
                  <a:spcBef>
                    <a:spcPct val="0"/>
                  </a:spcBef>
                  <a:spcAft>
                    <a:spcPct val="0"/>
                  </a:spcAft>
                  <a:defRPr/>
                </a:pPr>
                <a:r>
                  <a:rPr lang="en-CA" sz="800" dirty="0">
                    <a:solidFill>
                      <a:prstClr val="black"/>
                    </a:solidFill>
                    <a:latin typeface="Arial" panose="020B0604020202020204" pitchFamily="34" charset="0"/>
                    <a:cs typeface="Arial" pitchFamily="34" charset="0"/>
                  </a:rPr>
                  <a:t>Quebec / Nunavut / Atlantic Provinces</a:t>
                </a:r>
              </a:p>
              <a:p>
                <a:pPr defTabSz="457200" fontAlgn="base">
                  <a:spcBef>
                    <a:spcPct val="0"/>
                  </a:spcBef>
                  <a:spcAft>
                    <a:spcPct val="0"/>
                  </a:spcAft>
                  <a:defRPr/>
                </a:pPr>
                <a:r>
                  <a:rPr lang="en-CA" sz="800" b="1" dirty="0">
                    <a:solidFill>
                      <a:srgbClr val="FF0000"/>
                    </a:solidFill>
                    <a:latin typeface="Arial" panose="020B0604020202020204" pitchFamily="34" charset="0"/>
                    <a:cs typeface="Arial" pitchFamily="34" charset="0"/>
                  </a:rPr>
                  <a:t>Magazine Licences  -  Inspections </a:t>
                </a:r>
                <a:endParaRPr lang="en-CA" sz="800" dirty="0">
                  <a:solidFill>
                    <a:prstClr val="black"/>
                  </a:solidFill>
                  <a:latin typeface="Arial" panose="020B0604020202020204" pitchFamily="34" charset="0"/>
                  <a:cs typeface="Arial" pitchFamily="34" charset="0"/>
                </a:endParaRPr>
              </a:p>
              <a:p>
                <a:pPr defTabSz="457200" fontAlgn="base">
                  <a:spcBef>
                    <a:spcPct val="0"/>
                  </a:spcBef>
                  <a:spcAft>
                    <a:spcPct val="0"/>
                  </a:spcAft>
                  <a:defRPr/>
                </a:pPr>
                <a:r>
                  <a:rPr lang="en-CA" sz="1100" dirty="0">
                    <a:solidFill>
                      <a:prstClr val="black"/>
                    </a:solidFill>
                    <a:latin typeface="Arial" panose="020B0604020202020204" pitchFamily="34" charset="0"/>
                    <a:cs typeface="Arial" pitchFamily="34" charset="0"/>
                  </a:rPr>
                  <a:t>(450) </a:t>
                </a:r>
                <a:r>
                  <a:rPr lang="en-CA" sz="1100" dirty="0" smtClean="0">
                    <a:solidFill>
                      <a:prstClr val="black"/>
                    </a:solidFill>
                    <a:latin typeface="Arial" panose="020B0604020202020204" pitchFamily="34" charset="0"/>
                    <a:cs typeface="Arial" pitchFamily="34" charset="0"/>
                  </a:rPr>
                  <a:t>652-2345</a:t>
                </a:r>
                <a:endParaRPr lang="en-CA" sz="1100" dirty="0">
                  <a:solidFill>
                    <a:prstClr val="black"/>
                  </a:solidFill>
                  <a:latin typeface="Arial" panose="020B0604020202020204" pitchFamily="34" charset="0"/>
                  <a:cs typeface="Arial" pitchFamily="34" charset="0"/>
                </a:endParaRPr>
              </a:p>
              <a:p>
                <a:pPr defTabSz="457200" fontAlgn="base">
                  <a:spcBef>
                    <a:spcPct val="0"/>
                  </a:spcBef>
                  <a:spcAft>
                    <a:spcPct val="0"/>
                  </a:spcAft>
                  <a:defRPr/>
                </a:pPr>
                <a:r>
                  <a:rPr lang="en-CA" sz="1100" dirty="0">
                    <a:solidFill>
                      <a:prstClr val="black"/>
                    </a:solidFill>
                    <a:latin typeface="Arial" panose="020B0604020202020204" pitchFamily="34" charset="0"/>
                    <a:cs typeface="Arial" pitchFamily="34" charset="0"/>
                    <a:hlinkClick r:id="rId5"/>
                  </a:rPr>
                  <a:t>ERDeastern@NRCan.gc.ca</a:t>
                </a:r>
                <a:endParaRPr lang="en-CA" sz="1100" dirty="0">
                  <a:solidFill>
                    <a:prstClr val="black"/>
                  </a:solidFill>
                  <a:latin typeface="Arial" panose="020B0604020202020204" pitchFamily="34" charset="0"/>
                  <a:cs typeface="Arial" pitchFamily="34" charset="0"/>
                </a:endParaRPr>
              </a:p>
            </p:txBody>
          </p:sp>
        </p:grpSp>
      </p:grpSp>
      <p:sp>
        <p:nvSpPr>
          <p:cNvPr id="37895" name="Rectangle 13"/>
          <p:cNvSpPr txBox="1">
            <a:spLocks noChangeArrowheads="1"/>
          </p:cNvSpPr>
          <p:nvPr/>
        </p:nvSpPr>
        <p:spPr bwMode="auto">
          <a:xfrm>
            <a:off x="107504" y="2564904"/>
            <a:ext cx="91440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eaLnBrk="0" hangingPunct="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eaLnBrk="0" hangingPunct="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eaLnBrk="0" hangingPunct="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lgn="ctr" defTabSz="457200" eaLnBrk="1" fontAlgn="base" hangingPunct="1">
              <a:spcBef>
                <a:spcPct val="0"/>
              </a:spcBef>
              <a:spcAft>
                <a:spcPct val="0"/>
              </a:spcAft>
              <a:buClrTx/>
              <a:buFontTx/>
              <a:buNone/>
            </a:pPr>
            <a:r>
              <a:rPr lang="en-US" altLang="en-US" sz="2800" b="1" dirty="0" smtClean="0">
                <a:solidFill>
                  <a:prstClr val="black"/>
                </a:solidFill>
              </a:rPr>
              <a:t>Questions?</a:t>
            </a:r>
          </a:p>
        </p:txBody>
      </p:sp>
    </p:spTree>
    <p:extLst>
      <p:ext uri="{BB962C8B-B14F-4D97-AF65-F5344CB8AC3E}">
        <p14:creationId xmlns:p14="http://schemas.microsoft.com/office/powerpoint/2010/main" val="41355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9"/>
          <p:cNvSpPr>
            <a:spLocks noGrp="1" noChangeArrowheads="1"/>
          </p:cNvSpPr>
          <p:nvPr>
            <p:ph type="body" sz="half" idx="1"/>
          </p:nvPr>
        </p:nvSpPr>
        <p:spPr>
          <a:xfrm>
            <a:off x="468313" y="962025"/>
            <a:ext cx="4038600" cy="4876800"/>
          </a:xfrm>
        </p:spPr>
        <p:txBody>
          <a:bodyPr/>
          <a:lstStyle/>
          <a:p>
            <a:pPr marL="457200" lvl="1" indent="0" eaLnBrk="1" hangingPunct="1">
              <a:lnSpc>
                <a:spcPct val="90000"/>
              </a:lnSpc>
              <a:buFont typeface="Wingdings" pitchFamily="2" charset="2"/>
              <a:buNone/>
            </a:pPr>
            <a:endParaRPr lang="en-CA" altLang="en-US" sz="1800" smtClean="0"/>
          </a:p>
        </p:txBody>
      </p:sp>
      <p:graphicFrame>
        <p:nvGraphicFramePr>
          <p:cNvPr id="2" name="Table 1"/>
          <p:cNvGraphicFramePr>
            <a:graphicFrameLocks noGrp="1"/>
          </p:cNvGraphicFramePr>
          <p:nvPr>
            <p:extLst>
              <p:ext uri="{D42A27DB-BD31-4B8C-83A1-F6EECF244321}">
                <p14:modId xmlns:p14="http://schemas.microsoft.com/office/powerpoint/2010/main" val="291005036"/>
              </p:ext>
            </p:extLst>
          </p:nvPr>
        </p:nvGraphicFramePr>
        <p:xfrm>
          <a:off x="179512" y="764704"/>
          <a:ext cx="8712968" cy="562376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20480"/>
                <a:gridCol w="4392488"/>
              </a:tblGrid>
              <a:tr h="44632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2400" b="1" u="sng" dirty="0" smtClean="0">
                          <a:solidFill>
                            <a:schemeClr val="tx1"/>
                          </a:solidFill>
                          <a:latin typeface="+mn-lt"/>
                        </a:rPr>
                        <a:t>Director/CIE</a:t>
                      </a:r>
                      <a:r>
                        <a:rPr lang="en-CA" altLang="en-US" sz="2400" dirty="0" smtClean="0">
                          <a:solidFill>
                            <a:schemeClr val="tx1"/>
                          </a:solidFill>
                          <a:latin typeface="+mn-lt"/>
                        </a:rPr>
                        <a:t>   –   </a:t>
                      </a:r>
                      <a:r>
                        <a:rPr lang="en-CA" altLang="en-US" sz="2400" b="0" dirty="0" smtClean="0">
                          <a:solidFill>
                            <a:schemeClr val="tx1"/>
                          </a:solidFill>
                          <a:latin typeface="+mn-lt"/>
                        </a:rPr>
                        <a:t>Jean-</a:t>
                      </a:r>
                      <a:r>
                        <a:rPr lang="en-CA" altLang="en-US" sz="2400" b="0" baseline="0" dirty="0" smtClean="0">
                          <a:solidFill>
                            <a:schemeClr val="tx1"/>
                          </a:solidFill>
                          <a:latin typeface="+mn-lt"/>
                        </a:rPr>
                        <a:t> </a:t>
                      </a:r>
                      <a:r>
                        <a:rPr lang="en-CA" altLang="en-US" sz="2400" b="0" dirty="0" smtClean="0">
                          <a:solidFill>
                            <a:schemeClr val="tx1"/>
                          </a:solidFill>
                          <a:latin typeface="+mn-lt"/>
                        </a:rPr>
                        <a:t>Luc Arpin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dirty="0" smtClean="0"/>
                    </a:p>
                  </a:txBody>
                  <a:tcPr/>
                </a:tc>
              </a:tr>
              <a:tr h="4235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2000" b="1" u="sng" dirty="0" smtClean="0">
                          <a:latin typeface="+mn-lt"/>
                        </a:rPr>
                        <a:t>National Manager</a:t>
                      </a:r>
                      <a:r>
                        <a:rPr lang="en-CA" altLang="en-US" sz="2000" b="1" u="none" dirty="0" smtClean="0">
                          <a:latin typeface="+mn-lt"/>
                        </a:rPr>
                        <a:t>   </a:t>
                      </a:r>
                      <a:r>
                        <a:rPr lang="en-CA" altLang="en-US" sz="2000" b="0" dirty="0" smtClean="0">
                          <a:latin typeface="+mn-lt"/>
                        </a:rPr>
                        <a:t>–   </a:t>
                      </a:r>
                      <a:r>
                        <a:rPr lang="en-CA" altLang="en-US" sz="2000" b="0" dirty="0" smtClean="0">
                          <a:solidFill>
                            <a:srgbClr val="FF0000"/>
                          </a:solidFill>
                          <a:latin typeface="+mn-lt"/>
                        </a:rPr>
                        <a:t>Charles Montpetit </a:t>
                      </a:r>
                      <a:r>
                        <a:rPr lang="en-CA" altLang="en-US" sz="2000" b="0" dirty="0" smtClean="0">
                          <a:latin typeface="+mn-lt"/>
                        </a:rPr>
                        <a:t>(Acting)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2000" b="1" u="sng" dirty="0" smtClean="0">
                          <a:latin typeface="+mn-lt"/>
                        </a:rPr>
                        <a:t>Specialists Manager</a:t>
                      </a:r>
                      <a:r>
                        <a:rPr lang="en-CA" altLang="en-US" sz="2000" b="1" u="none" dirty="0" smtClean="0">
                          <a:latin typeface="+mn-lt"/>
                        </a:rPr>
                        <a:t>   </a:t>
                      </a:r>
                      <a:r>
                        <a:rPr lang="en-CA" altLang="en-US" sz="2000" b="0" dirty="0" smtClean="0">
                          <a:latin typeface="+mn-lt"/>
                        </a:rPr>
                        <a:t>–   Serge Dionne</a:t>
                      </a:r>
                    </a:p>
                  </a:txBody>
                  <a:tcPr anchor="ctr"/>
                </a:tc>
              </a:tr>
              <a:tr h="3744658">
                <a:tc rowSpan="2">
                  <a:txBody>
                    <a:bodyPr/>
                    <a:lstStyle/>
                    <a:p>
                      <a:pPr marL="0" indent="0" eaLnBrk="1" hangingPunct="1">
                        <a:lnSpc>
                          <a:spcPct val="90000"/>
                        </a:lnSpc>
                        <a:buNone/>
                      </a:pPr>
                      <a:r>
                        <a:rPr lang="en-CA" altLang="en-US" sz="1650" b="1" u="sng" dirty="0" smtClean="0">
                          <a:latin typeface="+mn-lt"/>
                        </a:rPr>
                        <a:t>Pacific Region</a:t>
                      </a:r>
                    </a:p>
                    <a:p>
                      <a:pPr marL="179388" lvl="1" indent="0" eaLnBrk="1" hangingPunct="1">
                        <a:lnSpc>
                          <a:spcPct val="90000"/>
                        </a:lnSpc>
                      </a:pPr>
                      <a:r>
                        <a:rPr lang="en-CA" altLang="en-US" sz="1650" dirty="0" smtClean="0">
                          <a:latin typeface="+mn-lt"/>
                        </a:rPr>
                        <a:t>Manager –         Rod Boulay</a:t>
                      </a:r>
                    </a:p>
                    <a:p>
                      <a:pPr marL="179388" lvl="1" indent="0" eaLnBrk="1" hangingPunct="1">
                        <a:lnSpc>
                          <a:spcPct val="90000"/>
                        </a:lnSpc>
                      </a:pPr>
                      <a:r>
                        <a:rPr lang="en-CA" altLang="en-US" sz="1650" dirty="0" smtClean="0">
                          <a:latin typeface="+mn-lt"/>
                        </a:rPr>
                        <a:t>Inspector</a:t>
                      </a:r>
                      <a:r>
                        <a:rPr lang="en-CA" altLang="en-US" sz="1650" baseline="0" dirty="0" smtClean="0">
                          <a:latin typeface="+mn-lt"/>
                        </a:rPr>
                        <a:t> -         </a:t>
                      </a:r>
                      <a:r>
                        <a:rPr lang="en-CA" altLang="en-US" sz="1650" baseline="0" dirty="0" smtClean="0">
                          <a:solidFill>
                            <a:srgbClr val="FF0000"/>
                          </a:solidFill>
                          <a:latin typeface="+mn-lt"/>
                        </a:rPr>
                        <a:t>David Murdoch</a:t>
                      </a:r>
                      <a:endParaRPr lang="en-CA" altLang="en-US" sz="1650" dirty="0" smtClean="0">
                        <a:solidFill>
                          <a:srgbClr val="FF0000"/>
                        </a:solidFill>
                        <a:latin typeface="+mn-lt"/>
                      </a:endParaRPr>
                    </a:p>
                    <a:p>
                      <a:pPr marL="179388" lvl="1" indent="0" eaLnBrk="1" hangingPunct="1">
                        <a:lnSpc>
                          <a:spcPct val="90000"/>
                        </a:lnSpc>
                      </a:pPr>
                      <a:r>
                        <a:rPr lang="en-CA" altLang="en-US" sz="1650" dirty="0" smtClean="0">
                          <a:latin typeface="+mn-lt"/>
                        </a:rPr>
                        <a:t>Assistant – </a:t>
                      </a:r>
                      <a:r>
                        <a:rPr lang="en-CA" altLang="en-US" sz="1650" baseline="0" dirty="0" smtClean="0">
                          <a:latin typeface="+mn-lt"/>
                        </a:rPr>
                        <a:t>     </a:t>
                      </a:r>
                      <a:r>
                        <a:rPr lang="en-CA" altLang="en-US" sz="1650" dirty="0" smtClean="0">
                          <a:latin typeface="+mn-lt"/>
                        </a:rPr>
                        <a:t>   Kelp Watson</a:t>
                      </a:r>
                    </a:p>
                    <a:p>
                      <a:pPr marL="179388" lvl="1" indent="0" eaLnBrk="1" hangingPunct="1">
                        <a:lnSpc>
                          <a:spcPct val="90000"/>
                        </a:lnSpc>
                      </a:pPr>
                      <a:endParaRPr lang="en-CA" sz="500" dirty="0" smtClean="0">
                        <a:latin typeface="+mn-lt"/>
                      </a:endParaRPr>
                    </a:p>
                    <a:p>
                      <a:pPr marL="0" indent="0" eaLnBrk="1" hangingPunct="1">
                        <a:lnSpc>
                          <a:spcPct val="90000"/>
                        </a:lnSpc>
                        <a:buNone/>
                      </a:pPr>
                      <a:r>
                        <a:rPr lang="en-CA" altLang="en-US" sz="1650" b="1" u="sng" dirty="0" smtClean="0">
                          <a:latin typeface="+mn-lt"/>
                        </a:rPr>
                        <a:t>Western Region</a:t>
                      </a:r>
                    </a:p>
                    <a:p>
                      <a:pPr marL="179388" lvl="1" indent="0" eaLnBrk="1" hangingPunct="1">
                        <a:lnSpc>
                          <a:spcPct val="90000"/>
                        </a:lnSpc>
                        <a:buFont typeface="Courier New" panose="02070309020205020404" pitchFamily="49" charset="0"/>
                        <a:buNone/>
                      </a:pPr>
                      <a:r>
                        <a:rPr lang="en-CA" altLang="en-US" sz="1650" dirty="0" smtClean="0">
                          <a:latin typeface="+mn-lt"/>
                        </a:rPr>
                        <a:t>Manager –         David Mohn</a:t>
                      </a:r>
                    </a:p>
                    <a:p>
                      <a:pPr marL="179388" lvl="1" indent="0" eaLnBrk="1" hangingPunct="1">
                        <a:lnSpc>
                          <a:spcPct val="90000"/>
                        </a:lnSpc>
                        <a:buFont typeface="Courier New" panose="02070309020205020404" pitchFamily="49" charset="0"/>
                        <a:buNone/>
                      </a:pPr>
                      <a:r>
                        <a:rPr lang="en-CA" altLang="en-US" sz="1650" dirty="0" smtClean="0">
                          <a:latin typeface="+mn-lt"/>
                        </a:rPr>
                        <a:t>Inspector –        Tushna Soonawalla</a:t>
                      </a:r>
                    </a:p>
                    <a:p>
                      <a:pPr marL="179388" lvl="1" indent="0" eaLnBrk="1" hangingPunct="1">
                        <a:lnSpc>
                          <a:spcPct val="90000"/>
                        </a:lnSpc>
                        <a:buFont typeface="Courier New" panose="02070309020205020404" pitchFamily="49" charset="0"/>
                        <a:buNone/>
                      </a:pPr>
                      <a:r>
                        <a:rPr lang="en-CA" altLang="en-US" sz="1650" dirty="0" smtClean="0">
                          <a:latin typeface="+mn-lt"/>
                        </a:rPr>
                        <a:t>Inspector -         </a:t>
                      </a:r>
                      <a:r>
                        <a:rPr lang="en-CA" altLang="en-US" sz="1650" dirty="0" smtClean="0">
                          <a:solidFill>
                            <a:srgbClr val="FF0000"/>
                          </a:solidFill>
                          <a:latin typeface="+mn-lt"/>
                        </a:rPr>
                        <a:t>Rebecca</a:t>
                      </a:r>
                      <a:r>
                        <a:rPr lang="en-CA" altLang="en-US" sz="1650" baseline="0" dirty="0" smtClean="0">
                          <a:solidFill>
                            <a:srgbClr val="FF0000"/>
                          </a:solidFill>
                          <a:latin typeface="+mn-lt"/>
                        </a:rPr>
                        <a:t> Holmberg</a:t>
                      </a:r>
                      <a:endParaRPr lang="en-CA" altLang="en-US" sz="1650" dirty="0" smtClean="0">
                        <a:solidFill>
                          <a:srgbClr val="FF0000"/>
                        </a:solidFill>
                        <a:latin typeface="+mn-lt"/>
                      </a:endParaRPr>
                    </a:p>
                    <a:p>
                      <a:pPr marL="179388" lvl="1" indent="0" eaLnBrk="1" hangingPunct="1">
                        <a:lnSpc>
                          <a:spcPct val="90000"/>
                        </a:lnSpc>
                        <a:buFont typeface="Courier New" panose="02070309020205020404" pitchFamily="49" charset="0"/>
                        <a:buNone/>
                      </a:pPr>
                      <a:r>
                        <a:rPr lang="en-CA" altLang="en-US" sz="1650" dirty="0" smtClean="0">
                          <a:latin typeface="+mn-lt"/>
                        </a:rPr>
                        <a:t>Assistant –         Wanda King</a:t>
                      </a:r>
                    </a:p>
                    <a:p>
                      <a:pPr marL="179388" lvl="1" indent="0" eaLnBrk="1" hangingPunct="1">
                        <a:lnSpc>
                          <a:spcPct val="90000"/>
                        </a:lnSpc>
                        <a:buFont typeface="Courier New" panose="02070309020205020404" pitchFamily="49" charset="0"/>
                        <a:buNone/>
                      </a:pPr>
                      <a:endParaRPr lang="en-CA" altLang="en-US" sz="500" dirty="0" smtClean="0">
                        <a:latin typeface="+mn-lt"/>
                      </a:endParaRPr>
                    </a:p>
                    <a:p>
                      <a:pPr marL="0" indent="0" eaLnBrk="1" hangingPunct="1">
                        <a:lnSpc>
                          <a:spcPct val="90000"/>
                        </a:lnSpc>
                        <a:buNone/>
                      </a:pPr>
                      <a:r>
                        <a:rPr lang="en-CA" altLang="en-US" sz="1650" b="1" u="sng" dirty="0" smtClean="0">
                          <a:latin typeface="+mn-lt"/>
                        </a:rPr>
                        <a:t>HQ </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650" baseline="0" dirty="0" smtClean="0">
                          <a:latin typeface="+mn-lt"/>
                        </a:rPr>
                        <a:t>Op. Policies –     </a:t>
                      </a:r>
                      <a:r>
                        <a:rPr lang="en-CA" altLang="en-US" sz="1650" dirty="0" smtClean="0">
                          <a:latin typeface="+mn-lt"/>
                        </a:rPr>
                        <a:t>Isabelle</a:t>
                      </a:r>
                      <a:r>
                        <a:rPr lang="en-CA" altLang="en-US" sz="1650" baseline="0" dirty="0" smtClean="0">
                          <a:latin typeface="+mn-lt"/>
                        </a:rPr>
                        <a:t> Gagné</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650" baseline="0" dirty="0" smtClean="0">
                          <a:latin typeface="+mn-lt"/>
                        </a:rPr>
                        <a:t>Inspectors –       Greg Choryhanna</a:t>
                      </a:r>
                      <a:endParaRPr lang="en-CA" altLang="en-US" sz="1650" dirty="0" smtClean="0">
                        <a:latin typeface="+mn-lt"/>
                      </a:endParaRP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650" baseline="0" dirty="0" smtClean="0">
                          <a:latin typeface="+mn-lt"/>
                        </a:rPr>
                        <a:t>                             Mike Farbod</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650" dirty="0" smtClean="0">
                          <a:solidFill>
                            <a:srgbClr val="FF0000"/>
                          </a:solidFill>
                          <a:latin typeface="+mn-lt"/>
                        </a:rPr>
                        <a:t>                             Meagan Martin</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650" dirty="0" smtClean="0">
                          <a:latin typeface="+mn-lt"/>
                        </a:rPr>
                        <a:t>                             Mark</a:t>
                      </a:r>
                      <a:r>
                        <a:rPr lang="en-CA" altLang="en-US" sz="1650" baseline="0" dirty="0" smtClean="0">
                          <a:latin typeface="+mn-lt"/>
                        </a:rPr>
                        <a:t> Wilansky</a:t>
                      </a:r>
                    </a:p>
                    <a:p>
                      <a:pPr marL="179388" marR="0" lvl="1" indent="-179388"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650" b="1" u="sng" dirty="0" smtClean="0">
                          <a:latin typeface="+mn-lt"/>
                        </a:rPr>
                        <a:t>Eastern Region</a:t>
                      </a:r>
                    </a:p>
                    <a:p>
                      <a:pPr marL="179388" lvl="1" indent="0" eaLnBrk="1" hangingPunct="1">
                        <a:lnSpc>
                          <a:spcPct val="90000"/>
                        </a:lnSpc>
                        <a:buFont typeface="Courier New" panose="02070309020205020404" pitchFamily="49" charset="0"/>
                        <a:buNone/>
                      </a:pPr>
                      <a:r>
                        <a:rPr lang="en-CA" altLang="en-US" sz="1650" dirty="0" smtClean="0">
                          <a:latin typeface="+mn-lt"/>
                        </a:rPr>
                        <a:t>Manager –          Viviane Dewyse</a:t>
                      </a:r>
                    </a:p>
                    <a:p>
                      <a:pPr marL="179388" lvl="1" indent="0" eaLnBrk="1" hangingPunct="1">
                        <a:lnSpc>
                          <a:spcPct val="90000"/>
                        </a:lnSpc>
                        <a:buFont typeface="Courier New" panose="02070309020205020404" pitchFamily="49" charset="0"/>
                        <a:buNone/>
                      </a:pPr>
                      <a:r>
                        <a:rPr lang="en-CA" altLang="en-US" sz="1650" dirty="0" smtClean="0">
                          <a:latin typeface="+mn-lt"/>
                        </a:rPr>
                        <a:t>Inspector - </a:t>
                      </a:r>
                      <a:r>
                        <a:rPr lang="en-CA" altLang="en-US" sz="1650" baseline="0" dirty="0" smtClean="0">
                          <a:latin typeface="+mn-lt"/>
                        </a:rPr>
                        <a:t>         </a:t>
                      </a:r>
                      <a:r>
                        <a:rPr lang="en-CA" altLang="en-US" sz="1650" baseline="0" dirty="0" smtClean="0">
                          <a:solidFill>
                            <a:srgbClr val="FF0000"/>
                          </a:solidFill>
                          <a:latin typeface="+mn-lt"/>
                        </a:rPr>
                        <a:t>Jean-François Viger</a:t>
                      </a:r>
                      <a:endParaRPr lang="en-CA" altLang="en-US" sz="1650" dirty="0" smtClean="0">
                        <a:solidFill>
                          <a:srgbClr val="FF0000"/>
                        </a:solidFill>
                        <a:latin typeface="+mn-lt"/>
                      </a:endParaRPr>
                    </a:p>
                  </a:txBody>
                  <a:tcPr/>
                </a:tc>
                <a:tc>
                  <a:txBody>
                    <a:bodyPr/>
                    <a:lstStyle/>
                    <a:p>
                      <a:pPr marL="179388" lvl="1" indent="0" eaLnBrk="1" hangingPunct="1">
                        <a:lnSpc>
                          <a:spcPct val="90000"/>
                        </a:lnSpc>
                        <a:buFont typeface="Courier New" panose="02070309020205020404" pitchFamily="49" charset="0"/>
                        <a:buNone/>
                      </a:pPr>
                      <a:r>
                        <a:rPr lang="en-CA" altLang="en-US" sz="1650" b="1" u="none" dirty="0" smtClean="0">
                          <a:latin typeface="+mn-lt"/>
                        </a:rPr>
                        <a:t>Transport, QD, Risk             </a:t>
                      </a:r>
                      <a:r>
                        <a:rPr lang="en-CA" altLang="en-US" sz="1650" b="0" u="none" dirty="0" smtClean="0">
                          <a:latin typeface="+mn-lt"/>
                        </a:rPr>
                        <a:t>Sebastian</a:t>
                      </a:r>
                      <a:r>
                        <a:rPr lang="en-CA" altLang="en-US" sz="1650" b="0" u="none" baseline="0" dirty="0" smtClean="0">
                          <a:latin typeface="+mn-lt"/>
                        </a:rPr>
                        <a:t> Towler</a:t>
                      </a:r>
                      <a:endParaRPr lang="en-CA" altLang="en-US" sz="1650" b="1" u="none" dirty="0" smtClean="0">
                        <a:latin typeface="+mn-lt"/>
                      </a:endParaRPr>
                    </a:p>
                    <a:p>
                      <a:pPr marL="179388" lvl="1" indent="0" eaLnBrk="1" hangingPunct="1">
                        <a:lnSpc>
                          <a:spcPct val="90000"/>
                        </a:lnSpc>
                        <a:buFont typeface="Courier New" panose="02070309020205020404" pitchFamily="49" charset="0"/>
                        <a:buNone/>
                      </a:pPr>
                      <a:endParaRPr lang="en-CA" altLang="en-US" sz="1500" b="1" dirty="0" smtClean="0">
                        <a:latin typeface="+mn-lt"/>
                      </a:endParaRPr>
                    </a:p>
                    <a:p>
                      <a:pPr marL="179388" lvl="1" indent="0" eaLnBrk="1" hangingPunct="1">
                        <a:lnSpc>
                          <a:spcPct val="90000"/>
                        </a:lnSpc>
                        <a:buFont typeface="Courier New" panose="02070309020205020404" pitchFamily="49" charset="0"/>
                        <a:buNone/>
                      </a:pPr>
                      <a:r>
                        <a:rPr lang="en-CA" altLang="en-US" sz="1650" b="1" dirty="0" smtClean="0">
                          <a:latin typeface="+mn-lt"/>
                        </a:rPr>
                        <a:t>Security</a:t>
                      </a:r>
                      <a:r>
                        <a:rPr lang="en-CA" altLang="en-US" sz="1650" b="1" baseline="0" dirty="0" smtClean="0">
                          <a:latin typeface="+mn-lt"/>
                        </a:rPr>
                        <a:t> Screening and       </a:t>
                      </a:r>
                      <a:r>
                        <a:rPr lang="en-CA" altLang="en-US" sz="1650" b="0" baseline="0" dirty="0" smtClean="0">
                          <a:latin typeface="+mn-lt"/>
                        </a:rPr>
                        <a:t>Maurice Pinco</a:t>
                      </a:r>
                    </a:p>
                    <a:p>
                      <a:pPr marL="179388" lvl="1" indent="0" eaLnBrk="1" hangingPunct="1">
                        <a:lnSpc>
                          <a:spcPct val="90000"/>
                        </a:lnSpc>
                        <a:buFont typeface="Courier New" panose="02070309020205020404" pitchFamily="49" charset="0"/>
                        <a:buNone/>
                      </a:pPr>
                      <a:r>
                        <a:rPr lang="en-CA" altLang="en-US" sz="1650" b="1" dirty="0" smtClean="0">
                          <a:latin typeface="+mn-lt"/>
                        </a:rPr>
                        <a:t>Restricted Components</a:t>
                      </a:r>
                      <a:endParaRPr lang="en-CA" altLang="en-US" sz="1650" dirty="0" smtClean="0">
                        <a:latin typeface="+mn-lt"/>
                      </a:endParaRPr>
                    </a:p>
                    <a:p>
                      <a:pPr marL="179388" lvl="1" indent="0" eaLnBrk="1" hangingPunct="1">
                        <a:lnSpc>
                          <a:spcPct val="90000"/>
                        </a:lnSpc>
                        <a:buFont typeface="Courier New" panose="02070309020205020404" pitchFamily="49" charset="0"/>
                        <a:buNone/>
                      </a:pPr>
                      <a:endParaRPr lang="en-CA" altLang="en-US" sz="1500" b="1" u="none" dirty="0" smtClean="0">
                        <a:latin typeface="+mn-lt"/>
                      </a:endParaRPr>
                    </a:p>
                    <a:p>
                      <a:pPr marL="179388" lvl="1" indent="0" eaLnBrk="1" hangingPunct="1">
                        <a:lnSpc>
                          <a:spcPct val="90000"/>
                        </a:lnSpc>
                        <a:buFont typeface="Courier New" panose="02070309020205020404" pitchFamily="49" charset="0"/>
                        <a:buNone/>
                      </a:pPr>
                      <a:r>
                        <a:rPr lang="en-CA" altLang="en-US" sz="1650" b="1" dirty="0" smtClean="0">
                          <a:latin typeface="+mn-lt"/>
                        </a:rPr>
                        <a:t>Fireworks</a:t>
                      </a:r>
                      <a:r>
                        <a:rPr lang="en-CA" altLang="en-US" sz="1650" b="0" baseline="0" dirty="0" smtClean="0">
                          <a:latin typeface="+mn-lt"/>
                        </a:rPr>
                        <a:t>                           </a:t>
                      </a:r>
                      <a:r>
                        <a:rPr lang="en-CA" altLang="en-US" sz="1650" dirty="0" smtClean="0">
                          <a:latin typeface="+mn-lt"/>
                        </a:rPr>
                        <a:t>    Rachel</a:t>
                      </a:r>
                      <a:r>
                        <a:rPr lang="en-CA" altLang="en-US" sz="1650" baseline="0" dirty="0" smtClean="0">
                          <a:latin typeface="+mn-lt"/>
                        </a:rPr>
                        <a:t> </a:t>
                      </a:r>
                      <a:r>
                        <a:rPr lang="en-CA" altLang="en-US" sz="1650" dirty="0" smtClean="0">
                          <a:latin typeface="+mn-lt"/>
                        </a:rPr>
                        <a:t>Robbins</a:t>
                      </a:r>
                    </a:p>
                    <a:p>
                      <a:pPr marL="179388" lvl="1" indent="0" eaLnBrk="1" hangingPunct="1">
                        <a:lnSpc>
                          <a:spcPct val="90000"/>
                        </a:lnSpc>
                        <a:buFont typeface="Courier New" panose="02070309020205020404" pitchFamily="49" charset="0"/>
                        <a:buNone/>
                      </a:pPr>
                      <a:endParaRPr lang="en-CA" altLang="en-US" sz="1500" b="1" u="none" dirty="0" smtClean="0">
                        <a:latin typeface="+mn-lt"/>
                      </a:endParaRPr>
                    </a:p>
                    <a:p>
                      <a:pPr marL="179388" lvl="1" indent="0" eaLnBrk="1" hangingPunct="1">
                        <a:lnSpc>
                          <a:spcPct val="90000"/>
                        </a:lnSpc>
                        <a:buFont typeface="Courier New" panose="02070309020205020404" pitchFamily="49" charset="0"/>
                        <a:buNone/>
                      </a:pPr>
                      <a:r>
                        <a:rPr lang="en-CA" altLang="en-US" sz="1650" b="1" u="none" dirty="0" smtClean="0">
                          <a:latin typeface="+mn-lt"/>
                        </a:rPr>
                        <a:t>Import</a:t>
                      </a:r>
                      <a:r>
                        <a:rPr lang="en-CA" altLang="en-US" sz="1650" b="0" u="none" dirty="0" smtClean="0">
                          <a:latin typeface="+mn-lt"/>
                        </a:rPr>
                        <a:t>,</a:t>
                      </a:r>
                      <a:r>
                        <a:rPr lang="en-CA" altLang="en-US" sz="1650" b="0" u="none" baseline="0" dirty="0" smtClean="0">
                          <a:latin typeface="+mn-lt"/>
                        </a:rPr>
                        <a:t> </a:t>
                      </a:r>
                      <a:r>
                        <a:rPr lang="en-CA" altLang="en-US" sz="1650" b="1" u="none" baseline="0" dirty="0" smtClean="0">
                          <a:latin typeface="+mn-lt"/>
                        </a:rPr>
                        <a:t>Export and</a:t>
                      </a:r>
                      <a:r>
                        <a:rPr lang="en-CA" altLang="en-US" sz="1650" u="none" dirty="0" smtClean="0">
                          <a:latin typeface="+mn-lt"/>
                        </a:rPr>
                        <a:t>              Pavel Zraly</a:t>
                      </a:r>
                    </a:p>
                    <a:p>
                      <a:pPr marL="179388" lvl="1" indent="0" eaLnBrk="1" hangingPunct="1">
                        <a:lnSpc>
                          <a:spcPct val="90000"/>
                        </a:lnSpc>
                        <a:buFont typeface="Courier New" panose="02070309020205020404" pitchFamily="49" charset="0"/>
                        <a:buNone/>
                      </a:pPr>
                      <a:r>
                        <a:rPr lang="en-CA" altLang="en-US" sz="1650" b="1" u="none" dirty="0" smtClean="0">
                          <a:latin typeface="+mn-lt"/>
                        </a:rPr>
                        <a:t>In-transit</a:t>
                      </a:r>
                    </a:p>
                    <a:p>
                      <a:pPr marL="179388" lvl="1" indent="0" eaLnBrk="1" hangingPunct="1">
                        <a:lnSpc>
                          <a:spcPct val="90000"/>
                        </a:lnSpc>
                        <a:buFont typeface="Courier New" panose="02070309020205020404" pitchFamily="49" charset="0"/>
                        <a:buNone/>
                      </a:pPr>
                      <a:endParaRPr lang="en-CA" altLang="en-US" sz="1650" b="1" u="none" dirty="0" smtClean="0">
                        <a:latin typeface="+mn-lt"/>
                      </a:endParaRPr>
                    </a:p>
                    <a:p>
                      <a:pPr marL="179388" lvl="1" indent="0" eaLnBrk="1" hangingPunct="1">
                        <a:lnSpc>
                          <a:spcPct val="90000"/>
                        </a:lnSpc>
                        <a:buFont typeface="Courier New" panose="02070309020205020404" pitchFamily="49" charset="0"/>
                        <a:buNone/>
                      </a:pPr>
                      <a:r>
                        <a:rPr lang="en-CA" altLang="en-US" sz="1650" b="1" u="none" dirty="0" smtClean="0">
                          <a:latin typeface="+mn-lt"/>
                        </a:rPr>
                        <a:t>In</a:t>
                      </a:r>
                      <a:r>
                        <a:rPr lang="en-CA" altLang="en-US" sz="1650" b="1" u="none" baseline="0" dirty="0" smtClean="0">
                          <a:latin typeface="+mn-lt"/>
                        </a:rPr>
                        <a:t> Training                              </a:t>
                      </a:r>
                      <a:r>
                        <a:rPr lang="en-CA" altLang="en-US" sz="1650" b="0" u="none" baseline="0" dirty="0" smtClean="0">
                          <a:solidFill>
                            <a:srgbClr val="FF0000"/>
                          </a:solidFill>
                          <a:latin typeface="+mn-lt"/>
                        </a:rPr>
                        <a:t>Michael </a:t>
                      </a:r>
                      <a:r>
                        <a:rPr lang="en-CA" altLang="en-US" sz="1650" b="0" u="none" baseline="0" dirty="0" err="1" smtClean="0">
                          <a:solidFill>
                            <a:srgbClr val="FF0000"/>
                          </a:solidFill>
                          <a:latin typeface="+mn-lt"/>
                        </a:rPr>
                        <a:t>Lafleur</a:t>
                      </a:r>
                      <a:r>
                        <a:rPr lang="en-CA" altLang="en-US" sz="1650" b="0" u="none" baseline="0" dirty="0" smtClean="0">
                          <a:solidFill>
                            <a:srgbClr val="FF0000"/>
                          </a:solidFill>
                          <a:latin typeface="+mn-lt"/>
                        </a:rPr>
                        <a:t> </a:t>
                      </a:r>
                    </a:p>
                    <a:p>
                      <a:pPr marL="179388" lvl="1" indent="0" eaLnBrk="1" hangingPunct="1">
                        <a:lnSpc>
                          <a:spcPct val="90000"/>
                        </a:lnSpc>
                        <a:buFont typeface="Courier New" panose="02070309020205020404" pitchFamily="49" charset="0"/>
                        <a:buNone/>
                      </a:pPr>
                      <a:endParaRPr lang="en-CA" altLang="en-US" sz="1650" b="0" u="none" baseline="0" dirty="0" smtClean="0">
                        <a:solidFill>
                          <a:srgbClr val="FF0000"/>
                        </a:solidFill>
                        <a:latin typeface="+mn-lt"/>
                      </a:endParaRPr>
                    </a:p>
                  </a:txBody>
                  <a:tcPr anchor="ctr"/>
                </a:tc>
              </a:tr>
              <a:tr h="720870">
                <a:tc vMerge="1">
                  <a:txBody>
                    <a:bodyPr/>
                    <a:lstStyle/>
                    <a:p>
                      <a:endParaRPr lang="en-CA"/>
                    </a:p>
                  </a:txBody>
                  <a:tcPr/>
                </a:tc>
                <a:tc>
                  <a:txBody>
                    <a:bodyPr/>
                    <a:lstStyle/>
                    <a:p>
                      <a:pPr marL="457200"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endParaRPr lang="en-CA" altLang="en-US" sz="1800" b="1" u="sng" dirty="0" smtClean="0">
                        <a:latin typeface="+mn-lt"/>
                      </a:endParaRPr>
                    </a:p>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800" b="1" u="sng" dirty="0" smtClean="0">
                          <a:latin typeface="+mn-lt"/>
                        </a:rPr>
                        <a:t>Authorization</a:t>
                      </a:r>
                      <a:r>
                        <a:rPr lang="en-CA" altLang="en-US" sz="1800" b="1" u="none" dirty="0" smtClean="0">
                          <a:latin typeface="+mn-lt"/>
                        </a:rPr>
                        <a:t> </a:t>
                      </a:r>
                      <a:r>
                        <a:rPr lang="en-CA" altLang="en-US" sz="1800" b="0" dirty="0" smtClean="0">
                          <a:latin typeface="+mn-lt"/>
                        </a:rPr>
                        <a:t>–   Marie Vachon</a:t>
                      </a:r>
                    </a:p>
                  </a:txBody>
                  <a:tcPr/>
                </a:tc>
              </a:tr>
            </a:tbl>
          </a:graphicData>
        </a:graphic>
      </p:graphicFrame>
      <p:sp>
        <p:nvSpPr>
          <p:cNvPr id="17412" name="Title 1"/>
          <p:cNvSpPr>
            <a:spLocks noGrp="1"/>
          </p:cNvSpPr>
          <p:nvPr>
            <p:ph type="title"/>
          </p:nvPr>
        </p:nvSpPr>
        <p:spPr>
          <a:xfrm>
            <a:off x="13910" y="0"/>
            <a:ext cx="9144000" cy="951185"/>
          </a:xfrm>
        </p:spPr>
        <p:txBody>
          <a:bodyPr/>
          <a:lstStyle/>
          <a:p>
            <a:pPr algn="ctr"/>
            <a:r>
              <a:rPr lang="en-CA" altLang="en-US" dirty="0" smtClean="0"/>
              <a:t>2017 ERD Personnel</a:t>
            </a:r>
          </a:p>
        </p:txBody>
      </p:sp>
    </p:spTree>
    <p:extLst>
      <p:ext uri="{BB962C8B-B14F-4D97-AF65-F5344CB8AC3E}">
        <p14:creationId xmlns:p14="http://schemas.microsoft.com/office/powerpoint/2010/main" val="15915188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8664333"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72562" y="404664"/>
            <a:ext cx="8229600" cy="1143000"/>
          </a:xfrm>
        </p:spPr>
        <p:txBody>
          <a:bodyPr/>
          <a:lstStyle/>
          <a:p>
            <a:pPr algn="ctr"/>
            <a:r>
              <a:rPr lang="en-CA" altLang="en-US" sz="3200" dirty="0">
                <a:solidFill>
                  <a:schemeClr val="tx1"/>
                </a:solidFill>
              </a:rPr>
              <a:t>New Electronic Licence Management System (</a:t>
            </a:r>
            <a:r>
              <a:rPr lang="en-CA" altLang="en-US" sz="3200" dirty="0" err="1">
                <a:solidFill>
                  <a:schemeClr val="tx1"/>
                </a:solidFill>
              </a:rPr>
              <a:t>eLMS</a:t>
            </a:r>
            <a:r>
              <a:rPr lang="en-CA" altLang="en-US" sz="3200" dirty="0">
                <a:solidFill>
                  <a:schemeClr val="tx1"/>
                </a:solidFill>
              </a:rPr>
              <a:t>)</a:t>
            </a:r>
            <a:br>
              <a:rPr lang="en-CA" altLang="en-US" sz="3200" dirty="0">
                <a:solidFill>
                  <a:schemeClr val="tx1"/>
                </a:solidFill>
              </a:rPr>
            </a:br>
            <a:endParaRPr lang="en-CA" sz="3200" dirty="0">
              <a:solidFill>
                <a:schemeClr val="tx1"/>
              </a:solidFill>
            </a:endParaRPr>
          </a:p>
        </p:txBody>
      </p:sp>
      <p:sp>
        <p:nvSpPr>
          <p:cNvPr id="4" name="Content Placeholder 3"/>
          <p:cNvSpPr>
            <a:spLocks noGrp="1"/>
          </p:cNvSpPr>
          <p:nvPr>
            <p:ph sz="half" idx="2"/>
          </p:nvPr>
        </p:nvSpPr>
        <p:spPr>
          <a:xfrm>
            <a:off x="4572000" y="1600200"/>
            <a:ext cx="4114800" cy="4525963"/>
          </a:xfrm>
        </p:spPr>
        <p:txBody>
          <a:bodyPr/>
          <a:lstStyle/>
          <a:p>
            <a:endParaRPr lang="en-CA" dirty="0"/>
          </a:p>
        </p:txBody>
      </p:sp>
      <p:pic>
        <p:nvPicPr>
          <p:cNvPr id="5"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559350" y="1628800"/>
            <a:ext cx="5904656" cy="4478099"/>
          </a:xfrm>
          <a:noFill/>
          <a:ln w="38100"/>
        </p:spPr>
      </p:pic>
    </p:spTree>
    <p:extLst>
      <p:ext uri="{BB962C8B-B14F-4D97-AF65-F5344CB8AC3E}">
        <p14:creationId xmlns:p14="http://schemas.microsoft.com/office/powerpoint/2010/main" val="401519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5536" y="404664"/>
            <a:ext cx="8318500" cy="1049338"/>
          </a:xfrm>
        </p:spPr>
        <p:txBody>
          <a:bodyPr/>
          <a:lstStyle/>
          <a:p>
            <a:r>
              <a:rPr lang="en-CA" altLang="en-US" sz="2400" dirty="0" smtClean="0"/>
              <a:t/>
            </a:r>
            <a:br>
              <a:rPr lang="en-CA" altLang="en-US" sz="2400" dirty="0" smtClean="0"/>
            </a:br>
            <a:r>
              <a:rPr lang="en-CA" altLang="en-US" dirty="0" smtClean="0"/>
              <a:t>New Electronic Licence Management System (</a:t>
            </a:r>
            <a:r>
              <a:rPr lang="en-CA" altLang="en-US" dirty="0" err="1" smtClean="0"/>
              <a:t>eLMS</a:t>
            </a:r>
            <a:r>
              <a:rPr lang="en-CA" altLang="en-US" dirty="0" smtClean="0"/>
              <a:t>)</a:t>
            </a:r>
            <a:br>
              <a:rPr lang="en-CA" altLang="en-US" dirty="0" smtClean="0"/>
            </a:br>
            <a:endParaRPr lang="en-CA" altLang="en-US" dirty="0" smtClean="0"/>
          </a:p>
        </p:txBody>
      </p:sp>
      <p:sp>
        <p:nvSpPr>
          <p:cNvPr id="3" name="Content Placeholder 2"/>
          <p:cNvSpPr>
            <a:spLocks noGrp="1"/>
          </p:cNvSpPr>
          <p:nvPr>
            <p:ph idx="1"/>
          </p:nvPr>
        </p:nvSpPr>
        <p:spPr>
          <a:xfrm>
            <a:off x="395536" y="1628800"/>
            <a:ext cx="8483600" cy="5059363"/>
          </a:xfrm>
        </p:spPr>
        <p:txBody>
          <a:bodyPr/>
          <a:lstStyle/>
          <a:p>
            <a:pPr>
              <a:lnSpc>
                <a:spcPct val="90000"/>
              </a:lnSpc>
              <a:defRPr/>
            </a:pPr>
            <a:r>
              <a:rPr lang="en-CA" sz="2800" dirty="0" smtClean="0"/>
              <a:t>The </a:t>
            </a:r>
            <a:r>
              <a:rPr lang="en-CA" sz="2800" dirty="0"/>
              <a:t>modernization of the LMS system will provide significant benefits to explosives stakeholders.  </a:t>
            </a:r>
            <a:endParaRPr lang="en-CA" sz="2800" dirty="0" smtClean="0"/>
          </a:p>
          <a:p>
            <a:pPr marL="0" indent="0">
              <a:lnSpc>
                <a:spcPct val="90000"/>
              </a:lnSpc>
              <a:buFont typeface="Wingdings" pitchFamily="2" charset="2"/>
              <a:buNone/>
              <a:defRPr/>
            </a:pPr>
            <a:endParaRPr lang="en-CA" sz="2800" dirty="0"/>
          </a:p>
          <a:p>
            <a:pPr>
              <a:lnSpc>
                <a:spcPct val="90000"/>
              </a:lnSpc>
              <a:defRPr/>
            </a:pPr>
            <a:r>
              <a:rPr lang="en-CA" sz="2800" dirty="0" smtClean="0"/>
              <a:t>An </a:t>
            </a:r>
            <a:r>
              <a:rPr lang="en-CA" sz="2800" dirty="0"/>
              <a:t>integrated, easy-to-use </a:t>
            </a:r>
            <a:r>
              <a:rPr lang="en-CA" sz="2800" dirty="0" smtClean="0"/>
              <a:t> s</a:t>
            </a:r>
            <a:r>
              <a:rPr lang="en-CA" altLang="en-US" sz="2800" dirty="0" smtClean="0"/>
              <a:t>ecure web application that </a:t>
            </a:r>
            <a:r>
              <a:rPr lang="en-CA" altLang="en-US" sz="2800" dirty="0"/>
              <a:t>will allow stakeholders to apply, renew and make adjustments to licences online.  </a:t>
            </a:r>
            <a:endParaRPr lang="en-CA" altLang="en-US" sz="2800" dirty="0">
              <a:latin typeface="+mn-lt"/>
            </a:endParaRPr>
          </a:p>
        </p:txBody>
      </p:sp>
      <p:sp>
        <p:nvSpPr>
          <p:cNvPr id="6148" name="Slide Number Placeholder 3"/>
          <p:cNvSpPr>
            <a:spLocks noGrp="1"/>
          </p:cNvSpPr>
          <p:nvPr>
            <p:ph type="sldNum" sz="quarter" idx="10"/>
          </p:nvPr>
        </p:nvSpPr>
        <p:spPr>
          <a:noFill/>
        </p:spPr>
        <p:txBody>
          <a:bodyPr/>
          <a:lstStyle>
            <a:lvl1pPr eaLnBrk="0" hangingPunct="0">
              <a:spcBef>
                <a:spcPct val="55000"/>
              </a:spcBef>
              <a:buClr>
                <a:srgbClr val="3F3F3F"/>
              </a:buClr>
              <a:buSzPct val="110000"/>
              <a:buFont typeface="Wingdings" pitchFamily="2" charset="2"/>
              <a:buChar char="§"/>
              <a:defRPr sz="1600">
                <a:solidFill>
                  <a:schemeClr val="tx1"/>
                </a:solidFill>
                <a:latin typeface="Calibri" pitchFamily="34" charset="0"/>
                <a:cs typeface="Arial" charset="0"/>
              </a:defRPr>
            </a:lvl1pPr>
            <a:lvl2pPr marL="742950" indent="-285750" eaLnBrk="0" hangingPunct="0">
              <a:spcBef>
                <a:spcPct val="35000"/>
              </a:spcBef>
              <a:buClr>
                <a:srgbClr val="285078"/>
              </a:buClr>
              <a:buChar char="•"/>
              <a:defRPr>
                <a:solidFill>
                  <a:schemeClr val="tx1"/>
                </a:solidFill>
                <a:latin typeface="Tahoma" pitchFamily="34" charset="0"/>
                <a:cs typeface="Arial" charset="0"/>
              </a:defRPr>
            </a:lvl2pPr>
            <a:lvl3pPr marL="1143000" indent="-228600" eaLnBrk="0" hangingPunct="0">
              <a:spcBef>
                <a:spcPct val="15000"/>
              </a:spcBef>
              <a:buFont typeface="Wingdings" pitchFamily="2" charset="2"/>
              <a:buChar char="§"/>
              <a:defRPr sz="1600">
                <a:solidFill>
                  <a:schemeClr val="tx1"/>
                </a:solidFill>
                <a:latin typeface="Verdana" pitchFamily="34" charset="0"/>
                <a:cs typeface="Arial" charset="0"/>
              </a:defRPr>
            </a:lvl3pPr>
            <a:lvl4pPr marL="1600200" indent="-228600" eaLnBrk="0" hangingPunct="0">
              <a:spcBef>
                <a:spcPct val="15000"/>
              </a:spcBef>
              <a:buFont typeface="Wingdings" pitchFamily="2" charset="2"/>
              <a:buChar char="§"/>
              <a:defRPr sz="1600">
                <a:solidFill>
                  <a:schemeClr val="tx1"/>
                </a:solidFill>
                <a:latin typeface="Verdana" pitchFamily="34" charset="0"/>
                <a:cs typeface="Arial" charset="0"/>
              </a:defRPr>
            </a:lvl4pPr>
            <a:lvl5pPr marL="2057400" indent="-228600" eaLnBrk="0" hangingPunct="0">
              <a:spcBef>
                <a:spcPct val="15000"/>
              </a:spcBef>
              <a:buFont typeface="Wingdings" pitchFamily="2" charset="2"/>
              <a:buChar char="§"/>
              <a:defRPr sz="1600">
                <a:solidFill>
                  <a:schemeClr val="tx1"/>
                </a:solidFill>
                <a:latin typeface="Verdana" pitchFamily="34" charset="0"/>
                <a:cs typeface="Arial" charset="0"/>
              </a:defRPr>
            </a:lvl5pPr>
            <a:lvl6pPr marL="25146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6pPr>
            <a:lvl7pPr marL="29718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7pPr>
            <a:lvl8pPr marL="34290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8pPr>
            <a:lvl9pPr marL="38862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9pPr>
          </a:lstStyle>
          <a:p>
            <a:pPr eaLnBrk="1" hangingPunct="1">
              <a:spcBef>
                <a:spcPct val="0"/>
              </a:spcBef>
              <a:buClrTx/>
              <a:buSzTx/>
              <a:buFontTx/>
              <a:buNone/>
            </a:pPr>
            <a:fld id="{BCCBD1C7-8B73-400E-8BB5-FEC943A523C3}" type="slidenum">
              <a:rPr lang="en-CA" altLang="en-US" sz="1400" smtClean="0">
                <a:latin typeface="Arial" charset="0"/>
              </a:rPr>
              <a:pPr eaLnBrk="1" hangingPunct="1">
                <a:spcBef>
                  <a:spcPct val="0"/>
                </a:spcBef>
                <a:buClrTx/>
                <a:buSzTx/>
                <a:buFontTx/>
                <a:buNone/>
              </a:pPr>
              <a:t>6</a:t>
            </a:fld>
            <a:endParaRPr lang="en-CA" altLang="en-US" sz="1400" smtClean="0">
              <a:latin typeface="Arial"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4365104"/>
            <a:ext cx="2952328" cy="2239050"/>
          </a:xfrm>
          <a:prstGeom prst="rect">
            <a:avLst/>
          </a:prstGeom>
          <a:noFill/>
          <a:ln w="381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38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lstStyle/>
          <a:p>
            <a:r>
              <a:rPr lang="en-CA" altLang="en-US" dirty="0"/>
              <a:t>Services include</a:t>
            </a:r>
            <a:r>
              <a:rPr lang="en-CA" altLang="en-US" dirty="0" smtClean="0"/>
              <a:t>:</a:t>
            </a:r>
            <a:endParaRPr lang="en-CA" dirty="0"/>
          </a:p>
        </p:txBody>
      </p:sp>
      <p:sp>
        <p:nvSpPr>
          <p:cNvPr id="3" name="Content Placeholder 2"/>
          <p:cNvSpPr>
            <a:spLocks noGrp="1"/>
          </p:cNvSpPr>
          <p:nvPr>
            <p:ph idx="1"/>
          </p:nvPr>
        </p:nvSpPr>
        <p:spPr>
          <a:xfrm>
            <a:off x="251520" y="1340768"/>
            <a:ext cx="8352928" cy="4968552"/>
          </a:xfrm>
        </p:spPr>
        <p:txBody>
          <a:bodyPr/>
          <a:lstStyle/>
          <a:p>
            <a:pPr lvl="1">
              <a:buFont typeface="Wingdings" pitchFamily="2" charset="2"/>
              <a:buChar char="§"/>
              <a:defRPr/>
            </a:pPr>
            <a:r>
              <a:rPr lang="en-CA" altLang="en-US" sz="2000" dirty="0" smtClean="0"/>
              <a:t>Licences </a:t>
            </a:r>
            <a:r>
              <a:rPr lang="en-CA" altLang="en-US" sz="2000" dirty="0"/>
              <a:t>and certificates for manufacturing explosives – includes receiving and responding to new requests, amendments, renewals and fee payment;</a:t>
            </a:r>
          </a:p>
          <a:p>
            <a:pPr lvl="1">
              <a:buFont typeface="Wingdings" pitchFamily="2" charset="2"/>
              <a:buChar char="§"/>
              <a:defRPr/>
            </a:pPr>
            <a:r>
              <a:rPr lang="en-CA" altLang="en-US" sz="2000" dirty="0" smtClean="0"/>
              <a:t>Explosives </a:t>
            </a:r>
            <a:r>
              <a:rPr lang="en-CA" altLang="en-US" sz="2000" dirty="0"/>
              <a:t>storage licences (magazines) – includes receiving and responding to new requests, change of location, renewals and fee payment;</a:t>
            </a:r>
          </a:p>
          <a:p>
            <a:pPr lvl="1">
              <a:buFont typeface="Wingdings" pitchFamily="2" charset="2"/>
              <a:buChar char="§"/>
              <a:defRPr/>
            </a:pPr>
            <a:r>
              <a:rPr lang="en-CA" altLang="en-US" sz="2000" dirty="0" smtClean="0"/>
              <a:t>Processing </a:t>
            </a:r>
            <a:r>
              <a:rPr lang="en-CA" altLang="en-US" sz="2000" dirty="0"/>
              <a:t>of vehicle authorizations – includes receiving and responding to new requests and change of location;</a:t>
            </a:r>
          </a:p>
          <a:p>
            <a:pPr lvl="1">
              <a:buFont typeface="Wingdings" pitchFamily="2" charset="2"/>
              <a:buChar char="§"/>
              <a:defRPr/>
            </a:pPr>
            <a:r>
              <a:rPr lang="en-CA" altLang="en-US" sz="2000" dirty="0" smtClean="0"/>
              <a:t>Fireworks </a:t>
            </a:r>
            <a:r>
              <a:rPr lang="en-CA" altLang="en-US" sz="2000" dirty="0"/>
              <a:t>supervisor and pyrotechnic certification – includes application, certification, </a:t>
            </a:r>
            <a:r>
              <a:rPr lang="en-CA" altLang="en-US" sz="2000" dirty="0" smtClean="0"/>
              <a:t>renewals, and </a:t>
            </a:r>
            <a:r>
              <a:rPr lang="en-CA" altLang="en-US" sz="2000" dirty="0"/>
              <a:t>fee payment;</a:t>
            </a:r>
          </a:p>
          <a:p>
            <a:pPr lvl="1">
              <a:buFont typeface="Wingdings" pitchFamily="2" charset="2"/>
              <a:buChar char="§"/>
              <a:defRPr/>
            </a:pPr>
            <a:r>
              <a:rPr lang="en-CA" altLang="en-US" sz="2000" dirty="0" smtClean="0"/>
              <a:t>Incident </a:t>
            </a:r>
            <a:r>
              <a:rPr lang="en-CA" altLang="en-US" sz="2000" dirty="0"/>
              <a:t>reporting – includes receiving and recording incident reports, and</a:t>
            </a:r>
          </a:p>
          <a:p>
            <a:pPr lvl="1">
              <a:buFont typeface="Wingdings" pitchFamily="2" charset="2"/>
              <a:buChar char="§"/>
              <a:defRPr/>
            </a:pPr>
            <a:r>
              <a:rPr lang="en-CA" altLang="en-US" sz="2000" dirty="0" smtClean="0"/>
              <a:t>24/7 access</a:t>
            </a:r>
            <a:r>
              <a:rPr lang="en-CA" altLang="en-US" sz="2000" dirty="0"/>
              <a:t>.</a:t>
            </a:r>
          </a:p>
          <a:p>
            <a:endParaRPr lang="en-CA" sz="2000" dirty="0"/>
          </a:p>
        </p:txBody>
      </p:sp>
    </p:spTree>
    <p:extLst>
      <p:ext uri="{BB962C8B-B14F-4D97-AF65-F5344CB8AC3E}">
        <p14:creationId xmlns:p14="http://schemas.microsoft.com/office/powerpoint/2010/main" val="975555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33350" y="274638"/>
            <a:ext cx="8934450" cy="1143000"/>
          </a:xfrm>
        </p:spPr>
        <p:txBody>
          <a:bodyPr/>
          <a:lstStyle/>
          <a:p>
            <a:r>
              <a:rPr lang="en-CA" altLang="en-US" sz="3200" b="1" u="sng" dirty="0" err="1" smtClean="0"/>
              <a:t>eLMS</a:t>
            </a:r>
            <a:r>
              <a:rPr lang="en-CA" altLang="en-US" sz="3200" b="1" u="sng" dirty="0" smtClean="0"/>
              <a:t> Services </a:t>
            </a:r>
          </a:p>
        </p:txBody>
      </p:sp>
      <p:sp>
        <p:nvSpPr>
          <p:cNvPr id="17411" name="Content Placeholder 1"/>
          <p:cNvSpPr>
            <a:spLocks noGrp="1"/>
          </p:cNvSpPr>
          <p:nvPr>
            <p:ph idx="1"/>
          </p:nvPr>
        </p:nvSpPr>
        <p:spPr>
          <a:xfrm>
            <a:off x="390525" y="1373188"/>
            <a:ext cx="8229600" cy="4525962"/>
          </a:xfrm>
        </p:spPr>
        <p:txBody>
          <a:bodyPr>
            <a:normAutofit fontScale="92500" lnSpcReduction="20000"/>
          </a:bodyPr>
          <a:lstStyle/>
          <a:p>
            <a:pPr marL="0" indent="0">
              <a:buFont typeface="Wingdings" pitchFamily="2" charset="2"/>
              <a:buNone/>
            </a:pPr>
            <a:r>
              <a:rPr lang="en-CA" altLang="en-US" sz="2000" dirty="0" smtClean="0"/>
              <a:t>The new electronic Licence Management System (</a:t>
            </a:r>
            <a:r>
              <a:rPr lang="en-CA" altLang="en-US" sz="2000" dirty="0" err="1" smtClean="0"/>
              <a:t>eLMS</a:t>
            </a:r>
            <a:r>
              <a:rPr lang="en-CA" altLang="en-US" sz="2000" dirty="0" smtClean="0"/>
              <a:t>) will improve data integrity, quality and efficiency of explosives services delivered  </a:t>
            </a:r>
          </a:p>
          <a:p>
            <a:pPr marL="0" indent="0">
              <a:buFont typeface="Wingdings" pitchFamily="2" charset="2"/>
              <a:buNone/>
            </a:pPr>
            <a:endParaRPr lang="en-CA" altLang="en-US" sz="2000" dirty="0" smtClean="0"/>
          </a:p>
          <a:p>
            <a:pPr marL="0" indent="0">
              <a:buFont typeface="Wingdings" pitchFamily="2" charset="2"/>
              <a:buNone/>
            </a:pPr>
            <a:r>
              <a:rPr lang="en-CA" altLang="en-US" sz="2000" dirty="0" smtClean="0"/>
              <a:t>Benefits include:</a:t>
            </a:r>
          </a:p>
          <a:p>
            <a:pPr lvl="1">
              <a:buFont typeface="Wingdings" pitchFamily="2" charset="2"/>
              <a:buChar char="§"/>
            </a:pPr>
            <a:r>
              <a:rPr lang="en-CA" altLang="en-US" sz="1800" dirty="0" smtClean="0"/>
              <a:t>Secure web environment that will allow stakeholders to apply, renew and make adjustments to licences online (currently Import permits and Authorization activities are available)</a:t>
            </a:r>
          </a:p>
          <a:p>
            <a:pPr lvl="1">
              <a:buFont typeface="Wingdings" pitchFamily="2" charset="2"/>
              <a:buChar char="§"/>
            </a:pPr>
            <a:r>
              <a:rPr lang="en-CA" altLang="en-US" sz="1800" dirty="0" smtClean="0"/>
              <a:t>Faster response to requests for explosives services (electronic vs mail)</a:t>
            </a:r>
          </a:p>
          <a:p>
            <a:pPr lvl="1">
              <a:buFont typeface="Wingdings" pitchFamily="2" charset="2"/>
              <a:buChar char="§"/>
            </a:pPr>
            <a:r>
              <a:rPr lang="en-CA" altLang="en-US" sz="1800" dirty="0" smtClean="0"/>
              <a:t>Track status of applications and amendments</a:t>
            </a:r>
          </a:p>
          <a:p>
            <a:pPr lvl="1">
              <a:buFont typeface="Wingdings" pitchFamily="2" charset="2"/>
              <a:buChar char="§"/>
            </a:pPr>
            <a:r>
              <a:rPr lang="en-CA" altLang="en-US" sz="1800" dirty="0" smtClean="0"/>
              <a:t>Improved efficiency and tracking </a:t>
            </a:r>
            <a:endParaRPr lang="en-CA" altLang="en-US" sz="1800" dirty="0"/>
          </a:p>
          <a:p>
            <a:pPr lvl="1">
              <a:buFont typeface="Wingdings" pitchFamily="2" charset="2"/>
              <a:buChar char="§"/>
            </a:pPr>
            <a:r>
              <a:rPr lang="en-CA" altLang="en-US" sz="1800" dirty="0" smtClean="0"/>
              <a:t>Online payment of fees</a:t>
            </a:r>
          </a:p>
          <a:p>
            <a:pPr lvl="1">
              <a:buFont typeface="Wingdings" pitchFamily="2" charset="2"/>
              <a:buChar char="§"/>
            </a:pPr>
            <a:r>
              <a:rPr lang="en-CA" altLang="en-US" sz="1800" dirty="0" smtClean="0"/>
              <a:t>Full control of the management of company members</a:t>
            </a:r>
          </a:p>
          <a:p>
            <a:pPr lvl="1">
              <a:buFont typeface="Wingdings" pitchFamily="2" charset="2"/>
              <a:buChar char="§"/>
            </a:pPr>
            <a:r>
              <a:rPr lang="en-CA" altLang="en-US" sz="1800" dirty="0"/>
              <a:t>Quick and easy changes to names and </a:t>
            </a:r>
            <a:r>
              <a:rPr lang="en-CA" altLang="en-US" sz="1800" dirty="0" smtClean="0"/>
              <a:t>addresses</a:t>
            </a:r>
          </a:p>
          <a:p>
            <a:pPr lvl="1">
              <a:buFont typeface="Wingdings" pitchFamily="2" charset="2"/>
              <a:buChar char="§"/>
            </a:pPr>
            <a:r>
              <a:rPr lang="en-CA" altLang="en-US" sz="1800" dirty="0" smtClean="0"/>
              <a:t>Online incident and annual reporting </a:t>
            </a:r>
          </a:p>
          <a:p>
            <a:pPr lvl="1">
              <a:buFont typeface="Wingdings" pitchFamily="2" charset="2"/>
              <a:buChar char="§"/>
            </a:pPr>
            <a:r>
              <a:rPr lang="en-CA" altLang="en-US" sz="1800" dirty="0" smtClean="0"/>
              <a:t>Enhanced security and confidentiality of data collected used for administering explosives regulations</a:t>
            </a:r>
          </a:p>
          <a:p>
            <a:pPr lvl="1">
              <a:buFont typeface="Wingdings" pitchFamily="2" charset="2"/>
              <a:buChar char="§"/>
            </a:pPr>
            <a:r>
              <a:rPr lang="en-CA" altLang="en-US" sz="1800" dirty="0" smtClean="0"/>
              <a:t>Real time Authorized Product list</a:t>
            </a:r>
          </a:p>
          <a:p>
            <a:pPr lvl="1">
              <a:buFont typeface="Wingdings" pitchFamily="2" charset="2"/>
              <a:buChar char="§"/>
            </a:pPr>
            <a:endParaRPr lang="en-CA" altLang="en-US" sz="1800" dirty="0" smtClean="0"/>
          </a:p>
          <a:p>
            <a:pPr lvl="1">
              <a:buFont typeface="Wingdings" pitchFamily="2" charset="2"/>
              <a:buChar char="§"/>
            </a:pPr>
            <a:endParaRPr lang="en-CA" altLang="en-US" sz="1600" dirty="0" smtClean="0"/>
          </a:p>
        </p:txBody>
      </p:sp>
    </p:spTree>
    <p:extLst>
      <p:ext uri="{BB962C8B-B14F-4D97-AF65-F5344CB8AC3E}">
        <p14:creationId xmlns:p14="http://schemas.microsoft.com/office/powerpoint/2010/main" val="2184910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11175" y="95250"/>
            <a:ext cx="8318500" cy="730250"/>
          </a:xfrm>
        </p:spPr>
        <p:txBody>
          <a:bodyPr/>
          <a:lstStyle/>
          <a:p>
            <a:r>
              <a:rPr lang="en-CA" altLang="en-US" sz="3200" b="1" u="sng" dirty="0" err="1" smtClean="0"/>
              <a:t>eLMS</a:t>
            </a:r>
            <a:r>
              <a:rPr lang="en-CA" altLang="en-US" sz="3200" b="1" u="sng" dirty="0" smtClean="0"/>
              <a:t> Release Schedule</a:t>
            </a:r>
          </a:p>
        </p:txBody>
      </p:sp>
      <p:sp>
        <p:nvSpPr>
          <p:cNvPr id="7171" name="Content Placeholder 2"/>
          <p:cNvSpPr>
            <a:spLocks noGrp="1"/>
          </p:cNvSpPr>
          <p:nvPr>
            <p:ph idx="1"/>
          </p:nvPr>
        </p:nvSpPr>
        <p:spPr>
          <a:xfrm>
            <a:off x="457200" y="1047750"/>
            <a:ext cx="8483600" cy="5086350"/>
          </a:xfrm>
        </p:spPr>
        <p:txBody>
          <a:bodyPr/>
          <a:lstStyle/>
          <a:p>
            <a:pPr eaLnBrk="1" hangingPunct="1">
              <a:lnSpc>
                <a:spcPct val="80000"/>
              </a:lnSpc>
              <a:spcAft>
                <a:spcPts val="1200"/>
              </a:spcAft>
              <a:buClrTx/>
            </a:pPr>
            <a:endParaRPr lang="en-CA" altLang="en-US" dirty="0" smtClean="0">
              <a:cs typeface="Tahoma" pitchFamily="34" charset="0"/>
            </a:endParaRPr>
          </a:p>
          <a:p>
            <a:endParaRPr lang="en-CA" altLang="en-US" dirty="0" smtClean="0">
              <a:cs typeface="Tahoma" pitchFamily="34" charset="0"/>
            </a:endParaRPr>
          </a:p>
          <a:p>
            <a:endParaRPr lang="en-CA" altLang="en-US" dirty="0" smtClean="0"/>
          </a:p>
        </p:txBody>
      </p:sp>
      <p:sp>
        <p:nvSpPr>
          <p:cNvPr id="7172" name="Slide Number Placeholder 3"/>
          <p:cNvSpPr>
            <a:spLocks noGrp="1"/>
          </p:cNvSpPr>
          <p:nvPr>
            <p:ph type="sldNum" sz="quarter" idx="10"/>
          </p:nvPr>
        </p:nvSpPr>
        <p:spPr>
          <a:noFill/>
        </p:spPr>
        <p:txBody>
          <a:bodyPr/>
          <a:lstStyle>
            <a:lvl1pPr eaLnBrk="0" hangingPunct="0">
              <a:spcBef>
                <a:spcPct val="55000"/>
              </a:spcBef>
              <a:buClr>
                <a:srgbClr val="3F3F3F"/>
              </a:buClr>
              <a:buSzPct val="110000"/>
              <a:buFont typeface="Wingdings" pitchFamily="2" charset="2"/>
              <a:buChar char="§"/>
              <a:defRPr sz="1600">
                <a:solidFill>
                  <a:schemeClr val="tx1"/>
                </a:solidFill>
                <a:latin typeface="Calibri" pitchFamily="34" charset="0"/>
                <a:cs typeface="Arial" charset="0"/>
              </a:defRPr>
            </a:lvl1pPr>
            <a:lvl2pPr marL="742950" indent="-285750" eaLnBrk="0" hangingPunct="0">
              <a:spcBef>
                <a:spcPct val="35000"/>
              </a:spcBef>
              <a:buClr>
                <a:srgbClr val="285078"/>
              </a:buClr>
              <a:buChar char="•"/>
              <a:defRPr>
                <a:solidFill>
                  <a:schemeClr val="tx1"/>
                </a:solidFill>
                <a:latin typeface="Tahoma" pitchFamily="34" charset="0"/>
                <a:cs typeface="Arial" charset="0"/>
              </a:defRPr>
            </a:lvl2pPr>
            <a:lvl3pPr marL="1143000" indent="-228600" eaLnBrk="0" hangingPunct="0">
              <a:spcBef>
                <a:spcPct val="15000"/>
              </a:spcBef>
              <a:buFont typeface="Wingdings" pitchFamily="2" charset="2"/>
              <a:buChar char="§"/>
              <a:defRPr sz="1600">
                <a:solidFill>
                  <a:schemeClr val="tx1"/>
                </a:solidFill>
                <a:latin typeface="Verdana" pitchFamily="34" charset="0"/>
                <a:cs typeface="Arial" charset="0"/>
              </a:defRPr>
            </a:lvl3pPr>
            <a:lvl4pPr marL="1600200" indent="-228600" eaLnBrk="0" hangingPunct="0">
              <a:spcBef>
                <a:spcPct val="15000"/>
              </a:spcBef>
              <a:buFont typeface="Wingdings" pitchFamily="2" charset="2"/>
              <a:buChar char="§"/>
              <a:defRPr sz="1600">
                <a:solidFill>
                  <a:schemeClr val="tx1"/>
                </a:solidFill>
                <a:latin typeface="Verdana" pitchFamily="34" charset="0"/>
                <a:cs typeface="Arial" charset="0"/>
              </a:defRPr>
            </a:lvl4pPr>
            <a:lvl5pPr marL="2057400" indent="-228600" eaLnBrk="0" hangingPunct="0">
              <a:spcBef>
                <a:spcPct val="15000"/>
              </a:spcBef>
              <a:buFont typeface="Wingdings" pitchFamily="2" charset="2"/>
              <a:buChar char="§"/>
              <a:defRPr sz="1600">
                <a:solidFill>
                  <a:schemeClr val="tx1"/>
                </a:solidFill>
                <a:latin typeface="Verdana" pitchFamily="34" charset="0"/>
                <a:cs typeface="Arial" charset="0"/>
              </a:defRPr>
            </a:lvl5pPr>
            <a:lvl6pPr marL="25146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6pPr>
            <a:lvl7pPr marL="29718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7pPr>
            <a:lvl8pPr marL="34290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8pPr>
            <a:lvl9pPr marL="3886200" indent="-228600" eaLnBrk="0" fontAlgn="base" hangingPunct="0">
              <a:spcBef>
                <a:spcPct val="15000"/>
              </a:spcBef>
              <a:spcAft>
                <a:spcPct val="0"/>
              </a:spcAft>
              <a:buFont typeface="Wingdings" pitchFamily="2" charset="2"/>
              <a:buChar char="§"/>
              <a:defRPr sz="1600">
                <a:solidFill>
                  <a:schemeClr val="tx1"/>
                </a:solidFill>
                <a:latin typeface="Verdana" pitchFamily="34" charset="0"/>
                <a:cs typeface="Arial" charset="0"/>
              </a:defRPr>
            </a:lvl9pPr>
          </a:lstStyle>
          <a:p>
            <a:pPr eaLnBrk="1" hangingPunct="1">
              <a:spcBef>
                <a:spcPct val="0"/>
              </a:spcBef>
              <a:buClrTx/>
              <a:buSzTx/>
              <a:buFontTx/>
              <a:buNone/>
            </a:pPr>
            <a:fld id="{EC38F54C-1D33-4935-858D-93DFCE2A18B9}" type="slidenum">
              <a:rPr lang="en-CA" altLang="en-US" sz="1400" smtClean="0">
                <a:latin typeface="Arial" charset="0"/>
              </a:rPr>
              <a:pPr eaLnBrk="1" hangingPunct="1">
                <a:spcBef>
                  <a:spcPct val="0"/>
                </a:spcBef>
                <a:buClrTx/>
                <a:buSzTx/>
                <a:buFontTx/>
                <a:buNone/>
              </a:pPr>
              <a:t>9</a:t>
            </a:fld>
            <a:endParaRPr lang="en-CA" altLang="en-US" sz="1400" smtClean="0">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64365043"/>
              </p:ext>
            </p:extLst>
          </p:nvPr>
        </p:nvGraphicFramePr>
        <p:xfrm>
          <a:off x="1236663" y="1335088"/>
          <a:ext cx="7002462" cy="4829548"/>
        </p:xfrm>
        <a:graphic>
          <a:graphicData uri="http://schemas.openxmlformats.org/drawingml/2006/table">
            <a:tbl>
              <a:tblPr firstRow="1" firstCol="1" bandRow="1">
                <a:tableStyleId>{5C22544A-7EE6-4342-B048-85BDC9FD1C3A}</a:tableStyleId>
              </a:tblPr>
              <a:tblGrid>
                <a:gridCol w="3621087"/>
                <a:gridCol w="3381375"/>
              </a:tblGrid>
              <a:tr h="989068">
                <a:tc>
                  <a:txBody>
                    <a:bodyPr/>
                    <a:lstStyle/>
                    <a:p>
                      <a:pPr marL="0" marR="0" algn="ctr">
                        <a:spcBef>
                          <a:spcPts val="0"/>
                        </a:spcBef>
                        <a:spcAft>
                          <a:spcPts val="0"/>
                        </a:spcAft>
                      </a:pPr>
                      <a:r>
                        <a:rPr lang="en-US" sz="1800" dirty="0">
                          <a:effectLst/>
                        </a:rPr>
                        <a:t>Release </a:t>
                      </a:r>
                      <a:r>
                        <a:rPr lang="en-US" sz="1800" dirty="0" smtClean="0">
                          <a:effectLst/>
                        </a:rPr>
                        <a:t>1</a:t>
                      </a:r>
                    </a:p>
                    <a:p>
                      <a:pPr marL="0" marR="0" algn="ctr">
                        <a:spcBef>
                          <a:spcPts val="0"/>
                        </a:spcBef>
                        <a:spcAft>
                          <a:spcPts val="0"/>
                        </a:spcAft>
                      </a:pPr>
                      <a:r>
                        <a:rPr lang="en-CA" sz="1800" dirty="0" smtClean="0">
                          <a:effectLst/>
                          <a:latin typeface="Calibri"/>
                          <a:ea typeface="Times New Roman"/>
                          <a:cs typeface="Times New Roman"/>
                        </a:rPr>
                        <a:t>March 21, 2017</a:t>
                      </a:r>
                      <a:endParaRPr lang="en-US" sz="1800" dirty="0">
                        <a:effectLst/>
                        <a:latin typeface="Calibri"/>
                        <a:ea typeface="Times New Roman"/>
                        <a:cs typeface="Times New Roman"/>
                      </a:endParaRPr>
                    </a:p>
                  </a:txBody>
                  <a:tcPr marL="68600" marR="68600" marT="0" marB="0">
                    <a:solidFill>
                      <a:srgbClr val="367BF6"/>
                    </a:solidFill>
                  </a:tcPr>
                </a:tc>
                <a:tc>
                  <a:txBody>
                    <a:bodyPr/>
                    <a:lstStyle/>
                    <a:p>
                      <a:pPr marL="0" marR="0" algn="ctr">
                        <a:spcBef>
                          <a:spcPts val="0"/>
                        </a:spcBef>
                        <a:spcAft>
                          <a:spcPts val="0"/>
                        </a:spcAft>
                      </a:pPr>
                      <a:r>
                        <a:rPr lang="en-US" sz="1800" dirty="0" smtClean="0">
                          <a:effectLst/>
                        </a:rPr>
                        <a:t>Releases</a:t>
                      </a:r>
                      <a:r>
                        <a:rPr lang="en-US" sz="1800" baseline="0" dirty="0" smtClean="0">
                          <a:effectLst/>
                        </a:rPr>
                        <a:t> 2 to 4</a:t>
                      </a:r>
                      <a:endParaRPr lang="en-US" sz="1800" dirty="0" smtClean="0">
                        <a:effectLst/>
                      </a:endParaRPr>
                    </a:p>
                    <a:p>
                      <a:pPr marL="0" marR="0" algn="ctr">
                        <a:spcBef>
                          <a:spcPts val="0"/>
                        </a:spcBef>
                        <a:spcAft>
                          <a:spcPts val="0"/>
                        </a:spcAft>
                      </a:pPr>
                      <a:r>
                        <a:rPr lang="en-CA" sz="1800" dirty="0" smtClean="0">
                          <a:effectLst/>
                          <a:latin typeface="Calibri"/>
                          <a:ea typeface="Times New Roman"/>
                          <a:cs typeface="Times New Roman"/>
                        </a:rPr>
                        <a:t>Current Fiscal Year</a:t>
                      </a:r>
                      <a:endParaRPr lang="en-US" sz="1800" dirty="0">
                        <a:effectLst/>
                        <a:latin typeface="Calibri"/>
                        <a:ea typeface="Times New Roman"/>
                        <a:cs typeface="Times New Roman"/>
                      </a:endParaRPr>
                    </a:p>
                  </a:txBody>
                  <a:tcPr marL="68600" marR="68600" marT="0" marB="0">
                    <a:solidFill>
                      <a:srgbClr val="2A73F6"/>
                    </a:solidFill>
                  </a:tcPr>
                </a:tc>
              </a:tr>
              <a:tr h="3663894">
                <a:tc>
                  <a:txBody>
                    <a:bodyPr/>
                    <a:lstStyle/>
                    <a:p>
                      <a:pPr marL="0" marR="0">
                        <a:spcBef>
                          <a:spcPts val="0"/>
                        </a:spcBef>
                        <a:spcAft>
                          <a:spcPts val="0"/>
                        </a:spcAft>
                      </a:pPr>
                      <a:r>
                        <a:rPr lang="en-US" sz="1800" dirty="0" err="1" smtClean="0">
                          <a:effectLst/>
                        </a:rPr>
                        <a:t>ePortal</a:t>
                      </a:r>
                      <a:r>
                        <a:rPr lang="en-US" sz="1800" dirty="0">
                          <a:effectLst/>
                        </a:rPr>
                        <a:t>:</a:t>
                      </a:r>
                    </a:p>
                    <a:p>
                      <a:pPr marL="342900" marR="0" lvl="0" indent="-342900">
                        <a:spcBef>
                          <a:spcPts val="0"/>
                        </a:spcBef>
                        <a:spcAft>
                          <a:spcPts val="0"/>
                        </a:spcAft>
                        <a:buFont typeface="Symbol"/>
                        <a:buChar char=""/>
                      </a:pPr>
                      <a:r>
                        <a:rPr lang="en-US" sz="1800" dirty="0">
                          <a:effectLst/>
                        </a:rPr>
                        <a:t>Cyber Authentication</a:t>
                      </a:r>
                    </a:p>
                    <a:p>
                      <a:pPr marL="342900" marR="0" lvl="0" indent="-342900">
                        <a:spcBef>
                          <a:spcPts val="0"/>
                        </a:spcBef>
                        <a:spcAft>
                          <a:spcPts val="0"/>
                        </a:spcAft>
                        <a:buFont typeface="Symbol"/>
                        <a:buChar char=""/>
                      </a:pPr>
                      <a:r>
                        <a:rPr lang="en-US" sz="1800" dirty="0">
                          <a:effectLst/>
                        </a:rPr>
                        <a:t>NRCan </a:t>
                      </a:r>
                      <a:r>
                        <a:rPr lang="en-US" sz="1800" dirty="0" smtClean="0">
                          <a:effectLst/>
                        </a:rPr>
                        <a:t>registration (</a:t>
                      </a:r>
                      <a:r>
                        <a:rPr lang="en-US" sz="1800" dirty="0" err="1" smtClean="0">
                          <a:effectLst/>
                        </a:rPr>
                        <a:t>eServices</a:t>
                      </a:r>
                      <a:r>
                        <a:rPr lang="en-US" sz="1800" dirty="0" smtClean="0">
                          <a:effectLst/>
                        </a:rPr>
                        <a:t>)</a:t>
                      </a:r>
                      <a:endParaRPr lang="en-US" sz="1800" dirty="0">
                        <a:effectLst/>
                      </a:endParaRPr>
                    </a:p>
                    <a:p>
                      <a:pPr marL="342900" marR="0" lvl="0" indent="-342900">
                        <a:spcBef>
                          <a:spcPts val="0"/>
                        </a:spcBef>
                        <a:spcAft>
                          <a:spcPts val="0"/>
                        </a:spcAft>
                        <a:buFont typeface="Symbol"/>
                        <a:buChar char=""/>
                      </a:pPr>
                      <a:r>
                        <a:rPr lang="en-US" sz="1800" dirty="0" smtClean="0">
                          <a:effectLst/>
                        </a:rPr>
                        <a:t>Explosives</a:t>
                      </a:r>
                      <a:r>
                        <a:rPr lang="en-US" sz="1800" baseline="0" dirty="0" smtClean="0">
                          <a:effectLst/>
                        </a:rPr>
                        <a:t> Services</a:t>
                      </a:r>
                      <a:r>
                        <a:rPr lang="en-US" sz="1800" dirty="0" smtClean="0">
                          <a:effectLst/>
                        </a:rPr>
                        <a:t> (</a:t>
                      </a:r>
                      <a:r>
                        <a:rPr lang="en-US" sz="1800" dirty="0" err="1" smtClean="0">
                          <a:effectLst/>
                        </a:rPr>
                        <a:t>eLMS</a:t>
                      </a:r>
                      <a:r>
                        <a:rPr lang="en-US" sz="1800" dirty="0">
                          <a:effectLst/>
                        </a:rPr>
                        <a:t>) </a:t>
                      </a:r>
                      <a:r>
                        <a:rPr lang="en-US" sz="1800" dirty="0" smtClean="0">
                          <a:effectLst/>
                        </a:rPr>
                        <a:t>enrollment</a:t>
                      </a:r>
                    </a:p>
                    <a:p>
                      <a:pPr marL="0" marR="0" lvl="0" indent="0">
                        <a:spcBef>
                          <a:spcPts val="0"/>
                        </a:spcBef>
                        <a:spcAft>
                          <a:spcPts val="0"/>
                        </a:spcAft>
                        <a:buFont typeface="Symbol"/>
                        <a:buNone/>
                      </a:pPr>
                      <a:r>
                        <a:rPr lang="en-US" sz="1800" dirty="0" err="1" smtClean="0">
                          <a:effectLst/>
                          <a:latin typeface="Calibri"/>
                          <a:ea typeface="Times New Roman"/>
                          <a:cs typeface="Times New Roman"/>
                        </a:rPr>
                        <a:t>eLMS</a:t>
                      </a:r>
                      <a:endParaRPr lang="en-US" sz="1800" dirty="0" smtClean="0">
                        <a:effectLst/>
                        <a:latin typeface="Calibri"/>
                        <a:ea typeface="Times New Roman"/>
                        <a:cs typeface="Times New Roman"/>
                      </a:endParaRPr>
                    </a:p>
                    <a:p>
                      <a:pPr marL="342900" marR="0" lvl="0" indent="-342900">
                        <a:spcBef>
                          <a:spcPts val="0"/>
                        </a:spcBef>
                        <a:spcAft>
                          <a:spcPts val="0"/>
                        </a:spcAft>
                        <a:buFont typeface="Symbol"/>
                        <a:buChar char=""/>
                      </a:pPr>
                      <a:r>
                        <a:rPr lang="en-US" sz="1800" dirty="0" smtClean="0">
                          <a:effectLst/>
                        </a:rPr>
                        <a:t>Import permit (apply, amend, renew, reporting)</a:t>
                      </a:r>
                    </a:p>
                    <a:p>
                      <a:pPr marL="342900" marR="0" lvl="0" indent="-342900">
                        <a:spcBef>
                          <a:spcPts val="0"/>
                        </a:spcBef>
                        <a:spcAft>
                          <a:spcPts val="0"/>
                        </a:spcAft>
                        <a:buFont typeface="Symbol"/>
                        <a:buChar char=""/>
                      </a:pPr>
                      <a:r>
                        <a:rPr lang="en-US" sz="1800" dirty="0" smtClean="0">
                          <a:effectLst/>
                        </a:rPr>
                        <a:t>Product</a:t>
                      </a:r>
                      <a:r>
                        <a:rPr lang="en-US" sz="1800" baseline="0" dirty="0" smtClean="0">
                          <a:effectLst/>
                        </a:rPr>
                        <a:t> </a:t>
                      </a:r>
                      <a:r>
                        <a:rPr lang="en-US" sz="1800" dirty="0" smtClean="0">
                          <a:effectLst/>
                        </a:rPr>
                        <a:t>authorization (apply, amend)</a:t>
                      </a:r>
                    </a:p>
                    <a:p>
                      <a:pPr marL="0" marR="0" lvl="0" indent="0">
                        <a:spcBef>
                          <a:spcPts val="0"/>
                        </a:spcBef>
                        <a:spcAft>
                          <a:spcPts val="0"/>
                        </a:spcAft>
                        <a:buFont typeface="Symbol"/>
                        <a:buNone/>
                      </a:pPr>
                      <a:r>
                        <a:rPr lang="en-US" sz="1800" dirty="0" smtClean="0">
                          <a:effectLst/>
                        </a:rPr>
                        <a:t>SWI</a:t>
                      </a:r>
                    </a:p>
                    <a:p>
                      <a:pPr marL="342900" marR="0" lvl="0" indent="-342900">
                        <a:spcBef>
                          <a:spcPts val="0"/>
                        </a:spcBef>
                        <a:spcAft>
                          <a:spcPts val="0"/>
                        </a:spcAft>
                        <a:buFont typeface="Symbol"/>
                        <a:buChar char=""/>
                      </a:pPr>
                      <a:r>
                        <a:rPr lang="en-US" sz="1800" dirty="0" smtClean="0">
                          <a:effectLst/>
                        </a:rPr>
                        <a:t>Integration with SWI – Explosives ‘go live’</a:t>
                      </a:r>
                    </a:p>
                    <a:p>
                      <a:pPr marL="0" marR="0" lvl="0" indent="0">
                        <a:spcBef>
                          <a:spcPts val="0"/>
                        </a:spcBef>
                        <a:spcAft>
                          <a:spcPts val="0"/>
                        </a:spcAft>
                        <a:buFont typeface="Symbol"/>
                        <a:buNone/>
                      </a:pPr>
                      <a:endParaRPr lang="en-US" sz="1800" dirty="0">
                        <a:effectLst/>
                        <a:latin typeface="Calibri"/>
                        <a:ea typeface="Times New Roman"/>
                        <a:cs typeface="Times New Roman"/>
                      </a:endParaRPr>
                    </a:p>
                  </a:txBody>
                  <a:tcPr marL="68600" marR="68600" marT="0" marB="0">
                    <a:solidFill>
                      <a:srgbClr val="367BF6"/>
                    </a:solidFill>
                  </a:tcPr>
                </a:tc>
                <a:tc>
                  <a:txBody>
                    <a:bodyPr/>
                    <a:lstStyle/>
                    <a:p>
                      <a:pPr marL="342900" marR="0" lvl="0" indent="-342900">
                        <a:spcBef>
                          <a:spcPts val="0"/>
                        </a:spcBef>
                        <a:spcAft>
                          <a:spcPts val="0"/>
                        </a:spcAft>
                        <a:buFont typeface="Symbol"/>
                        <a:buChar char=""/>
                      </a:pPr>
                      <a:r>
                        <a:rPr lang="en-US" sz="1800" b="1" i="0" dirty="0" smtClean="0">
                          <a:solidFill>
                            <a:schemeClr val="bg1"/>
                          </a:solidFill>
                          <a:effectLst/>
                        </a:rPr>
                        <a:t>Release</a:t>
                      </a:r>
                      <a:r>
                        <a:rPr lang="en-US" sz="1800" b="1" i="0" baseline="0" dirty="0" smtClean="0">
                          <a:solidFill>
                            <a:schemeClr val="bg1"/>
                          </a:solidFill>
                          <a:effectLst/>
                        </a:rPr>
                        <a:t> 2 - </a:t>
                      </a:r>
                      <a:r>
                        <a:rPr lang="en-US" sz="1800" b="1" i="0" dirty="0" smtClean="0">
                          <a:solidFill>
                            <a:schemeClr val="bg1"/>
                          </a:solidFill>
                          <a:effectLst/>
                        </a:rPr>
                        <a:t>Export</a:t>
                      </a:r>
                      <a:r>
                        <a:rPr lang="en-US" sz="1800" b="1" i="0" baseline="0" dirty="0" smtClean="0">
                          <a:solidFill>
                            <a:schemeClr val="bg1"/>
                          </a:solidFill>
                          <a:effectLst/>
                        </a:rPr>
                        <a:t> Permit, In-transit permit, Security Screening</a:t>
                      </a:r>
                      <a:r>
                        <a:rPr lang="en-US" sz="1800" b="1" i="0" dirty="0" smtClean="0">
                          <a:solidFill>
                            <a:schemeClr val="bg1"/>
                          </a:solidFill>
                          <a:effectLst/>
                        </a:rPr>
                        <a:t> </a:t>
                      </a:r>
                    </a:p>
                    <a:p>
                      <a:pPr marL="342900" marR="0" lvl="0" indent="-342900">
                        <a:spcBef>
                          <a:spcPts val="0"/>
                        </a:spcBef>
                        <a:spcAft>
                          <a:spcPts val="0"/>
                        </a:spcAft>
                        <a:buFont typeface="Symbol"/>
                        <a:buChar char=""/>
                      </a:pPr>
                      <a:r>
                        <a:rPr lang="en-US" sz="1800" b="1" i="0" dirty="0" smtClean="0">
                          <a:solidFill>
                            <a:schemeClr val="bg1"/>
                          </a:solidFill>
                          <a:effectLst/>
                        </a:rPr>
                        <a:t>Release</a:t>
                      </a:r>
                      <a:r>
                        <a:rPr lang="en-US" sz="1800" b="1" i="0" baseline="0" dirty="0" smtClean="0">
                          <a:solidFill>
                            <a:schemeClr val="bg1"/>
                          </a:solidFill>
                          <a:effectLst/>
                        </a:rPr>
                        <a:t> 3 – Fireworks, Restricted components, Manufacturing (including MPU)</a:t>
                      </a:r>
                      <a:endParaRPr lang="en-US" sz="1800" b="1" i="0" dirty="0">
                        <a:solidFill>
                          <a:schemeClr val="bg1"/>
                        </a:solidFill>
                        <a:effectLst/>
                      </a:endParaRPr>
                    </a:p>
                    <a:p>
                      <a:pPr marL="342900" marR="0" lvl="0" indent="-342900">
                        <a:spcBef>
                          <a:spcPts val="0"/>
                        </a:spcBef>
                        <a:spcAft>
                          <a:spcPts val="0"/>
                        </a:spcAft>
                        <a:buFont typeface="Symbol"/>
                        <a:buChar char=""/>
                      </a:pPr>
                      <a:r>
                        <a:rPr lang="en-US" sz="1800" b="1" i="0" dirty="0" smtClean="0">
                          <a:solidFill>
                            <a:schemeClr val="bg1"/>
                          </a:solidFill>
                          <a:effectLst/>
                        </a:rPr>
                        <a:t>Release 4</a:t>
                      </a:r>
                      <a:r>
                        <a:rPr lang="en-US" sz="1800" b="1" i="0" baseline="0" dirty="0" smtClean="0">
                          <a:solidFill>
                            <a:schemeClr val="bg1"/>
                          </a:solidFill>
                          <a:effectLst/>
                        </a:rPr>
                        <a:t> – Annual Reporting, Incident Reporting, Storage</a:t>
                      </a:r>
                      <a:endParaRPr lang="en-US" sz="1800" b="1" i="0" dirty="0">
                        <a:solidFill>
                          <a:schemeClr val="bg1"/>
                        </a:solidFill>
                        <a:effectLst/>
                      </a:endParaRPr>
                    </a:p>
                    <a:p>
                      <a:pPr marL="342900" marR="0" lvl="0" indent="-342900">
                        <a:spcBef>
                          <a:spcPts val="0"/>
                        </a:spcBef>
                        <a:spcAft>
                          <a:spcPts val="0"/>
                        </a:spcAft>
                        <a:buFont typeface="Symbol"/>
                        <a:buChar char=""/>
                      </a:pPr>
                      <a:endParaRPr lang="en-US" sz="1800" b="1" i="0" dirty="0">
                        <a:solidFill>
                          <a:schemeClr val="bg1"/>
                        </a:solidFill>
                        <a:effectLst/>
                        <a:latin typeface="Calibri"/>
                        <a:ea typeface="Times New Roman"/>
                        <a:cs typeface="Times New Roman"/>
                      </a:endParaRPr>
                    </a:p>
                  </a:txBody>
                  <a:tcPr marL="68600" marR="68600" marT="0" marB="0">
                    <a:solidFill>
                      <a:srgbClr val="6A9AFA"/>
                    </a:solidFill>
                  </a:tcPr>
                </a:tc>
              </a:tr>
            </a:tbl>
          </a:graphicData>
        </a:graphic>
      </p:graphicFrame>
    </p:spTree>
    <p:extLst>
      <p:ext uri="{BB962C8B-B14F-4D97-AF65-F5344CB8AC3E}">
        <p14:creationId xmlns:p14="http://schemas.microsoft.com/office/powerpoint/2010/main" val="3400251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3687</TotalTime>
  <Words>2515</Words>
  <Application>Microsoft Office PowerPoint</Application>
  <PresentationFormat>On-screen Show (4:3)</PresentationFormat>
  <Paragraphs>592</Paragraphs>
  <Slides>38</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Courier New</vt:lpstr>
      <vt:lpstr>Myriad Pro</vt:lpstr>
      <vt:lpstr>Symbol</vt:lpstr>
      <vt:lpstr>Tahoma</vt:lpstr>
      <vt:lpstr>Times</vt:lpstr>
      <vt:lpstr>Times New Roman</vt:lpstr>
      <vt:lpstr>Wingdings</vt:lpstr>
      <vt:lpstr>Office Theme</vt:lpstr>
      <vt:lpstr>Explosives Regulatory Division (ERD) General Update</vt:lpstr>
      <vt:lpstr>Overview</vt:lpstr>
      <vt:lpstr>ERD</vt:lpstr>
      <vt:lpstr>2017 ERD Personnel</vt:lpstr>
      <vt:lpstr>New Electronic Licence Management System (eLMS) </vt:lpstr>
      <vt:lpstr> New Electronic Licence Management System (eLMS) </vt:lpstr>
      <vt:lpstr>Services include:</vt:lpstr>
      <vt:lpstr>eLMS Services </vt:lpstr>
      <vt:lpstr>eLMS Release Schedule</vt:lpstr>
      <vt:lpstr>Single Window Initiative (SWI) Importation Process  </vt:lpstr>
      <vt:lpstr>eLMS Enrollment Process</vt:lpstr>
      <vt:lpstr>For more information:</vt:lpstr>
      <vt:lpstr>Regulatory Cooperation Council</vt:lpstr>
      <vt:lpstr>Upcoming Amendments to ER, 2013</vt:lpstr>
      <vt:lpstr>Part 9 – Transportation  Port Surveys</vt:lpstr>
      <vt:lpstr>Part 17 – Special Effect Pyrotechnics</vt:lpstr>
      <vt:lpstr>Part 18 – Display Fireworks</vt:lpstr>
      <vt:lpstr>ERD Activities</vt:lpstr>
      <vt:lpstr>PowerPoint Presentation</vt:lpstr>
      <vt:lpstr>PowerPoint Presentation</vt:lpstr>
      <vt:lpstr>PowerPoint Presentation</vt:lpstr>
      <vt:lpstr>New Revision of Guidelines for Authorization of Consumer and Display Fireworks</vt:lpstr>
      <vt:lpstr>PowerPoint Presentation</vt:lpstr>
      <vt:lpstr>PowerPoint Presentation</vt:lpstr>
      <vt:lpstr>PowerPoint Presentation</vt:lpstr>
      <vt:lpstr>PowerPoint Presentation</vt:lpstr>
      <vt:lpstr>Incidents</vt:lpstr>
      <vt:lpstr>PowerPoint Presentation</vt:lpstr>
      <vt:lpstr>PowerPoint Presentation</vt:lpstr>
      <vt:lpstr>PowerPoint Presentation</vt:lpstr>
      <vt:lpstr>Picking and Assembly of Display Fireworks Guidelines G05-09</vt:lpstr>
      <vt:lpstr>Directive #7 -   Transporting Fireworks in Trailers</vt:lpstr>
      <vt:lpstr>PowerPoint Presentation</vt:lpstr>
      <vt:lpstr>C.4 – Alternate Provision for Large-Calibre Pyrotechnics Shells and Sound Shells</vt:lpstr>
      <vt:lpstr>Alternate Provisions</vt:lpstr>
      <vt:lpstr>Display Fireworks Manual – Next Edition</vt:lpstr>
      <vt:lpstr>Looking Forward…</vt:lpstr>
      <vt:lpstr>Explosives Safety and Security Branch (ESSB) Explosives Regulatory Division (ERD)</vt:lpstr>
    </vt:vector>
  </TitlesOfParts>
  <Company>NRCan / RNCan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 AGM ERD Presentation</dc:title>
  <dc:creator>Robbins, Rachel</dc:creator>
  <cp:lastModifiedBy>Al C Loan</cp:lastModifiedBy>
  <cp:revision>101</cp:revision>
  <cp:lastPrinted>2017-03-30T13:32:56Z</cp:lastPrinted>
  <dcterms:created xsi:type="dcterms:W3CDTF">2015-11-12T19:58:32Z</dcterms:created>
  <dcterms:modified xsi:type="dcterms:W3CDTF">2017-03-31T14:25:55Z</dcterms:modified>
</cp:coreProperties>
</file>