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4" r:id="rId3"/>
    <p:sldId id="295" r:id="rId4"/>
    <p:sldId id="329" r:id="rId5"/>
    <p:sldId id="330" r:id="rId6"/>
    <p:sldId id="319" r:id="rId7"/>
    <p:sldId id="325" r:id="rId8"/>
    <p:sldId id="331" r:id="rId9"/>
    <p:sldId id="324" r:id="rId10"/>
    <p:sldId id="332" r:id="rId11"/>
    <p:sldId id="333" r:id="rId12"/>
    <p:sldId id="328" r:id="rId13"/>
    <p:sldId id="317" r:id="rId14"/>
    <p:sldId id="316" r:id="rId15"/>
    <p:sldId id="321" r:id="rId16"/>
    <p:sldId id="322" r:id="rId17"/>
    <p:sldId id="320" r:id="rId18"/>
    <p:sldId id="323" r:id="rId19"/>
    <p:sldId id="32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 autoAdjust="0"/>
    <p:restoredTop sz="94993" autoAdjust="0"/>
  </p:normalViewPr>
  <p:slideViewPr>
    <p:cSldViewPr>
      <p:cViewPr varScale="1">
        <p:scale>
          <a:sx n="104" d="100"/>
          <a:sy n="10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Loan" userId="0612fd53-a418-4c6c-b525-a17f4b1df164" providerId="ADAL" clId="{08B92B9E-27D6-412B-9D0D-494AE573EF7E}"/>
    <pc:docChg chg="undo custSel addSld delSld modSld sldOrd">
      <pc:chgData name="Al Loan" userId="0612fd53-a418-4c6c-b525-a17f4b1df164" providerId="ADAL" clId="{08B92B9E-27D6-412B-9D0D-494AE573EF7E}" dt="2022-04-21T12:52:54.891" v="2202" actId="3626"/>
      <pc:docMkLst>
        <pc:docMk/>
      </pc:docMkLst>
      <pc:sldChg chg="delSp modSp mod">
        <pc:chgData name="Al Loan" userId="0612fd53-a418-4c6c-b525-a17f4b1df164" providerId="ADAL" clId="{08B92B9E-27D6-412B-9D0D-494AE573EF7E}" dt="2022-04-05T18:40:21.697" v="2056" actId="1076"/>
        <pc:sldMkLst>
          <pc:docMk/>
          <pc:sldMk cId="3904193896" sldId="256"/>
        </pc:sldMkLst>
        <pc:spChg chg="mod">
          <ac:chgData name="Al Loan" userId="0612fd53-a418-4c6c-b525-a17f4b1df164" providerId="ADAL" clId="{08B92B9E-27D6-412B-9D0D-494AE573EF7E}" dt="2022-04-05T18:40:21.697" v="2056" actId="1076"/>
          <ac:spMkLst>
            <pc:docMk/>
            <pc:sldMk cId="3904193896" sldId="256"/>
            <ac:spMk id="4" creationId="{DB22ACE6-F1D4-4066-AEF6-918D4EDFABC3}"/>
          </ac:spMkLst>
        </pc:spChg>
        <pc:spChg chg="del mod">
          <ac:chgData name="Al Loan" userId="0612fd53-a418-4c6c-b525-a17f4b1df164" providerId="ADAL" clId="{08B92B9E-27D6-412B-9D0D-494AE573EF7E}" dt="2022-04-05T17:40:19.374" v="2022" actId="478"/>
          <ac:spMkLst>
            <pc:docMk/>
            <pc:sldMk cId="3904193896" sldId="256"/>
            <ac:spMk id="5" creationId="{E4233BBC-CA2B-4630-84EA-952D4CA176CD}"/>
          </ac:spMkLst>
        </pc:spChg>
      </pc:sldChg>
      <pc:sldChg chg="del">
        <pc:chgData name="Al Loan" userId="0612fd53-a418-4c6c-b525-a17f4b1df164" providerId="ADAL" clId="{08B92B9E-27D6-412B-9D0D-494AE573EF7E}" dt="2022-04-05T16:11:29.870" v="1243" actId="47"/>
        <pc:sldMkLst>
          <pc:docMk/>
          <pc:sldMk cId="3998329140" sldId="295"/>
        </pc:sldMkLst>
      </pc:sldChg>
      <pc:sldChg chg="addSp delSp modSp mod setBg">
        <pc:chgData name="Al Loan" userId="0612fd53-a418-4c6c-b525-a17f4b1df164" providerId="ADAL" clId="{08B92B9E-27D6-412B-9D0D-494AE573EF7E}" dt="2022-04-19T18:43:59.903" v="2085" actId="20577"/>
        <pc:sldMkLst>
          <pc:docMk/>
          <pc:sldMk cId="2892368390" sldId="314"/>
        </pc:sldMkLst>
        <pc:spChg chg="mod">
          <ac:chgData name="Al Loan" userId="0612fd53-a418-4c6c-b525-a17f4b1df164" providerId="ADAL" clId="{08B92B9E-27D6-412B-9D0D-494AE573EF7E}" dt="2022-04-19T18:43:59.903" v="2085" actId="20577"/>
          <ac:spMkLst>
            <pc:docMk/>
            <pc:sldMk cId="2892368390" sldId="314"/>
            <ac:spMk id="5" creationId="{00000000-0000-0000-0000-000000000000}"/>
          </ac:spMkLst>
        </pc:spChg>
        <pc:picChg chg="add mod">
          <ac:chgData name="Al Loan" userId="0612fd53-a418-4c6c-b525-a17f4b1df164" providerId="ADAL" clId="{08B92B9E-27D6-412B-9D0D-494AE573EF7E}" dt="2022-04-05T13:15:13.428" v="66" actId="1076"/>
          <ac:picMkLst>
            <pc:docMk/>
            <pc:sldMk cId="2892368390" sldId="314"/>
            <ac:picMk id="3" creationId="{78BD4315-634B-4E2A-A670-F8BC1360970F}"/>
          </ac:picMkLst>
        </pc:picChg>
        <pc:picChg chg="del">
          <ac:chgData name="Al Loan" userId="0612fd53-a418-4c6c-b525-a17f4b1df164" providerId="ADAL" clId="{08B92B9E-27D6-412B-9D0D-494AE573EF7E}" dt="2022-04-05T13:10:53.846" v="61" actId="478"/>
          <ac:picMkLst>
            <pc:docMk/>
            <pc:sldMk cId="2892368390" sldId="314"/>
            <ac:picMk id="7" creationId="{ABDAD361-2E37-4409-8B92-4D371BC51A7D}"/>
          </ac:picMkLst>
        </pc:picChg>
      </pc:sldChg>
      <pc:sldChg chg="del">
        <pc:chgData name="Al Loan" userId="0612fd53-a418-4c6c-b525-a17f4b1df164" providerId="ADAL" clId="{08B92B9E-27D6-412B-9D0D-494AE573EF7E}" dt="2022-04-05T16:11:20.555" v="1242" actId="47"/>
        <pc:sldMkLst>
          <pc:docMk/>
          <pc:sldMk cId="1851874582" sldId="315"/>
        </pc:sldMkLst>
      </pc:sldChg>
      <pc:sldChg chg="addSp delSp modSp mod ord setBg">
        <pc:chgData name="Al Loan" userId="0612fd53-a418-4c6c-b525-a17f4b1df164" providerId="ADAL" clId="{08B92B9E-27D6-412B-9D0D-494AE573EF7E}" dt="2022-04-21T12:49:20.197" v="2198" actId="115"/>
        <pc:sldMkLst>
          <pc:docMk/>
          <pc:sldMk cId="3966328071" sldId="316"/>
        </pc:sldMkLst>
        <pc:spChg chg="mod">
          <ac:chgData name="Al Loan" userId="0612fd53-a418-4c6c-b525-a17f4b1df164" providerId="ADAL" clId="{08B92B9E-27D6-412B-9D0D-494AE573EF7E}" dt="2022-04-21T12:49:20.197" v="2198" actId="115"/>
          <ac:spMkLst>
            <pc:docMk/>
            <pc:sldMk cId="3966328071" sldId="316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3:38:39.943" v="255" actId="1076"/>
          <ac:spMkLst>
            <pc:docMk/>
            <pc:sldMk cId="3966328071" sldId="316"/>
            <ac:spMk id="9" creationId="{ED4774DB-288E-45B0-8C73-03F591DA6061}"/>
          </ac:spMkLst>
        </pc:spChg>
        <pc:picChg chg="add mod">
          <ac:chgData name="Al Loan" userId="0612fd53-a418-4c6c-b525-a17f4b1df164" providerId="ADAL" clId="{08B92B9E-27D6-412B-9D0D-494AE573EF7E}" dt="2022-04-05T13:31:50.263" v="209" actId="14100"/>
          <ac:picMkLst>
            <pc:docMk/>
            <pc:sldMk cId="3966328071" sldId="316"/>
            <ac:picMk id="3" creationId="{35C1B445-92C9-4533-B0B9-68C1FE40A316}"/>
          </ac:picMkLst>
        </pc:picChg>
        <pc:picChg chg="add del mod">
          <ac:chgData name="Al Loan" userId="0612fd53-a418-4c6c-b525-a17f4b1df164" providerId="ADAL" clId="{08B92B9E-27D6-412B-9D0D-494AE573EF7E}" dt="2022-04-05T13:31:47.094" v="208" actId="478"/>
          <ac:picMkLst>
            <pc:docMk/>
            <pc:sldMk cId="3966328071" sldId="316"/>
            <ac:picMk id="7" creationId="{208829B5-B358-49E2-8238-267E4C80A0EC}"/>
          </ac:picMkLst>
        </pc:picChg>
      </pc:sldChg>
      <pc:sldChg chg="addSp modSp add del mod">
        <pc:chgData name="Al Loan" userId="0612fd53-a418-4c6c-b525-a17f4b1df164" providerId="ADAL" clId="{08B92B9E-27D6-412B-9D0D-494AE573EF7E}" dt="2022-04-21T12:48:06.042" v="2197" actId="14100"/>
        <pc:sldMkLst>
          <pc:docMk/>
          <pc:sldMk cId="104294608" sldId="317"/>
        </pc:sldMkLst>
        <pc:spChg chg="add mod">
          <ac:chgData name="Al Loan" userId="0612fd53-a418-4c6c-b525-a17f4b1df164" providerId="ADAL" clId="{08B92B9E-27D6-412B-9D0D-494AE573EF7E}" dt="2022-04-21T12:46:30.703" v="2157"/>
          <ac:spMkLst>
            <pc:docMk/>
            <pc:sldMk cId="104294608" sldId="317"/>
            <ac:spMk id="6" creationId="{683C58A6-4333-441F-98A7-2EC1BEBE72FD}"/>
          </ac:spMkLst>
        </pc:spChg>
        <pc:spChg chg="mod">
          <ac:chgData name="Al Loan" userId="0612fd53-a418-4c6c-b525-a17f4b1df164" providerId="ADAL" clId="{08B92B9E-27D6-412B-9D0D-494AE573EF7E}" dt="2022-04-21T12:47:02.478" v="2190" actId="14100"/>
          <ac:spMkLst>
            <pc:docMk/>
            <pc:sldMk cId="104294608" sldId="317"/>
            <ac:spMk id="8" creationId="{A9371C25-0F82-4B7C-9DCD-806DDFB9E86D}"/>
          </ac:spMkLst>
        </pc:spChg>
        <pc:spChg chg="mod">
          <ac:chgData name="Al Loan" userId="0612fd53-a418-4c6c-b525-a17f4b1df164" providerId="ADAL" clId="{08B92B9E-27D6-412B-9D0D-494AE573EF7E}" dt="2022-04-21T12:48:06.042" v="2197" actId="14100"/>
          <ac:spMkLst>
            <pc:docMk/>
            <pc:sldMk cId="104294608" sldId="317"/>
            <ac:spMk id="11" creationId="{0CA5BF72-6EE8-4D1E-89D8-3805865B4997}"/>
          </ac:spMkLst>
        </pc:spChg>
        <pc:picChg chg="mod">
          <ac:chgData name="Al Loan" userId="0612fd53-a418-4c6c-b525-a17f4b1df164" providerId="ADAL" clId="{08B92B9E-27D6-412B-9D0D-494AE573EF7E}" dt="2022-04-21T12:47:08.743" v="2191" actId="14100"/>
          <ac:picMkLst>
            <pc:docMk/>
            <pc:sldMk cId="104294608" sldId="317"/>
            <ac:picMk id="9" creationId="{989EFCBB-C41A-4053-93F2-643CF3A26727}"/>
          </ac:picMkLst>
        </pc:picChg>
      </pc:sldChg>
      <pc:sldChg chg="del">
        <pc:chgData name="Al Loan" userId="0612fd53-a418-4c6c-b525-a17f4b1df164" providerId="ADAL" clId="{08B92B9E-27D6-412B-9D0D-494AE573EF7E}" dt="2022-04-05T13:05:49.162" v="53" actId="47"/>
        <pc:sldMkLst>
          <pc:docMk/>
          <pc:sldMk cId="4293411689" sldId="318"/>
        </pc:sldMkLst>
      </pc:sldChg>
      <pc:sldChg chg="modSp mod">
        <pc:chgData name="Al Loan" userId="0612fd53-a418-4c6c-b525-a17f4b1df164" providerId="ADAL" clId="{08B92B9E-27D6-412B-9D0D-494AE573EF7E}" dt="2022-04-05T16:26:11.191" v="1449" actId="5793"/>
        <pc:sldMkLst>
          <pc:docMk/>
          <pc:sldMk cId="3975483259" sldId="319"/>
        </pc:sldMkLst>
        <pc:spChg chg="mod">
          <ac:chgData name="Al Loan" userId="0612fd53-a418-4c6c-b525-a17f4b1df164" providerId="ADAL" clId="{08B92B9E-27D6-412B-9D0D-494AE573EF7E}" dt="2022-04-05T16:26:11.191" v="1449" actId="5793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08B92B9E-27D6-412B-9D0D-494AE573EF7E}" dt="2022-04-05T16:20:35.352" v="1256" actId="1076"/>
          <ac:picMkLst>
            <pc:docMk/>
            <pc:sldMk cId="3975483259" sldId="319"/>
            <ac:picMk id="12" creationId="{134AFF4E-C643-49AD-8FCD-B9B8E65ED132}"/>
          </ac:picMkLst>
        </pc:picChg>
      </pc:sldChg>
      <pc:sldChg chg="addSp delSp modSp mod ord">
        <pc:chgData name="Al Loan" userId="0612fd53-a418-4c6c-b525-a17f4b1df164" providerId="ADAL" clId="{08B92B9E-27D6-412B-9D0D-494AE573EF7E}" dt="2022-04-21T12:50:10.991" v="2201" actId="20577"/>
        <pc:sldMkLst>
          <pc:docMk/>
          <pc:sldMk cId="3298442678" sldId="320"/>
        </pc:sldMkLst>
        <pc:spChg chg="mod">
          <ac:chgData name="Al Loan" userId="0612fd53-a418-4c6c-b525-a17f4b1df164" providerId="ADAL" clId="{08B92B9E-27D6-412B-9D0D-494AE573EF7E}" dt="2022-04-21T12:50:10.991" v="2201" actId="20577"/>
          <ac:spMkLst>
            <pc:docMk/>
            <pc:sldMk cId="3298442678" sldId="320"/>
            <ac:spMk id="5" creationId="{00000000-0000-0000-0000-000000000000}"/>
          </ac:spMkLst>
        </pc:spChg>
        <pc:spChg chg="mod">
          <ac:chgData name="Al Loan" userId="0612fd53-a418-4c6c-b525-a17f4b1df164" providerId="ADAL" clId="{08B92B9E-27D6-412B-9D0D-494AE573EF7E}" dt="2022-04-05T16:09:07.114" v="1178" actId="20577"/>
          <ac:spMkLst>
            <pc:docMk/>
            <pc:sldMk cId="3298442678" sldId="320"/>
            <ac:spMk id="6" creationId="{00000000-0000-0000-0000-000000000000}"/>
          </ac:spMkLst>
        </pc:spChg>
        <pc:picChg chg="add del">
          <ac:chgData name="Al Loan" userId="0612fd53-a418-4c6c-b525-a17f4b1df164" providerId="ADAL" clId="{08B92B9E-27D6-412B-9D0D-494AE573EF7E}" dt="2022-04-05T15:56:01.943" v="685" actId="478"/>
          <ac:picMkLst>
            <pc:docMk/>
            <pc:sldMk cId="3298442678" sldId="320"/>
            <ac:picMk id="3" creationId="{5FB31BBA-6C2F-4192-9D89-A496F32CEA20}"/>
          </ac:picMkLst>
        </pc:picChg>
      </pc:sldChg>
      <pc:sldChg chg="addSp delSp modSp add mod modAnim">
        <pc:chgData name="Al Loan" userId="0612fd53-a418-4c6c-b525-a17f4b1df164" providerId="ADAL" clId="{08B92B9E-27D6-412B-9D0D-494AE573EF7E}" dt="2022-04-05T15:32:48.078" v="474" actId="20577"/>
        <pc:sldMkLst>
          <pc:docMk/>
          <pc:sldMk cId="3963505924" sldId="321"/>
        </pc:sldMkLst>
        <pc:spChg chg="add del mod">
          <ac:chgData name="Al Loan" userId="0612fd53-a418-4c6c-b525-a17f4b1df164" providerId="ADAL" clId="{08B92B9E-27D6-412B-9D0D-494AE573EF7E}" dt="2022-04-05T15:15:12.834" v="396"/>
          <ac:spMkLst>
            <pc:docMk/>
            <pc:sldMk cId="3963505924" sldId="321"/>
            <ac:spMk id="2" creationId="{59A41C74-39AB-4B6F-846A-5D28178063AD}"/>
          </ac:spMkLst>
        </pc:spChg>
        <pc:spChg chg="add del">
          <ac:chgData name="Al Loan" userId="0612fd53-a418-4c6c-b525-a17f4b1df164" providerId="ADAL" clId="{08B92B9E-27D6-412B-9D0D-494AE573EF7E}" dt="2022-04-05T15:14:17.430" v="385"/>
          <ac:spMkLst>
            <pc:docMk/>
            <pc:sldMk cId="3963505924" sldId="321"/>
            <ac:spMk id="4" creationId="{FC33DB1A-B65E-4B15-B132-44426072B2C8}"/>
          </ac:spMkLst>
        </pc:spChg>
        <pc:spChg chg="mod">
          <ac:chgData name="Al Loan" userId="0612fd53-a418-4c6c-b525-a17f4b1df164" providerId="ADAL" clId="{08B92B9E-27D6-412B-9D0D-494AE573EF7E}" dt="2022-04-05T15:32:48.078" v="474" actId="20577"/>
          <ac:spMkLst>
            <pc:docMk/>
            <pc:sldMk cId="3963505924" sldId="321"/>
            <ac:spMk id="5" creationId="{00000000-0000-0000-0000-000000000000}"/>
          </ac:spMkLst>
        </pc:spChg>
        <pc:spChg chg="add del">
          <ac:chgData name="Al Loan" userId="0612fd53-a418-4c6c-b525-a17f4b1df164" providerId="ADAL" clId="{08B92B9E-27D6-412B-9D0D-494AE573EF7E}" dt="2022-04-05T15:14:45.632" v="390"/>
          <ac:spMkLst>
            <pc:docMk/>
            <pc:sldMk cId="3963505924" sldId="321"/>
            <ac:spMk id="7" creationId="{B20E6220-F69A-441A-8F88-4484CF08FC40}"/>
          </ac:spMkLst>
        </pc:spChg>
        <pc:spChg chg="add del mod">
          <ac:chgData name="Al Loan" userId="0612fd53-a418-4c6c-b525-a17f4b1df164" providerId="ADAL" clId="{08B92B9E-27D6-412B-9D0D-494AE573EF7E}" dt="2022-04-05T15:21:58.451" v="448" actId="478"/>
          <ac:spMkLst>
            <pc:docMk/>
            <pc:sldMk cId="3963505924" sldId="321"/>
            <ac:spMk id="8" creationId="{EC422C37-FC8C-4EDB-BD18-AF41537AAB22}"/>
          </ac:spMkLst>
        </pc:spChg>
        <pc:picChg chg="del mod">
          <ac:chgData name="Al Loan" userId="0612fd53-a418-4c6c-b525-a17f4b1df164" providerId="ADAL" clId="{08B92B9E-27D6-412B-9D0D-494AE573EF7E}" dt="2022-04-05T15:30:30.184" v="468" actId="478"/>
          <ac:picMkLst>
            <pc:docMk/>
            <pc:sldMk cId="3963505924" sldId="321"/>
            <ac:picMk id="3" creationId="{35C1B445-92C9-4533-B0B9-68C1FE40A316}"/>
          </ac:picMkLst>
        </pc:picChg>
        <pc:picChg chg="add mod">
          <ac:chgData name="Al Loan" userId="0612fd53-a418-4c6c-b525-a17f4b1df164" providerId="ADAL" clId="{08B92B9E-27D6-412B-9D0D-494AE573EF7E}" dt="2022-04-05T15:30:36.984" v="470" actId="692"/>
          <ac:picMkLst>
            <pc:docMk/>
            <pc:sldMk cId="3963505924" sldId="321"/>
            <ac:picMk id="10" creationId="{398E0254-7388-4887-A694-9BD3975F509B}"/>
          </ac:picMkLst>
        </pc:picChg>
      </pc:sldChg>
      <pc:sldChg chg="addSp delSp modSp add mod">
        <pc:chgData name="Al Loan" userId="0612fd53-a418-4c6c-b525-a17f4b1df164" providerId="ADAL" clId="{08B92B9E-27D6-412B-9D0D-494AE573EF7E}" dt="2022-04-05T15:23:30.654" v="463" actId="255"/>
        <pc:sldMkLst>
          <pc:docMk/>
          <pc:sldMk cId="1521821287" sldId="322"/>
        </pc:sldMkLst>
        <pc:spChg chg="mod">
          <ac:chgData name="Al Loan" userId="0612fd53-a418-4c6c-b525-a17f4b1df164" providerId="ADAL" clId="{08B92B9E-27D6-412B-9D0D-494AE573EF7E}" dt="2022-04-05T15:22:07.680" v="450" actId="6549"/>
          <ac:spMkLst>
            <pc:docMk/>
            <pc:sldMk cId="1521821287" sldId="322"/>
            <ac:spMk id="5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5:23:30.654" v="463" actId="255"/>
          <ac:spMkLst>
            <pc:docMk/>
            <pc:sldMk cId="1521821287" sldId="322"/>
            <ac:spMk id="7" creationId="{CD5F4153-EA5B-4761-99C7-608D9D290C5E}"/>
          </ac:spMkLst>
        </pc:spChg>
        <pc:spChg chg="del mod">
          <ac:chgData name="Al Loan" userId="0612fd53-a418-4c6c-b525-a17f4b1df164" providerId="ADAL" clId="{08B92B9E-27D6-412B-9D0D-494AE573EF7E}" dt="2022-04-05T15:23:05.648" v="459" actId="478"/>
          <ac:spMkLst>
            <pc:docMk/>
            <pc:sldMk cId="1521821287" sldId="322"/>
            <ac:spMk id="8" creationId="{EC422C37-FC8C-4EDB-BD18-AF41537AAB22}"/>
          </ac:spMkLst>
        </pc:spChg>
        <pc:picChg chg="del">
          <ac:chgData name="Al Loan" userId="0612fd53-a418-4c6c-b525-a17f4b1df164" providerId="ADAL" clId="{08B92B9E-27D6-412B-9D0D-494AE573EF7E}" dt="2022-04-05T15:22:09.416" v="451" actId="478"/>
          <ac:picMkLst>
            <pc:docMk/>
            <pc:sldMk cId="1521821287" sldId="322"/>
            <ac:picMk id="3" creationId="{35C1B445-92C9-4533-B0B9-68C1FE40A316}"/>
          </ac:picMkLst>
        </pc:picChg>
      </pc:sldChg>
      <pc:sldChg chg="modSp add mod">
        <pc:chgData name="Al Loan" userId="0612fd53-a418-4c6c-b525-a17f4b1df164" providerId="ADAL" clId="{08B92B9E-27D6-412B-9D0D-494AE573EF7E}" dt="2022-04-21T12:52:54.891" v="2202" actId="3626"/>
        <pc:sldMkLst>
          <pc:docMk/>
          <pc:sldMk cId="3296506415" sldId="323"/>
        </pc:sldMkLst>
        <pc:spChg chg="mod">
          <ac:chgData name="Al Loan" userId="0612fd53-a418-4c6c-b525-a17f4b1df164" providerId="ADAL" clId="{08B92B9E-27D6-412B-9D0D-494AE573EF7E}" dt="2022-04-21T12:52:54.891" v="2202" actId="3626"/>
          <ac:spMkLst>
            <pc:docMk/>
            <pc:sldMk cId="3296506415" sldId="323"/>
            <ac:spMk id="5" creationId="{00000000-0000-0000-0000-000000000000}"/>
          </ac:spMkLst>
        </pc:spChg>
      </pc:sldChg>
      <pc:sldChg chg="delSp modSp add mod">
        <pc:chgData name="Al Loan" userId="0612fd53-a418-4c6c-b525-a17f4b1df164" providerId="ADAL" clId="{08B92B9E-27D6-412B-9D0D-494AE573EF7E}" dt="2022-04-05T18:35:13.827" v="2053" actId="20577"/>
        <pc:sldMkLst>
          <pc:docMk/>
          <pc:sldMk cId="70331446" sldId="324"/>
        </pc:sldMkLst>
        <pc:spChg chg="mod">
          <ac:chgData name="Al Loan" userId="0612fd53-a418-4c6c-b525-a17f4b1df164" providerId="ADAL" clId="{08B92B9E-27D6-412B-9D0D-494AE573EF7E}" dt="2022-04-05T18:35:13.827" v="2053" actId="20577"/>
          <ac:spMkLst>
            <pc:docMk/>
            <pc:sldMk cId="70331446" sldId="324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32:48.642" v="1782" actId="478"/>
          <ac:picMkLst>
            <pc:docMk/>
            <pc:sldMk cId="70331446" sldId="324"/>
            <ac:picMk id="12" creationId="{134AFF4E-C643-49AD-8FCD-B9B8E65ED132}"/>
          </ac:picMkLst>
        </pc:picChg>
      </pc:sldChg>
      <pc:sldChg chg="delSp modSp add mod">
        <pc:chgData name="Al Loan" userId="0612fd53-a418-4c6c-b525-a17f4b1df164" providerId="ADAL" clId="{08B92B9E-27D6-412B-9D0D-494AE573EF7E}" dt="2022-04-05T16:32:21.345" v="1780" actId="20577"/>
        <pc:sldMkLst>
          <pc:docMk/>
          <pc:sldMk cId="2891921386" sldId="325"/>
        </pc:sldMkLst>
        <pc:spChg chg="mod">
          <ac:chgData name="Al Loan" userId="0612fd53-a418-4c6c-b525-a17f4b1df164" providerId="ADAL" clId="{08B92B9E-27D6-412B-9D0D-494AE573EF7E}" dt="2022-04-05T16:32:21.345" v="1780" actId="20577"/>
          <ac:spMkLst>
            <pc:docMk/>
            <pc:sldMk cId="2891921386" sldId="325"/>
            <ac:spMk id="11" creationId="{40A2A323-9341-47B4-B500-7D73BA46B132}"/>
          </ac:spMkLst>
        </pc:spChg>
        <pc:picChg chg="del">
          <ac:chgData name="Al Loan" userId="0612fd53-a418-4c6c-b525-a17f4b1df164" providerId="ADAL" clId="{08B92B9E-27D6-412B-9D0D-494AE573EF7E}" dt="2022-04-05T16:25:52.695" v="1446" actId="478"/>
          <ac:picMkLst>
            <pc:docMk/>
            <pc:sldMk cId="2891921386" sldId="325"/>
            <ac:picMk id="12" creationId="{134AFF4E-C643-49AD-8FCD-B9B8E65ED132}"/>
          </ac:picMkLst>
        </pc:picChg>
      </pc:sldChg>
      <pc:sldChg chg="addSp modSp add mod">
        <pc:chgData name="Al Loan" userId="0612fd53-a418-4c6c-b525-a17f4b1df164" providerId="ADAL" clId="{08B92B9E-27D6-412B-9D0D-494AE573EF7E}" dt="2022-04-05T17:00:55.384" v="1993" actId="1076"/>
        <pc:sldMkLst>
          <pc:docMk/>
          <pc:sldMk cId="1836601016" sldId="326"/>
        </pc:sldMkLst>
        <pc:spChg chg="mod">
          <ac:chgData name="Al Loan" userId="0612fd53-a418-4c6c-b525-a17f4b1df164" providerId="ADAL" clId="{08B92B9E-27D6-412B-9D0D-494AE573EF7E}" dt="2022-04-05T16:59:18.012" v="1937" actId="6549"/>
          <ac:spMkLst>
            <pc:docMk/>
            <pc:sldMk cId="1836601016" sldId="326"/>
            <ac:spMk id="6" creationId="{00000000-0000-0000-0000-000000000000}"/>
          </ac:spMkLst>
        </pc:spChg>
        <pc:spChg chg="add mod">
          <ac:chgData name="Al Loan" userId="0612fd53-a418-4c6c-b525-a17f4b1df164" providerId="ADAL" clId="{08B92B9E-27D6-412B-9D0D-494AE573EF7E}" dt="2022-04-05T17:00:55.384" v="1993" actId="1076"/>
          <ac:spMkLst>
            <pc:docMk/>
            <pc:sldMk cId="1836601016" sldId="326"/>
            <ac:spMk id="7" creationId="{832F7803-2BBB-47E7-99A1-108DB9ED6B61}"/>
          </ac:spMkLst>
        </pc:spChg>
        <pc:spChg chg="mod">
          <ac:chgData name="Al Loan" userId="0612fd53-a418-4c6c-b525-a17f4b1df164" providerId="ADAL" clId="{08B92B9E-27D6-412B-9D0D-494AE573EF7E}" dt="2022-04-05T17:00:24.732" v="1991" actId="15"/>
          <ac:spMkLst>
            <pc:docMk/>
            <pc:sldMk cId="1836601016" sldId="326"/>
            <ac:spMk id="11" creationId="{40A2A323-9341-47B4-B500-7D73BA46B132}"/>
          </ac:spMkLst>
        </pc:spChg>
      </pc:sldChg>
    </pc:docChg>
  </pc:docChgLst>
  <pc:docChgLst>
    <pc:chgData name="Al Loan" userId="0612fd53-a418-4c6c-b525-a17f4b1df164" providerId="ADAL" clId="{E488381B-0000-438B-9731-C87BA3394B87}"/>
    <pc:docChg chg="modSld">
      <pc:chgData name="Al Loan" userId="0612fd53-a418-4c6c-b525-a17f4b1df164" providerId="ADAL" clId="{E488381B-0000-438B-9731-C87BA3394B87}" dt="2022-09-12T17:15:32.756" v="0" actId="1076"/>
      <pc:docMkLst>
        <pc:docMk/>
      </pc:docMkLst>
      <pc:sldChg chg="modSp mod">
        <pc:chgData name="Al Loan" userId="0612fd53-a418-4c6c-b525-a17f4b1df164" providerId="ADAL" clId="{E488381B-0000-438B-9731-C87BA3394B87}" dt="2022-09-12T17:15:32.756" v="0" actId="1076"/>
        <pc:sldMkLst>
          <pc:docMk/>
          <pc:sldMk cId="3975483259" sldId="319"/>
        </pc:sldMkLst>
        <pc:picChg chg="mod">
          <ac:chgData name="Al Loan" userId="0612fd53-a418-4c6c-b525-a17f4b1df164" providerId="ADAL" clId="{E488381B-0000-438B-9731-C87BA3394B87}" dt="2022-09-12T17:15:32.756" v="0" actId="1076"/>
          <ac:picMkLst>
            <pc:docMk/>
            <pc:sldMk cId="3975483259" sldId="319"/>
            <ac:picMk id="12" creationId="{134AFF4E-C643-49AD-8FCD-B9B8E65ED132}"/>
          </ac:picMkLst>
        </pc:picChg>
      </pc:sldChg>
    </pc:docChg>
  </pc:docChgLst>
  <pc:docChgLst>
    <pc:chgData name="Al Loan" userId="0612fd53-a418-4c6c-b525-a17f4b1df164" providerId="ADAL" clId="{A09198DC-537C-4361-8C32-A55FCA0D0D97}"/>
    <pc:docChg chg="undo custSel addSld delSld modSld sldOrd">
      <pc:chgData name="Al Loan" userId="0612fd53-a418-4c6c-b525-a17f4b1df164" providerId="ADAL" clId="{A09198DC-537C-4361-8C32-A55FCA0D0D97}" dt="2022-04-27T12:17:35.465" v="1667" actId="14100"/>
      <pc:docMkLst>
        <pc:docMk/>
      </pc:docMkLst>
      <pc:sldChg chg="modSp mod">
        <pc:chgData name="Al Loan" userId="0612fd53-a418-4c6c-b525-a17f4b1df164" providerId="ADAL" clId="{A09198DC-537C-4361-8C32-A55FCA0D0D97}" dt="2022-04-27T12:04:22.454" v="1503" actId="6549"/>
        <pc:sldMkLst>
          <pc:docMk/>
          <pc:sldMk cId="3998329140" sldId="295"/>
        </pc:sldMkLst>
        <pc:spChg chg="mod">
          <ac:chgData name="Al Loan" userId="0612fd53-a418-4c6c-b525-a17f4b1df164" providerId="ADAL" clId="{A09198DC-537C-4361-8C32-A55FCA0D0D97}" dt="2022-04-27T12:04:22.454" v="1503" actId="6549"/>
          <ac:spMkLst>
            <pc:docMk/>
            <pc:sldMk cId="3998329140" sldId="295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04.586" v="729" actId="255"/>
          <ac:spMkLst>
            <pc:docMk/>
            <pc:sldMk cId="3998329140" sldId="295"/>
            <ac:spMk id="6" creationId="{00000000-0000-0000-0000-000000000000}"/>
          </ac:spMkLst>
        </pc:spChg>
      </pc:sldChg>
      <pc:sldChg chg="delSp modSp mod">
        <pc:chgData name="Al Loan" userId="0612fd53-a418-4c6c-b525-a17f4b1df164" providerId="ADAL" clId="{A09198DC-537C-4361-8C32-A55FCA0D0D97}" dt="2022-04-27T11:36:22.059" v="1012" actId="20577"/>
        <pc:sldMkLst>
          <pc:docMk/>
          <pc:sldMk cId="2892368390" sldId="314"/>
        </pc:sldMkLst>
        <pc:spChg chg="mod">
          <ac:chgData name="Al Loan" userId="0612fd53-a418-4c6c-b525-a17f4b1df164" providerId="ADAL" clId="{A09198DC-537C-4361-8C32-A55FCA0D0D97}" dt="2022-04-27T11:36:22.059" v="1012" actId="20577"/>
          <ac:spMkLst>
            <pc:docMk/>
            <pc:sldMk cId="2892368390" sldId="314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6:48.284" v="128" actId="6549"/>
          <ac:spMkLst>
            <pc:docMk/>
            <pc:sldMk cId="2892368390" sldId="314"/>
            <ac:spMk id="6" creationId="{00000000-0000-0000-0000-000000000000}"/>
          </ac:spMkLst>
        </pc:spChg>
        <pc:picChg chg="del">
          <ac:chgData name="Al Loan" userId="0612fd53-a418-4c6c-b525-a17f4b1df164" providerId="ADAL" clId="{A09198DC-537C-4361-8C32-A55FCA0D0D97}" dt="2022-04-27T10:57:36.793" v="280" actId="478"/>
          <ac:picMkLst>
            <pc:docMk/>
            <pc:sldMk cId="2892368390" sldId="314"/>
            <ac:picMk id="3" creationId="{78BD4315-634B-4E2A-A670-F8BC1360970F}"/>
          </ac:picMkLst>
        </pc:picChg>
      </pc:sldChg>
      <pc:sldChg chg="modSp mod ord">
        <pc:chgData name="Al Loan" userId="0612fd53-a418-4c6c-b525-a17f4b1df164" providerId="ADAL" clId="{A09198DC-537C-4361-8C32-A55FCA0D0D97}" dt="2022-04-27T11:49:10.193" v="1261" actId="1036"/>
        <pc:sldMkLst>
          <pc:docMk/>
          <pc:sldMk cId="3975483259" sldId="319"/>
        </pc:sldMkLst>
        <pc:spChg chg="mod">
          <ac:chgData name="Al Loan" userId="0612fd53-a418-4c6c-b525-a17f4b1df164" providerId="ADAL" clId="{A09198DC-537C-4361-8C32-A55FCA0D0D97}" dt="2022-04-27T11:38:46.416" v="1035" actId="255"/>
          <ac:spMkLst>
            <pc:docMk/>
            <pc:sldMk cId="3975483259" sldId="319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49:08.091" v="1255" actId="1036"/>
          <ac:spMkLst>
            <pc:docMk/>
            <pc:sldMk cId="3975483259" sldId="319"/>
            <ac:spMk id="11" creationId="{40A2A323-9341-47B4-B500-7D73BA46B132}"/>
          </ac:spMkLst>
        </pc:spChg>
        <pc:picChg chg="mod">
          <ac:chgData name="Al Loan" userId="0612fd53-a418-4c6c-b525-a17f4b1df164" providerId="ADAL" clId="{A09198DC-537C-4361-8C32-A55FCA0D0D97}" dt="2022-04-27T11:49:10.193" v="1261" actId="1036"/>
          <ac:picMkLst>
            <pc:docMk/>
            <pc:sldMk cId="3975483259" sldId="319"/>
            <ac:picMk id="12" creationId="{134AFF4E-C643-49AD-8FCD-B9B8E65ED132}"/>
          </ac:picMkLst>
        </pc:picChg>
      </pc:sldChg>
      <pc:sldChg chg="modSp mod">
        <pc:chgData name="Al Loan" userId="0612fd53-a418-4c6c-b525-a17f4b1df164" providerId="ADAL" clId="{A09198DC-537C-4361-8C32-A55FCA0D0D97}" dt="2022-04-21T13:05:34.067" v="1" actId="3626"/>
        <pc:sldMkLst>
          <pc:docMk/>
          <pc:sldMk cId="3298442678" sldId="320"/>
        </pc:sldMkLst>
        <pc:spChg chg="mod">
          <ac:chgData name="Al Loan" userId="0612fd53-a418-4c6c-b525-a17f4b1df164" providerId="ADAL" clId="{A09198DC-537C-4361-8C32-A55FCA0D0D97}" dt="2022-04-21T13:05:34.067" v="1" actId="3626"/>
          <ac:spMkLst>
            <pc:docMk/>
            <pc:sldMk cId="3298442678" sldId="320"/>
            <ac:spMk id="5" creationId="{00000000-0000-0000-0000-000000000000}"/>
          </ac:spMkLst>
        </pc:spChg>
      </pc:sldChg>
      <pc:sldChg chg="modSp mod ord">
        <pc:chgData name="Al Loan" userId="0612fd53-a418-4c6c-b525-a17f4b1df164" providerId="ADAL" clId="{A09198DC-537C-4361-8C32-A55FCA0D0D97}" dt="2022-04-27T12:08:52.340" v="1600" actId="113"/>
        <pc:sldMkLst>
          <pc:docMk/>
          <pc:sldMk cId="70331446" sldId="324"/>
        </pc:sldMkLst>
        <pc:spChg chg="mod">
          <ac:chgData name="Al Loan" userId="0612fd53-a418-4c6c-b525-a17f4b1df164" providerId="ADAL" clId="{A09198DC-537C-4361-8C32-A55FCA0D0D97}" dt="2022-04-27T11:39:32.841" v="1037" actId="255"/>
          <ac:spMkLst>
            <pc:docMk/>
            <pc:sldMk cId="70331446" sldId="324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8:52.340" v="1600" actId="113"/>
          <ac:spMkLst>
            <pc:docMk/>
            <pc:sldMk cId="70331446" sldId="324"/>
            <ac:spMk id="11" creationId="{40A2A323-9341-47B4-B500-7D73BA46B132}"/>
          </ac:spMkLst>
        </pc:spChg>
      </pc:sldChg>
      <pc:sldChg chg="addSp modSp mod ord">
        <pc:chgData name="Al Loan" userId="0612fd53-a418-4c6c-b525-a17f4b1df164" providerId="ADAL" clId="{A09198DC-537C-4361-8C32-A55FCA0D0D97}" dt="2022-04-27T12:17:35.465" v="1667" actId="14100"/>
        <pc:sldMkLst>
          <pc:docMk/>
          <pc:sldMk cId="2891921386" sldId="325"/>
        </pc:sldMkLst>
        <pc:spChg chg="mod">
          <ac:chgData name="Al Loan" userId="0612fd53-a418-4c6c-b525-a17f4b1df164" providerId="ADAL" clId="{A09198DC-537C-4361-8C32-A55FCA0D0D97}" dt="2022-04-27T11:39:10.623" v="1036" actId="255"/>
          <ac:spMkLst>
            <pc:docMk/>
            <pc:sldMk cId="2891921386" sldId="325"/>
            <ac:spMk id="6" creationId="{00000000-0000-0000-0000-000000000000}"/>
          </ac:spMkLst>
        </pc:spChg>
        <pc:spChg chg="add mod">
          <ac:chgData name="Al Loan" userId="0612fd53-a418-4c6c-b525-a17f4b1df164" providerId="ADAL" clId="{A09198DC-537C-4361-8C32-A55FCA0D0D97}" dt="2022-04-27T12:17:25.844" v="1664" actId="1036"/>
          <ac:spMkLst>
            <pc:docMk/>
            <pc:sldMk cId="2891921386" sldId="325"/>
            <ac:spMk id="8" creationId="{D441D8DC-F4B3-48C7-AD43-E75DAFAB61B6}"/>
          </ac:spMkLst>
        </pc:spChg>
        <pc:spChg chg="mod">
          <ac:chgData name="Al Loan" userId="0612fd53-a418-4c6c-b525-a17f4b1df164" providerId="ADAL" clId="{A09198DC-537C-4361-8C32-A55FCA0D0D97}" dt="2022-04-27T12:17:14.012" v="1615" actId="5793"/>
          <ac:spMkLst>
            <pc:docMk/>
            <pc:sldMk cId="2891921386" sldId="325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17:35.465" v="1667" actId="14100"/>
          <ac:picMkLst>
            <pc:docMk/>
            <pc:sldMk cId="2891921386" sldId="325"/>
            <ac:picMk id="3" creationId="{4B042E9A-791B-4679-B981-A1CF55DFDC63}"/>
          </ac:picMkLst>
        </pc:picChg>
      </pc:sldChg>
      <pc:sldChg chg="modSp add del mod">
        <pc:chgData name="Al Loan" userId="0612fd53-a418-4c6c-b525-a17f4b1df164" providerId="ADAL" clId="{A09198DC-537C-4361-8C32-A55FCA0D0D97}" dt="2022-04-27T11:24:59.161" v="873" actId="47"/>
        <pc:sldMkLst>
          <pc:docMk/>
          <pc:sldMk cId="2556328874" sldId="327"/>
        </pc:sldMkLst>
        <pc:spChg chg="mod">
          <ac:chgData name="Al Loan" userId="0612fd53-a418-4c6c-b525-a17f4b1df164" providerId="ADAL" clId="{A09198DC-537C-4361-8C32-A55FCA0D0D97}" dt="2022-04-27T11:00:13.761" v="459" actId="20577"/>
          <ac:spMkLst>
            <pc:docMk/>
            <pc:sldMk cId="2556328874" sldId="327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0:59:45.313" v="412" actId="6549"/>
          <ac:spMkLst>
            <pc:docMk/>
            <pc:sldMk cId="2556328874" sldId="327"/>
            <ac:spMk id="6" creationId="{00000000-0000-0000-0000-000000000000}"/>
          </ac:spMkLst>
        </pc:spChg>
      </pc:sldChg>
      <pc:sldChg chg="new del">
        <pc:chgData name="Al Loan" userId="0612fd53-a418-4c6c-b525-a17f4b1df164" providerId="ADAL" clId="{A09198DC-537C-4361-8C32-A55FCA0D0D97}" dt="2022-04-27T10:56:27.154" v="92" actId="680"/>
        <pc:sldMkLst>
          <pc:docMk/>
          <pc:sldMk cId="3648686651" sldId="327"/>
        </pc:sldMkLst>
      </pc:sldChg>
      <pc:sldChg chg="add">
        <pc:chgData name="Al Loan" userId="0612fd53-a418-4c6c-b525-a17f4b1df164" providerId="ADAL" clId="{A09198DC-537C-4361-8C32-A55FCA0D0D97}" dt="2022-04-27T10:58:16.238" v="318" actId="2890"/>
        <pc:sldMkLst>
          <pc:docMk/>
          <pc:sldMk cId="3845359187" sldId="328"/>
        </pc:sldMkLst>
      </pc:sldChg>
      <pc:sldChg chg="modSp add mod">
        <pc:chgData name="Al Loan" userId="0612fd53-a418-4c6c-b525-a17f4b1df164" providerId="ADAL" clId="{A09198DC-537C-4361-8C32-A55FCA0D0D97}" dt="2022-04-27T12:05:17.468" v="1527" actId="20577"/>
        <pc:sldMkLst>
          <pc:docMk/>
          <pc:sldMk cId="1035942188" sldId="329"/>
        </pc:sldMkLst>
        <pc:spChg chg="mod">
          <ac:chgData name="Al Loan" userId="0612fd53-a418-4c6c-b525-a17f4b1df164" providerId="ADAL" clId="{A09198DC-537C-4361-8C32-A55FCA0D0D97}" dt="2022-04-27T12:05:17.468" v="1527" actId="20577"/>
          <ac:spMkLst>
            <pc:docMk/>
            <pc:sldMk cId="1035942188" sldId="329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13:32.261" v="731" actId="255"/>
          <ac:spMkLst>
            <pc:docMk/>
            <pc:sldMk cId="1035942188" sldId="329"/>
            <ac:spMk id="6" creationId="{00000000-0000-0000-0000-000000000000}"/>
          </ac:spMkLst>
        </pc:spChg>
      </pc:sldChg>
      <pc:sldChg chg="addSp modSp add mod">
        <pc:chgData name="Al Loan" userId="0612fd53-a418-4c6c-b525-a17f4b1df164" providerId="ADAL" clId="{A09198DC-537C-4361-8C32-A55FCA0D0D97}" dt="2022-04-27T12:05:32.216" v="1529" actId="115"/>
        <pc:sldMkLst>
          <pc:docMk/>
          <pc:sldMk cId="2973001878" sldId="330"/>
        </pc:sldMkLst>
        <pc:spChg chg="mod">
          <ac:chgData name="Al Loan" userId="0612fd53-a418-4c6c-b525-a17f4b1df164" providerId="ADAL" clId="{A09198DC-537C-4361-8C32-A55FCA0D0D97}" dt="2022-04-27T12:05:32.216" v="1529" actId="115"/>
          <ac:spMkLst>
            <pc:docMk/>
            <pc:sldMk cId="2973001878" sldId="330"/>
            <ac:spMk id="5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1:27:16.291" v="947" actId="6549"/>
          <ac:spMkLst>
            <pc:docMk/>
            <pc:sldMk cId="2973001878" sldId="330"/>
            <ac:spMk id="6" creationId="{00000000-0000-0000-0000-000000000000}"/>
          </ac:spMkLst>
        </pc:spChg>
        <pc:picChg chg="add mod">
          <ac:chgData name="Al Loan" userId="0612fd53-a418-4c6c-b525-a17f4b1df164" providerId="ADAL" clId="{A09198DC-537C-4361-8C32-A55FCA0D0D97}" dt="2022-04-27T11:35:51.638" v="986" actId="14100"/>
          <ac:picMkLst>
            <pc:docMk/>
            <pc:sldMk cId="2973001878" sldId="330"/>
            <ac:picMk id="7" creationId="{46320194-AD5D-4481-AE22-A30614049750}"/>
          </ac:picMkLst>
        </pc:picChg>
      </pc:sldChg>
      <pc:sldChg chg="modSp add mod">
        <pc:chgData name="Al Loan" userId="0612fd53-a418-4c6c-b525-a17f4b1df164" providerId="ADAL" clId="{A09198DC-537C-4361-8C32-A55FCA0D0D97}" dt="2022-04-27T12:06:32.151" v="1531" actId="5793"/>
        <pc:sldMkLst>
          <pc:docMk/>
          <pc:sldMk cId="787149125" sldId="331"/>
        </pc:sldMkLst>
        <pc:spChg chg="mod">
          <ac:chgData name="Al Loan" userId="0612fd53-a418-4c6c-b525-a17f4b1df164" providerId="ADAL" clId="{A09198DC-537C-4361-8C32-A55FCA0D0D97}" dt="2022-04-27T12:06:32.151" v="1531" actId="5793"/>
          <ac:spMkLst>
            <pc:docMk/>
            <pc:sldMk cId="787149125" sldId="331"/>
            <ac:spMk id="11" creationId="{40A2A323-9341-47B4-B500-7D73BA46B132}"/>
          </ac:spMkLst>
        </pc:spChg>
      </pc:sldChg>
      <pc:sldChg chg="addSp modSp add mod">
        <pc:chgData name="Al Loan" userId="0612fd53-a418-4c6c-b525-a17f4b1df164" providerId="ADAL" clId="{A09198DC-537C-4361-8C32-A55FCA0D0D97}" dt="2022-04-27T12:01:48.101" v="1487" actId="14100"/>
        <pc:sldMkLst>
          <pc:docMk/>
          <pc:sldMk cId="3247337497" sldId="332"/>
        </pc:sldMkLst>
        <pc:spChg chg="mod">
          <ac:chgData name="Al Loan" userId="0612fd53-a418-4c6c-b525-a17f4b1df164" providerId="ADAL" clId="{A09198DC-537C-4361-8C32-A55FCA0D0D97}" dt="2022-04-27T11:48:22.379" v="1251" actId="20577"/>
          <ac:spMkLst>
            <pc:docMk/>
            <pc:sldMk cId="3247337497" sldId="332"/>
            <ac:spMk id="6" creationId="{00000000-0000-0000-0000-000000000000}"/>
          </ac:spMkLst>
        </pc:spChg>
        <pc:spChg chg="mod">
          <ac:chgData name="Al Loan" userId="0612fd53-a418-4c6c-b525-a17f4b1df164" providerId="ADAL" clId="{A09198DC-537C-4361-8C32-A55FCA0D0D97}" dt="2022-04-27T12:01:48.101" v="1487" actId="14100"/>
          <ac:spMkLst>
            <pc:docMk/>
            <pc:sldMk cId="3247337497" sldId="332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1:43.539" v="1486" actId="692"/>
          <ac:picMkLst>
            <pc:docMk/>
            <pc:sldMk cId="3247337497" sldId="332"/>
            <ac:picMk id="3" creationId="{9556B17B-4224-41F9-8249-871A46EE4DF9}"/>
          </ac:picMkLst>
        </pc:picChg>
      </pc:sldChg>
      <pc:sldChg chg="add del">
        <pc:chgData name="Al Loan" userId="0612fd53-a418-4c6c-b525-a17f4b1df164" providerId="ADAL" clId="{A09198DC-537C-4361-8C32-A55FCA0D0D97}" dt="2022-04-27T11:47:35.888" v="1193" actId="2890"/>
        <pc:sldMkLst>
          <pc:docMk/>
          <pc:sldMk cId="3667278871" sldId="332"/>
        </pc:sldMkLst>
      </pc:sldChg>
      <pc:sldChg chg="addSp modSp add mod">
        <pc:chgData name="Al Loan" userId="0612fd53-a418-4c6c-b525-a17f4b1df164" providerId="ADAL" clId="{A09198DC-537C-4361-8C32-A55FCA0D0D97}" dt="2022-04-27T12:03:29.485" v="1492" actId="20577"/>
        <pc:sldMkLst>
          <pc:docMk/>
          <pc:sldMk cId="3727666888" sldId="333"/>
        </pc:sldMkLst>
        <pc:spChg chg="mod">
          <ac:chgData name="Al Loan" userId="0612fd53-a418-4c6c-b525-a17f4b1df164" providerId="ADAL" clId="{A09198DC-537C-4361-8C32-A55FCA0D0D97}" dt="2022-04-27T12:03:29.485" v="1492" actId="20577"/>
          <ac:spMkLst>
            <pc:docMk/>
            <pc:sldMk cId="3727666888" sldId="333"/>
            <ac:spMk id="11" creationId="{40A2A323-9341-47B4-B500-7D73BA46B132}"/>
          </ac:spMkLst>
        </pc:spChg>
        <pc:picChg chg="add mod">
          <ac:chgData name="Al Loan" userId="0612fd53-a418-4c6c-b525-a17f4b1df164" providerId="ADAL" clId="{A09198DC-537C-4361-8C32-A55FCA0D0D97}" dt="2022-04-27T12:03:19.167" v="1490" actId="14100"/>
          <ac:picMkLst>
            <pc:docMk/>
            <pc:sldMk cId="3727666888" sldId="333"/>
            <ac:picMk id="3" creationId="{4D9C6447-7FE8-42FB-988B-009B0C3AEF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E3600-36F6-4106-90F3-16482C6FC7EF}" type="datetimeFigureOut">
              <a:rPr lang="en-CA" smtClean="0"/>
              <a:t>2022-09-12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60DF-1621-4AC1-BA96-46E7A9C3BD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6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305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296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058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65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782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02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983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913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05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491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87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86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39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46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44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0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47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79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60DF-1621-4AC1-BA96-46E7A9C3BD2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7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378235680,&quot;Placement&quot;:&quot;Footer&quot;}">
            <a:extLst>
              <a:ext uri="{FF2B5EF4-FFF2-40B4-BE49-F238E27FC236}">
                <a16:creationId xmlns:a16="http://schemas.microsoft.com/office/drawing/2014/main" id="{2BF8D75B-1F10-4D0C-B1FA-24AADB09D00E}"/>
              </a:ext>
            </a:extLst>
          </p:cNvPr>
          <p:cNvSpPr txBox="1"/>
          <p:nvPr userDrawn="1"/>
        </p:nvSpPr>
        <p:spPr>
          <a:xfrm>
            <a:off x="4208945" y="6608802"/>
            <a:ext cx="726109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CA" sz="1000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1666A-AABC-41DE-A58D-439A3470E9AC}"/>
              </a:ext>
            </a:extLst>
          </p:cNvPr>
          <p:cNvSpPr/>
          <p:nvPr userDrawn="1"/>
        </p:nvSpPr>
        <p:spPr>
          <a:xfrm>
            <a:off x="4208945" y="6608802"/>
            <a:ext cx="726109" cy="1729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hyperlink" Target="https://urldefense.com/v3/__https:/www.tpsgc-pwgsc.gc.ca/ongc-cgsb/publications/catalogue/index-eng.html__;!!O57odvE!voC_CXBKtdz2Ml-uH4p9ZlTzazx7WcLlViy2wA7wU3ANHQjsXk98uWM-6mvIrbE$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rldefense.com/v3/__https:/www.tpsgc-pwgsc.gc.ca/ongc-cgsb/publications/catalogue/index-eng.html__;!!O57odvE!voC_CXBKtdz2Ml-uH4p9ZlTzazx7WcLlViy2wA7wU3ANHQjsXk98uWM-6mvIrbE$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urldefense.com/v3/__https:/www.tpsgc-pwgsc.gc.ca/ongc-cgsb/publications/catalogue/index-eng.html__;!!O57odvE!voC_CXBKtdz2Ml-uH4p9ZlTzazx7WcLlViy2wA7wU3ANHQjsXk98uWM-6mvIrbE$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rica-my.sharepoint.com/personal/al_loan_orica_com/Documents/Al%20Loan/CEAEC%20Meetings%20and%20Correspondence/2022%20Spring%20Meeting/Committee%20Presentations/RDIMS-#16344490-v15-TDG_-_SPD_-_REGISTRATION_DATABASE_-_PLACEMAT_ON_SCOPE_AND_INFORMATION_REQUIREMENT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aloan\OneDrive%20-%20Orica\Al%20Loan\CEAEC%20Meetings%20and%20Correspondence\2022%20Spring%20Meeting\Committee%20Presentations\Regulatory\RDIMS-#16344490-v15-TDG_-_SPD_-_REGISTRATION_DATABASE_-_PLACEMAT_ON_SCOPE_AND_INFORMATION_REQUIREMENT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rldefense.com/v3/__https:/outreach-nrc.canada.ca/T/OFC4/L2S/6391/B2726883/s4UB/743476/28027323/6Lvfc3/1/1738660/WWjbzvES/I/756566/dRHMI6.html?h=2u67Pa8UEHty3ggNNU-ptJ-q6PmYN20k6AWhs-hvEuw__;!!O57odvE!qvpLl5Lqwa2aH_cp8vjbGf0Bw5cuc0DJcwKZ__u-i9dEgjJAqC10XB9ueos$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file:///C:\Users\aloan\OneDrive%20-%20Orica\Al%20Loan\CEAEC%20Meetings%20and%20Correspondence\2022%20Spring%20Meeting\Committee%20Presentations\Regulatory\CEAEC-UN3375-Equivalency%20Certificate%20Application,%20Cover%20Letter,%20December%2014,%20202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2ACE6-F1D4-4066-AEF6-918D4EDFABC3}"/>
              </a:ext>
            </a:extLst>
          </p:cNvPr>
          <p:cNvSpPr txBox="1"/>
          <p:nvPr/>
        </p:nvSpPr>
        <p:spPr>
          <a:xfrm>
            <a:off x="652337" y="2819400"/>
            <a:ext cx="78393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SPRING MEETING</a:t>
            </a:r>
          </a:p>
          <a:p>
            <a:pPr algn="ctr"/>
            <a:r>
              <a:rPr lang="en-CA" dirty="0"/>
              <a:t> April 27</a:t>
            </a:r>
            <a:r>
              <a:rPr lang="en-CA" baseline="30000" dirty="0"/>
              <a:t>th</a:t>
            </a:r>
            <a:r>
              <a:rPr lang="en-CA" dirty="0"/>
              <a:t> and 28</a:t>
            </a:r>
            <a:r>
              <a:rPr lang="en-CA" baseline="30000" dirty="0"/>
              <a:t>th</a:t>
            </a:r>
            <a:r>
              <a:rPr lang="en-CA" dirty="0"/>
              <a:t>, 2022</a:t>
            </a:r>
          </a:p>
          <a:p>
            <a:pPr algn="ctr"/>
            <a:endParaRPr lang="en-CA" dirty="0"/>
          </a:p>
          <a:p>
            <a:pPr algn="ctr"/>
            <a:r>
              <a:rPr lang="en-CA" sz="1800" dirty="0"/>
              <a:t>Regulatory Committee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ERD, </a:t>
            </a:r>
            <a:r>
              <a:rPr lang="en-CA" sz="2800" kern="0" dirty="0"/>
              <a:t>(supporting standards)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355850"/>
            <a:ext cx="4592637" cy="35115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AU" sz="2800" dirty="0"/>
              <a:t>CAN/BNQ 2910.500/2012, Magazine Standard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1600" dirty="0">
              <a:solidFill>
                <a:srgbClr val="FF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Standards committee vote ~April 2021.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CEAEC &amp; other members voted negative.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Revised standard (R 2022) published April 13, 2022.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Reaffirmation.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endParaRPr lang="en-AU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6B17B-4224-41F9-8249-871A46EE4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887092"/>
            <a:ext cx="3823776" cy="49709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733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ERD, </a:t>
            </a:r>
            <a:r>
              <a:rPr lang="en-CA" sz="2800" kern="0" dirty="0"/>
              <a:t>(supporting standards)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355850"/>
            <a:ext cx="4897436" cy="35115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CAN/BNQ 2910.510/2015, Q/D Standard,</a:t>
            </a:r>
            <a:r>
              <a:rPr lang="en-AU" sz="2800" dirty="0">
                <a:solidFill>
                  <a:srgbClr val="FF0000"/>
                </a:solidFill>
              </a:rPr>
              <a:t> 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>
              <a:solidFill>
                <a:srgbClr val="0000CC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 Request for  committee members April 2021.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/>
              <a:t> No further communications.</a:t>
            </a:r>
          </a:p>
          <a:p>
            <a:pPr lvl="1">
              <a:lnSpc>
                <a:spcPct val="107000"/>
              </a:lnSpc>
            </a:pPr>
            <a:endParaRPr lang="en-CA" sz="2400" dirty="0"/>
          </a:p>
          <a:p>
            <a:pPr marL="0" indent="0">
              <a:buNone/>
            </a:pPr>
            <a:endParaRPr lang="en-AU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6447-7FE8-42FB-988B-009B0C3A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1811613"/>
            <a:ext cx="3910781" cy="50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5422319" cy="434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CGSB-43.146-2022:  </a:t>
            </a:r>
            <a:r>
              <a:rPr lang="en-CA" sz="2000" dirty="0"/>
              <a:t>Design, manufacture and use of intermediate bulk containers for the transportation of dangerous goods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CEAEC vote </a:t>
            </a:r>
            <a:r>
              <a:rPr lang="en-CA" sz="2000" u="sng" dirty="0"/>
              <a:t>-positive</a:t>
            </a:r>
            <a:r>
              <a:rPr lang="en-CA" sz="2000" dirty="0"/>
              <a:t>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Published March 2022.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Available at no cost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000" dirty="0"/>
              <a:t>In force September 30, 2022.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Canadian General Standards Board Catalogue - Publications - CGSB - PSPC (tpsgc-pwgsc.gc.ca)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D4315-634B-4E2A-A670-F8BC13609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119" y="2590800"/>
            <a:ext cx="3421499" cy="4267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535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371C25-0F82-4B7C-9DCD-806DDFB9E86D}"/>
              </a:ext>
            </a:extLst>
          </p:cNvPr>
          <p:cNvSpPr txBox="1">
            <a:spLocks/>
          </p:cNvSpPr>
          <p:nvPr/>
        </p:nvSpPr>
        <p:spPr>
          <a:xfrm>
            <a:off x="381000" y="1981200"/>
            <a:ext cx="8382000" cy="35115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000" u="sng" dirty="0"/>
              <a:t>CSGB 43.150-2020, Small Packaging: </a:t>
            </a:r>
          </a:p>
          <a:p>
            <a:r>
              <a:rPr lang="en-CA" sz="2000" dirty="0"/>
              <a:t>A new standard that will replace TC internal TP14850 standard. </a:t>
            </a:r>
          </a:p>
          <a:p>
            <a:r>
              <a:rPr lang="en-CA" sz="2000" dirty="0"/>
              <a:t>Notable highlight is part 14.3 which will allow for non-spec &lt;450L SMoC on MPU’s for class 5.1, 6.1, 8 and 9.</a:t>
            </a:r>
          </a:p>
          <a:p>
            <a:r>
              <a:rPr lang="en-CA" sz="2000" dirty="0"/>
              <a:t>CEAEC vote </a:t>
            </a:r>
            <a:r>
              <a:rPr lang="en-CA" sz="2000" u="sng" dirty="0"/>
              <a:t>-positive</a:t>
            </a:r>
            <a:r>
              <a:rPr lang="en-CA" sz="2000" dirty="0"/>
              <a:t>.</a:t>
            </a:r>
          </a:p>
          <a:p>
            <a:r>
              <a:rPr lang="en-CA" sz="2000" dirty="0"/>
              <a:t>The standard has now been published April 2020.</a:t>
            </a:r>
          </a:p>
          <a:p>
            <a:pPr marL="0" indent="0">
              <a:buNone/>
            </a:pPr>
            <a:endParaRPr lang="en-CA" sz="1300" dirty="0"/>
          </a:p>
          <a:p>
            <a:pPr marL="0" indent="0">
              <a:buFont typeface="Arial" pitchFamily="34" charset="0"/>
              <a:buNone/>
            </a:pPr>
            <a:endParaRPr lang="en-AU" sz="1300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EFCBB-C41A-4053-93F2-643CF3A26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135173"/>
            <a:ext cx="4927600" cy="2690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A5BF72-6EE8-4D1E-89D8-3805865B4997}"/>
              </a:ext>
            </a:extLst>
          </p:cNvPr>
          <p:cNvSpPr txBox="1"/>
          <p:nvPr/>
        </p:nvSpPr>
        <p:spPr>
          <a:xfrm>
            <a:off x="381000" y="4114800"/>
            <a:ext cx="3810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Requires TDGR amendment, (1.3.1).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Canadian General Standards Board Catalogue - Publications - CGSB - PSPC (tpsgc-pwgsc.gc.ca)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83C58A6-4333-441F-98A7-2EC1BEBE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0429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5410201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CAN/CGSB-192.3-2020—Transportation of dangerous goods training, assessment and competency, </a:t>
            </a:r>
            <a:r>
              <a:rPr lang="en-CA" sz="2800" u="sng" dirty="0">
                <a:solidFill>
                  <a:srgbClr val="0000CC"/>
                </a:solidFill>
              </a:rPr>
              <a:t>New Standard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CEAEC vote </a:t>
            </a:r>
            <a:r>
              <a:rPr lang="en-CA" sz="2800" u="sng" dirty="0"/>
              <a:t>-negative</a:t>
            </a:r>
            <a:r>
              <a:rPr lang="en-CA" sz="2800" dirty="0"/>
              <a:t>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Published November 2020.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Available at no cost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1B445-92C9-4533-B0B9-68C1FE40A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1" y="2546128"/>
            <a:ext cx="3429000" cy="43257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774DB-288E-45B0-8C73-03F591DA6061}"/>
              </a:ext>
            </a:extLst>
          </p:cNvPr>
          <p:cNvSpPr txBox="1"/>
          <p:nvPr/>
        </p:nvSpPr>
        <p:spPr>
          <a:xfrm>
            <a:off x="566883" y="5221069"/>
            <a:ext cx="4581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Canadian General Standards Board Catalogue - Publications - CGSB - PSPC (tpsgc-pwgsc.gc.ca)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2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057400"/>
            <a:ext cx="5410201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Requires part 1 TDGR amendment 1.3.1 / part 6.</a:t>
            </a:r>
            <a:r>
              <a:rPr lang="en-AU" sz="2800" dirty="0"/>
              <a:t> Gazette part 1 publication.</a:t>
            </a:r>
            <a:endParaRPr lang="en-CA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Gazette 1 publication / request for comment December 21, 2021.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CEAEC commented January 27, 2022.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8E0254-7388-4887-A694-9BD3975F5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382" y="2472765"/>
            <a:ext cx="3429000" cy="438523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6350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057400"/>
            <a:ext cx="5410201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5F4153-EA5B-4761-99C7-608D9D290C5E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91440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“In addition to the TDGR requirements for the handling, offering for transport and transporting of class 1 materials, there are additional requirements contained within the federal Explosives Regulation, (ER-2013)”.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9, </a:t>
            </a:r>
            <a:r>
              <a:rPr kumimoji="0" lang="en-GB" altLang="en-US" sz="20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Explosives Transportation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of the ER-2013 contains special requirements / safe work conditions to ensure safe transport of class 1 materials. Please note that the CAN/CGSB-192-3 standard is silent and does not contain or reference these additional, specific class 1 transport requirements.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continued, ongoing, safe transport of class 1 materials, the Canadian Explosives Association strongly recommends that a reference to part 9 of the ER-2013 be added to the proposed revision to part 6 of the TDGR.</a:t>
            </a:r>
            <a:endParaRPr lang="en-GB" altLang="en-US" sz="2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52182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TDG – CID (Client Identification Database)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New standard currently being developed.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The new standard will require all companies who offer to transport, transport or  import, (HOTI) Dangerous Goods to register with TC and report DG movements.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sz="2800" dirty="0">
                <a:hlinkClick r:id="rId4"/>
              </a:rPr>
              <a:t>Next Steps</a:t>
            </a:r>
            <a:endParaRPr lang="en-AU" sz="2800" dirty="0"/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dirty="0">
                <a:solidFill>
                  <a:srgbClr val="0000FF"/>
                </a:solidFill>
              </a:rPr>
              <a:t>Gazette part I publication, early 2022?</a:t>
            </a:r>
            <a:endParaRPr lang="en-CA" dirty="0">
              <a:solidFill>
                <a:srgbClr val="0000FF"/>
              </a:solidFill>
            </a:endParaRP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AU" dirty="0">
                <a:solidFill>
                  <a:srgbClr val="0000FF"/>
                </a:solidFill>
              </a:rPr>
              <a:t>Gazette part II publication, early 2023?</a:t>
            </a:r>
            <a:endParaRPr lang="en-CA" dirty="0">
              <a:solidFill>
                <a:srgbClr val="0000FF"/>
              </a:solidFill>
            </a:endParaRPr>
          </a:p>
          <a:p>
            <a:pPr marL="742950" lvl="2" indent="-342900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dirty="0">
                <a:solidFill>
                  <a:srgbClr val="0000FF"/>
                </a:solidFill>
              </a:rPr>
              <a:t>One year grace for company registration  / compliance.</a:t>
            </a:r>
            <a:endParaRPr lang="en-AU" dirty="0">
              <a:solidFill>
                <a:srgbClr val="0000FF"/>
              </a:solidFill>
            </a:endParaRP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29844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1600" dirty="0">
              <a:solidFill>
                <a:srgbClr val="FF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TDG – CID (</a:t>
            </a:r>
            <a:r>
              <a:rPr lang="en-CA" sz="2800" dirty="0">
                <a:hlinkClick r:id="rId4" action="ppaction://hlinkfile"/>
              </a:rPr>
              <a:t>Client Identification Database</a:t>
            </a:r>
            <a:r>
              <a:rPr lang="en-CA" sz="2800" dirty="0"/>
              <a:t>)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Orica is participating in the program rollout / beta testing.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Testing consists primarily of data entry / feedback.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n-CA" sz="2800" dirty="0"/>
              <a:t>Further testing scheduled.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Regulations / Standard Updates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29650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National Codes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1828800"/>
            <a:ext cx="8423636" cy="35115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800" dirty="0"/>
              <a:t>National Research Council of Canada has released new national codes at no cost.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National Building Code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National Fire Code 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National Plumbing Code</a:t>
            </a:r>
          </a:p>
          <a:p>
            <a:pPr marL="0" indent="0">
              <a:buNone/>
            </a:pPr>
            <a:endParaRPr lang="en-AU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F7803-2BBB-47E7-99A1-108DB9ED6B61}"/>
              </a:ext>
            </a:extLst>
          </p:cNvPr>
          <p:cNvSpPr txBox="1"/>
          <p:nvPr/>
        </p:nvSpPr>
        <p:spPr>
          <a:xfrm>
            <a:off x="982724" y="4876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2157F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NRC's Virtual Store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5422319" cy="434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Explosives Regulatory Division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ER-2013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Magazine door locks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UN0332 / UN3375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24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Transport Canada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Supporting standards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Other</a:t>
            </a: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Regulatory update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9236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447800" y="2110596"/>
            <a:ext cx="6248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endParaRPr lang="en-CA" sz="4400" kern="0" dirty="0"/>
          </a:p>
          <a:p>
            <a:pPr marL="0" lvl="0" indent="0" algn="ctr" fontAlgn="base">
              <a:lnSpc>
                <a:spcPct val="110000"/>
              </a:lnSpc>
              <a:spcAft>
                <a:spcPct val="0"/>
              </a:spcAft>
              <a:buNone/>
              <a:defRPr/>
            </a:pPr>
            <a:r>
              <a:rPr lang="en-CA" sz="4400" kern="0" dirty="0"/>
              <a:t>Questions?</a:t>
            </a:r>
          </a:p>
          <a:p>
            <a:pPr marL="800100" lvl="1" indent="-342900">
              <a:lnSpc>
                <a:spcPct val="90000"/>
              </a:lnSpc>
              <a:defRPr/>
            </a:pPr>
            <a:endParaRPr lang="en-CA" sz="3200" kern="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19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Regulatory Review of the Explosives Regulations, 2013, (late April, 2021)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Request for comments / suggestion, (late May, 2021).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A total of 40 comments / suggests where submitted. 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Document design / framework.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Regulatory specific.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Policy related, (license renewal frequency / inventory reporting requirements etc).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24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ER-2013 </a:t>
            </a:r>
            <a:r>
              <a:rPr lang="en-CA" sz="2400" kern="0" dirty="0"/>
              <a:t>(Regulatory Review)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9832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Release of “What we Heard” report.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ERD review, fall meeting November 2021.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Consultation Document for Proposed Amendments, (112 line items).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2800" dirty="0"/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800" dirty="0"/>
              <a:t>Regulatory committee has commenced document review.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Positive change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Adoption of many CEAEC recommendations.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CA" sz="2400" dirty="0"/>
              <a:t>Review timelines?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ER-2013 </a:t>
            </a:r>
            <a:r>
              <a:rPr lang="en-CA" sz="2400" kern="0" dirty="0"/>
              <a:t>(Regulatory Review)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3594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13360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800" dirty="0">
                <a:latin typeface="Calibri" panose="020F0502020204030204" pitchFamily="34" charset="0"/>
                <a:cs typeface="Arial" panose="020B0604020202020204" pitchFamily="34" charset="0"/>
              </a:rPr>
              <a:t>Revised letter issued by ERD to CEAEC, November 10, 2021.</a:t>
            </a:r>
          </a:p>
          <a:p>
            <a:pPr>
              <a:lnSpc>
                <a:spcPct val="107000"/>
              </a:lnSpc>
            </a:pPr>
            <a:r>
              <a:rPr lang="en-CA" sz="2800" dirty="0">
                <a:latin typeface="Calibri" panose="020F0502020204030204" pitchFamily="34" charset="0"/>
                <a:cs typeface="Arial" panose="020B0604020202020204" pitchFamily="34" charset="0"/>
              </a:rPr>
              <a:t>Compliance with part with part 6.5 of the CAN/BNQ 2910-500/2015 magazine standard.</a:t>
            </a:r>
          </a:p>
          <a:p>
            <a:pPr>
              <a:lnSpc>
                <a:spcPct val="107000"/>
              </a:lnSpc>
            </a:pPr>
            <a:r>
              <a:rPr lang="en-CA" sz="2800" dirty="0">
                <a:latin typeface="Calibri" panose="020F0502020204030204" pitchFamily="34" charset="0"/>
                <a:cs typeface="Arial" panose="020B0604020202020204" pitchFamily="34" charset="0"/>
              </a:rPr>
              <a:t>Compliance deadline </a:t>
            </a:r>
            <a:r>
              <a:rPr lang="en-CA" sz="2800" b="1" u="sng" dirty="0">
                <a:latin typeface="Calibri" panose="020F0502020204030204" pitchFamily="34" charset="0"/>
                <a:cs typeface="Arial" panose="020B0604020202020204" pitchFamily="34" charset="0"/>
              </a:rPr>
              <a:t>July 31, 2026</a:t>
            </a:r>
            <a:r>
              <a:rPr lang="en-CA" sz="28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Magazine Door Lock Replacement</a:t>
            </a: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0194-AD5D-4481-AE22-A30614049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736441"/>
            <a:ext cx="5334000" cy="2106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300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UN0332 / UN3375, </a:t>
            </a:r>
            <a:r>
              <a:rPr lang="en-CA" sz="2800" kern="0" dirty="0"/>
              <a:t>(TDG / ERD)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057400"/>
            <a:ext cx="8423636" cy="48006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800" dirty="0"/>
              <a:t>Current TDG regulations will not allow for the transport of UN3375 materials in Canada. </a:t>
            </a:r>
          </a:p>
          <a:p>
            <a:pPr marL="0" indent="0">
              <a:lnSpc>
                <a:spcPct val="107000"/>
              </a:lnSpc>
              <a:buNone/>
            </a:pPr>
            <a:endParaRPr lang="en-CA" sz="2800" dirty="0"/>
          </a:p>
          <a:p>
            <a:pPr>
              <a:lnSpc>
                <a:spcPct val="107000"/>
              </a:lnSpc>
            </a:pPr>
            <a:endParaRPr lang="en-CA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CA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CA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CA" sz="2800" dirty="0"/>
              <a:t>Effort is now underway for the reclassification of </a:t>
            </a:r>
            <a:r>
              <a:rPr lang="en-CA" sz="2800" u="sng" dirty="0"/>
              <a:t>specific</a:t>
            </a:r>
            <a:r>
              <a:rPr lang="en-CA" sz="2800" dirty="0"/>
              <a:t> bulk ANE’s from the current UN0332 to a UN3375, 5.1 oxidizer classification.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4AFF4E-C643-49AD-8FCD-B9B8E65ED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65860"/>
            <a:ext cx="5207709" cy="1091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548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UN0332 / UN3375, </a:t>
            </a:r>
            <a:r>
              <a:rPr lang="en-CA" sz="2800" kern="0" dirty="0"/>
              <a:t>(TDGR / ERD)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133600"/>
            <a:ext cx="8423636" cy="4191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800" dirty="0"/>
              <a:t>Via the input of CEAEC member companies, an application, (</a:t>
            </a:r>
            <a:r>
              <a:rPr lang="en-CA" sz="2800" dirty="0">
                <a:hlinkClick r:id="rId4" action="ppaction://hlinkfile"/>
              </a:rPr>
              <a:t>Equivalency Certificate</a:t>
            </a:r>
            <a:r>
              <a:rPr lang="en-CA" sz="2800" dirty="0"/>
              <a:t>) was forwarded to Transport Canada, December 14, 2021.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42E9A-791B-4679-B981-A1CF55DFD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747" y="3733801"/>
            <a:ext cx="4079796" cy="31242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441D8DC-F4B3-48C7-AD43-E75DAFAB61B6}"/>
              </a:ext>
            </a:extLst>
          </p:cNvPr>
          <p:cNvSpPr txBox="1">
            <a:spLocks/>
          </p:cNvSpPr>
          <p:nvPr/>
        </p:nvSpPr>
        <p:spPr>
          <a:xfrm>
            <a:off x="360001" y="3886200"/>
            <a:ext cx="4745399" cy="4191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800" dirty="0"/>
              <a:t>Road transport only, within three means of containment, 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road tanker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UN portable </a:t>
            </a:r>
          </a:p>
          <a:p>
            <a:pPr lvl="1">
              <a:lnSpc>
                <a:spcPct val="107000"/>
              </a:lnSpc>
            </a:pPr>
            <a:r>
              <a:rPr lang="en-US" sz="2400" dirty="0"/>
              <a:t>IBC’s</a:t>
            </a:r>
            <a:endParaRPr lang="en-AU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2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UN0332 / UN3375, </a:t>
            </a:r>
            <a:r>
              <a:rPr lang="en-CA" sz="2800" kern="0" dirty="0"/>
              <a:t>(TDGR / ERD)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209800"/>
            <a:ext cx="8423636" cy="44196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800" dirty="0"/>
              <a:t>Potential benefits are;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1400" dirty="0"/>
          </a:p>
          <a:p>
            <a:pPr>
              <a:lnSpc>
                <a:spcPct val="107000"/>
              </a:lnSpc>
            </a:pPr>
            <a:r>
              <a:rPr lang="en-US" sz="2800" dirty="0"/>
              <a:t>Positive environmental impact, (larger loads / reduction in travel frequency / reduction in greenhouse gases).</a:t>
            </a:r>
          </a:p>
          <a:p>
            <a:pPr>
              <a:lnSpc>
                <a:spcPct val="107000"/>
              </a:lnSpc>
            </a:pPr>
            <a:r>
              <a:rPr lang="en-US" sz="2800" dirty="0"/>
              <a:t>Economic / international competitiveness.</a:t>
            </a:r>
          </a:p>
          <a:p>
            <a:pPr>
              <a:lnSpc>
                <a:spcPct val="107000"/>
              </a:lnSpc>
            </a:pPr>
            <a:r>
              <a:rPr lang="en-US" sz="2800" dirty="0"/>
              <a:t>Alignment with CFR 49.</a:t>
            </a:r>
          </a:p>
          <a:p>
            <a:pPr>
              <a:lnSpc>
                <a:spcPct val="107000"/>
              </a:lnSpc>
            </a:pPr>
            <a:r>
              <a:rPr lang="en-US" sz="2800" dirty="0"/>
              <a:t>Alignment with the UN Model Regulations.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8714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6700" y="1914808"/>
            <a:ext cx="8610600" cy="4562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AU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en-CA" sz="2800" dirty="0">
              <a:solidFill>
                <a:srgbClr val="0000CC"/>
              </a:solidFill>
            </a:endParaRPr>
          </a:p>
          <a:p>
            <a:pPr marL="0" indent="0" algn="l">
              <a:buNone/>
            </a:pPr>
            <a:endParaRPr lang="en-CA" sz="2800" dirty="0"/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CA" sz="2800" dirty="0"/>
              <a:t> 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endParaRPr lang="en-CA" sz="18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4000" kern="0" dirty="0"/>
              <a:t>UN0332 / UN3375, </a:t>
            </a:r>
            <a:r>
              <a:rPr lang="en-CA" sz="2800" kern="0" dirty="0"/>
              <a:t>(TDGR / ERD)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0A2A323-9341-47B4-B500-7D73BA46B132}"/>
              </a:ext>
            </a:extLst>
          </p:cNvPr>
          <p:cNvSpPr txBox="1">
            <a:spLocks/>
          </p:cNvSpPr>
          <p:nvPr/>
        </p:nvSpPr>
        <p:spPr>
          <a:xfrm>
            <a:off x="360363" y="2209800"/>
            <a:ext cx="8423636" cy="4191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CA" sz="2800" dirty="0"/>
              <a:t>The majority of the regulatory / standards revisions needed fall under T.C.’s remit, ~5 standards. </a:t>
            </a:r>
          </a:p>
          <a:p>
            <a:pPr>
              <a:lnSpc>
                <a:spcPct val="107000"/>
              </a:lnSpc>
            </a:pPr>
            <a:r>
              <a:rPr lang="en-CA" sz="2800" dirty="0"/>
              <a:t>ERD / TC have conducted initial meetings and are reviewing the regulatory framework</a:t>
            </a:r>
          </a:p>
          <a:p>
            <a:pPr lvl="1">
              <a:lnSpc>
                <a:spcPct val="107000"/>
              </a:lnSpc>
            </a:pPr>
            <a:r>
              <a:rPr lang="en-CA" sz="2400" dirty="0"/>
              <a:t>UN model regulation alignment.</a:t>
            </a:r>
          </a:p>
          <a:p>
            <a:pPr lvl="1">
              <a:lnSpc>
                <a:spcPct val="107000"/>
              </a:lnSpc>
            </a:pPr>
            <a:r>
              <a:rPr lang="en-CA" sz="2400" dirty="0"/>
              <a:t>Material classification.</a:t>
            </a:r>
          </a:p>
          <a:p>
            <a:pPr lvl="1">
              <a:lnSpc>
                <a:spcPct val="107000"/>
              </a:lnSpc>
            </a:pPr>
            <a:r>
              <a:rPr lang="en-CA" sz="2400" dirty="0"/>
              <a:t>Global best practice considerations. </a:t>
            </a:r>
          </a:p>
          <a:p>
            <a:pPr lvl="1">
              <a:lnSpc>
                <a:spcPct val="107000"/>
              </a:lnSpc>
            </a:pPr>
            <a:r>
              <a:rPr lang="en-CA" sz="2400" dirty="0"/>
              <a:t>Existing regulatory impact. </a:t>
            </a:r>
          </a:p>
          <a:p>
            <a:pPr marL="342900" lvl="1" indent="-342900">
              <a:lnSpc>
                <a:spcPct val="107000"/>
              </a:lnSpc>
              <a:buFont typeface="Arial" pitchFamily="34" charset="0"/>
              <a:buChar char="•"/>
            </a:pPr>
            <a:r>
              <a:rPr lang="en-CA" b="1" u="sng" dirty="0"/>
              <a:t>Timelines?</a:t>
            </a:r>
          </a:p>
          <a:p>
            <a:pPr lvl="1">
              <a:lnSpc>
                <a:spcPct val="107000"/>
              </a:lnSpc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033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8883</TotalTime>
  <Words>997</Words>
  <Application>Microsoft Office PowerPoint</Application>
  <PresentationFormat>On-screen Show (4:3)</PresentationFormat>
  <Paragraphs>194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Regulatory update</vt:lpstr>
      <vt:lpstr>ER-2013 (Regulatory Review)</vt:lpstr>
      <vt:lpstr>ER-2013 (Regulatory Review)</vt:lpstr>
      <vt:lpstr>Magazine Door Lock Replacement</vt:lpstr>
      <vt:lpstr>UN0332 / UN3375, (TDG / ERD)</vt:lpstr>
      <vt:lpstr>UN0332 / UN3375, (TDGR / ERD)</vt:lpstr>
      <vt:lpstr>UN0332 / UN3375, (TDGR / ERD)</vt:lpstr>
      <vt:lpstr>UN0332 / UN3375, (TDGR / ERD)</vt:lpstr>
      <vt:lpstr>ERD, (supporting standards)</vt:lpstr>
      <vt:lpstr>ERD, (supporting standards)</vt:lpstr>
      <vt:lpstr>Regulations / Standard Updates</vt:lpstr>
      <vt:lpstr>Regulations / Standard Updates</vt:lpstr>
      <vt:lpstr>Regulations / Standard Updates</vt:lpstr>
      <vt:lpstr>Regulations / Standard Updates</vt:lpstr>
      <vt:lpstr>Regulations / Standard Updates</vt:lpstr>
      <vt:lpstr>Regulations / Standard Updates</vt:lpstr>
      <vt:lpstr>Regulations / Standard Updates</vt:lpstr>
      <vt:lpstr>National Codes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Loan</cp:lastModifiedBy>
  <cp:revision>221</cp:revision>
  <dcterms:created xsi:type="dcterms:W3CDTF">2013-10-09T11:47:44Z</dcterms:created>
  <dcterms:modified xsi:type="dcterms:W3CDTF">2022-09-12T17:15:43Z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7742a09-bfb0-4510-9e26-b9837db26482_Enabled">
    <vt:lpwstr>True</vt:lpwstr>
  </property>
  <property fmtid="{D5CDD505-2E9C-101B-9397-08002B2CF9AE}" pid="3" name="MSIP_Label_77742a09-bfb0-4510-9e26-b9837db26482_SiteId">
    <vt:lpwstr>a21a716e-fb9a-45c0-b997-e26360b0a3a1</vt:lpwstr>
  </property>
  <property fmtid="{D5CDD505-2E9C-101B-9397-08002B2CF9AE}" pid="4" name="MSIP_Label_77742a09-bfb0-4510-9e26-b9837db26482_Owner">
    <vt:lpwstr>al.loan@orica.com</vt:lpwstr>
  </property>
  <property fmtid="{D5CDD505-2E9C-101B-9397-08002B2CF9AE}" pid="5" name="MSIP_Label_77742a09-bfb0-4510-9e26-b9837db26482_SetDate">
    <vt:lpwstr>2019-05-29T13:24:20.9520963Z</vt:lpwstr>
  </property>
  <property fmtid="{D5CDD505-2E9C-101B-9397-08002B2CF9AE}" pid="6" name="MSIP_Label_77742a09-bfb0-4510-9e26-b9837db26482_Name">
    <vt:lpwstr>General</vt:lpwstr>
  </property>
  <property fmtid="{D5CDD505-2E9C-101B-9397-08002B2CF9AE}" pid="7" name="MSIP_Label_77742a09-bfb0-4510-9e26-b9837db26482_Application">
    <vt:lpwstr>Microsoft Azure Information Protection</vt:lpwstr>
  </property>
  <property fmtid="{D5CDD505-2E9C-101B-9397-08002B2CF9AE}" pid="8" name="MSIP_Label_77742a09-bfb0-4510-9e26-b9837db26482_Extended_MSFT_Method">
    <vt:lpwstr>Manual</vt:lpwstr>
  </property>
  <property fmtid="{D5CDD505-2E9C-101B-9397-08002B2CF9AE}" pid="9" name="Sensitivity">
    <vt:lpwstr>General</vt:lpwstr>
  </property>
  <property fmtid="{D5CDD505-2E9C-101B-9397-08002B2CF9AE}" pid="11" name="_NewReviewCycle">
    <vt:lpwstr/>
  </property>
</Properties>
</file>