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4" r:id="rId3"/>
    <p:sldId id="259" r:id="rId4"/>
    <p:sldId id="274" r:id="rId5"/>
    <p:sldId id="260" r:id="rId6"/>
    <p:sldId id="271" r:id="rId7"/>
    <p:sldId id="272" r:id="rId8"/>
    <p:sldId id="273" r:id="rId9"/>
    <p:sldId id="270" r:id="rId10"/>
    <p:sldId id="275" r:id="rId11"/>
    <p:sldId id="335" r:id="rId12"/>
    <p:sldId id="330" r:id="rId13"/>
    <p:sldId id="333" r:id="rId14"/>
    <p:sldId id="334" r:id="rId15"/>
    <p:sldId id="263" r:id="rId16"/>
    <p:sldId id="268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F81B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7A287E-0A58-4D7D-A3EE-667BB8797C26}" v="54" dt="2022-11-02T11:34:43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94975" autoAdjust="0"/>
  </p:normalViewPr>
  <p:slideViewPr>
    <p:cSldViewPr>
      <p:cViewPr varScale="1">
        <p:scale>
          <a:sx n="78" d="100"/>
          <a:sy n="78" d="100"/>
        </p:scale>
        <p:origin x="130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notesViewPr>
    <p:cSldViewPr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 Loan" userId="0612fd53-a418-4c6c-b525-a17f4b1df164" providerId="ADAL" clId="{08B92B9E-27D6-412B-9D0D-494AE573EF7E}"/>
    <pc:docChg chg="undo custSel addSld delSld modSld sldOrd">
      <pc:chgData name="Al Loan" userId="0612fd53-a418-4c6c-b525-a17f4b1df164" providerId="ADAL" clId="{08B92B9E-27D6-412B-9D0D-494AE573EF7E}" dt="2022-04-21T12:52:54.891" v="2202" actId="3626"/>
      <pc:docMkLst>
        <pc:docMk/>
      </pc:docMkLst>
      <pc:sldChg chg="delSp modSp mod">
        <pc:chgData name="Al Loan" userId="0612fd53-a418-4c6c-b525-a17f4b1df164" providerId="ADAL" clId="{08B92B9E-27D6-412B-9D0D-494AE573EF7E}" dt="2022-04-05T18:40:21.697" v="2056" actId="1076"/>
        <pc:sldMkLst>
          <pc:docMk/>
          <pc:sldMk cId="3904193896" sldId="256"/>
        </pc:sldMkLst>
        <pc:spChg chg="mod">
          <ac:chgData name="Al Loan" userId="0612fd53-a418-4c6c-b525-a17f4b1df164" providerId="ADAL" clId="{08B92B9E-27D6-412B-9D0D-494AE573EF7E}" dt="2022-04-05T18:40:21.697" v="2056" actId="1076"/>
          <ac:spMkLst>
            <pc:docMk/>
            <pc:sldMk cId="3904193896" sldId="256"/>
            <ac:spMk id="4" creationId="{DB22ACE6-F1D4-4066-AEF6-918D4EDFABC3}"/>
          </ac:spMkLst>
        </pc:spChg>
        <pc:spChg chg="del mod">
          <ac:chgData name="Al Loan" userId="0612fd53-a418-4c6c-b525-a17f4b1df164" providerId="ADAL" clId="{08B92B9E-27D6-412B-9D0D-494AE573EF7E}" dt="2022-04-05T17:40:19.374" v="2022" actId="478"/>
          <ac:spMkLst>
            <pc:docMk/>
            <pc:sldMk cId="3904193896" sldId="256"/>
            <ac:spMk id="5" creationId="{E4233BBC-CA2B-4630-84EA-952D4CA176CD}"/>
          </ac:spMkLst>
        </pc:spChg>
      </pc:sldChg>
      <pc:sldChg chg="del">
        <pc:chgData name="Al Loan" userId="0612fd53-a418-4c6c-b525-a17f4b1df164" providerId="ADAL" clId="{08B92B9E-27D6-412B-9D0D-494AE573EF7E}" dt="2022-04-05T16:11:29.870" v="1243" actId="47"/>
        <pc:sldMkLst>
          <pc:docMk/>
          <pc:sldMk cId="3998329140" sldId="295"/>
        </pc:sldMkLst>
      </pc:sldChg>
      <pc:sldChg chg="addSp delSp modSp mod setBg">
        <pc:chgData name="Al Loan" userId="0612fd53-a418-4c6c-b525-a17f4b1df164" providerId="ADAL" clId="{08B92B9E-27D6-412B-9D0D-494AE573EF7E}" dt="2022-04-19T18:43:59.903" v="2085" actId="20577"/>
        <pc:sldMkLst>
          <pc:docMk/>
          <pc:sldMk cId="2892368390" sldId="314"/>
        </pc:sldMkLst>
        <pc:spChg chg="mod">
          <ac:chgData name="Al Loan" userId="0612fd53-a418-4c6c-b525-a17f4b1df164" providerId="ADAL" clId="{08B92B9E-27D6-412B-9D0D-494AE573EF7E}" dt="2022-04-19T18:43:59.903" v="2085" actId="20577"/>
          <ac:spMkLst>
            <pc:docMk/>
            <pc:sldMk cId="2892368390" sldId="314"/>
            <ac:spMk id="5" creationId="{00000000-0000-0000-0000-000000000000}"/>
          </ac:spMkLst>
        </pc:spChg>
        <pc:picChg chg="add mod">
          <ac:chgData name="Al Loan" userId="0612fd53-a418-4c6c-b525-a17f4b1df164" providerId="ADAL" clId="{08B92B9E-27D6-412B-9D0D-494AE573EF7E}" dt="2022-04-05T13:15:13.428" v="66" actId="1076"/>
          <ac:picMkLst>
            <pc:docMk/>
            <pc:sldMk cId="2892368390" sldId="314"/>
            <ac:picMk id="3" creationId="{78BD4315-634B-4E2A-A670-F8BC1360970F}"/>
          </ac:picMkLst>
        </pc:picChg>
        <pc:picChg chg="del">
          <ac:chgData name="Al Loan" userId="0612fd53-a418-4c6c-b525-a17f4b1df164" providerId="ADAL" clId="{08B92B9E-27D6-412B-9D0D-494AE573EF7E}" dt="2022-04-05T13:10:53.846" v="61" actId="478"/>
          <ac:picMkLst>
            <pc:docMk/>
            <pc:sldMk cId="2892368390" sldId="314"/>
            <ac:picMk id="7" creationId="{ABDAD361-2E37-4409-8B92-4D371BC51A7D}"/>
          </ac:picMkLst>
        </pc:picChg>
      </pc:sldChg>
      <pc:sldChg chg="del">
        <pc:chgData name="Al Loan" userId="0612fd53-a418-4c6c-b525-a17f4b1df164" providerId="ADAL" clId="{08B92B9E-27D6-412B-9D0D-494AE573EF7E}" dt="2022-04-05T16:11:20.555" v="1242" actId="47"/>
        <pc:sldMkLst>
          <pc:docMk/>
          <pc:sldMk cId="1851874582" sldId="315"/>
        </pc:sldMkLst>
      </pc:sldChg>
      <pc:sldChg chg="addSp delSp modSp mod ord setBg">
        <pc:chgData name="Al Loan" userId="0612fd53-a418-4c6c-b525-a17f4b1df164" providerId="ADAL" clId="{08B92B9E-27D6-412B-9D0D-494AE573EF7E}" dt="2022-04-21T12:49:20.197" v="2198" actId="115"/>
        <pc:sldMkLst>
          <pc:docMk/>
          <pc:sldMk cId="3966328071" sldId="316"/>
        </pc:sldMkLst>
        <pc:spChg chg="mod">
          <ac:chgData name="Al Loan" userId="0612fd53-a418-4c6c-b525-a17f4b1df164" providerId="ADAL" clId="{08B92B9E-27D6-412B-9D0D-494AE573EF7E}" dt="2022-04-21T12:49:20.197" v="2198" actId="115"/>
          <ac:spMkLst>
            <pc:docMk/>
            <pc:sldMk cId="3966328071" sldId="316"/>
            <ac:spMk id="5" creationId="{00000000-0000-0000-0000-000000000000}"/>
          </ac:spMkLst>
        </pc:spChg>
        <pc:spChg chg="add mod">
          <ac:chgData name="Al Loan" userId="0612fd53-a418-4c6c-b525-a17f4b1df164" providerId="ADAL" clId="{08B92B9E-27D6-412B-9D0D-494AE573EF7E}" dt="2022-04-05T13:38:39.943" v="255" actId="1076"/>
          <ac:spMkLst>
            <pc:docMk/>
            <pc:sldMk cId="3966328071" sldId="316"/>
            <ac:spMk id="9" creationId="{ED4774DB-288E-45B0-8C73-03F591DA6061}"/>
          </ac:spMkLst>
        </pc:spChg>
        <pc:picChg chg="add mod">
          <ac:chgData name="Al Loan" userId="0612fd53-a418-4c6c-b525-a17f4b1df164" providerId="ADAL" clId="{08B92B9E-27D6-412B-9D0D-494AE573EF7E}" dt="2022-04-05T13:31:50.263" v="209" actId="14100"/>
          <ac:picMkLst>
            <pc:docMk/>
            <pc:sldMk cId="3966328071" sldId="316"/>
            <ac:picMk id="3" creationId="{35C1B445-92C9-4533-B0B9-68C1FE40A316}"/>
          </ac:picMkLst>
        </pc:picChg>
        <pc:picChg chg="add del mod">
          <ac:chgData name="Al Loan" userId="0612fd53-a418-4c6c-b525-a17f4b1df164" providerId="ADAL" clId="{08B92B9E-27D6-412B-9D0D-494AE573EF7E}" dt="2022-04-05T13:31:47.094" v="208" actId="478"/>
          <ac:picMkLst>
            <pc:docMk/>
            <pc:sldMk cId="3966328071" sldId="316"/>
            <ac:picMk id="7" creationId="{208829B5-B358-49E2-8238-267E4C80A0EC}"/>
          </ac:picMkLst>
        </pc:picChg>
      </pc:sldChg>
      <pc:sldChg chg="addSp modSp add del mod">
        <pc:chgData name="Al Loan" userId="0612fd53-a418-4c6c-b525-a17f4b1df164" providerId="ADAL" clId="{08B92B9E-27D6-412B-9D0D-494AE573EF7E}" dt="2022-04-21T12:48:06.042" v="2197" actId="14100"/>
        <pc:sldMkLst>
          <pc:docMk/>
          <pc:sldMk cId="104294608" sldId="317"/>
        </pc:sldMkLst>
        <pc:spChg chg="add mod">
          <ac:chgData name="Al Loan" userId="0612fd53-a418-4c6c-b525-a17f4b1df164" providerId="ADAL" clId="{08B92B9E-27D6-412B-9D0D-494AE573EF7E}" dt="2022-04-21T12:46:30.703" v="2157"/>
          <ac:spMkLst>
            <pc:docMk/>
            <pc:sldMk cId="104294608" sldId="317"/>
            <ac:spMk id="6" creationId="{683C58A6-4333-441F-98A7-2EC1BEBE72FD}"/>
          </ac:spMkLst>
        </pc:spChg>
        <pc:spChg chg="mod">
          <ac:chgData name="Al Loan" userId="0612fd53-a418-4c6c-b525-a17f4b1df164" providerId="ADAL" clId="{08B92B9E-27D6-412B-9D0D-494AE573EF7E}" dt="2022-04-21T12:47:02.478" v="2190" actId="14100"/>
          <ac:spMkLst>
            <pc:docMk/>
            <pc:sldMk cId="104294608" sldId="317"/>
            <ac:spMk id="8" creationId="{A9371C25-0F82-4B7C-9DCD-806DDFB9E86D}"/>
          </ac:spMkLst>
        </pc:spChg>
        <pc:spChg chg="mod">
          <ac:chgData name="Al Loan" userId="0612fd53-a418-4c6c-b525-a17f4b1df164" providerId="ADAL" clId="{08B92B9E-27D6-412B-9D0D-494AE573EF7E}" dt="2022-04-21T12:48:06.042" v="2197" actId="14100"/>
          <ac:spMkLst>
            <pc:docMk/>
            <pc:sldMk cId="104294608" sldId="317"/>
            <ac:spMk id="11" creationId="{0CA5BF72-6EE8-4D1E-89D8-3805865B4997}"/>
          </ac:spMkLst>
        </pc:spChg>
        <pc:picChg chg="mod">
          <ac:chgData name="Al Loan" userId="0612fd53-a418-4c6c-b525-a17f4b1df164" providerId="ADAL" clId="{08B92B9E-27D6-412B-9D0D-494AE573EF7E}" dt="2022-04-21T12:47:08.743" v="2191" actId="14100"/>
          <ac:picMkLst>
            <pc:docMk/>
            <pc:sldMk cId="104294608" sldId="317"/>
            <ac:picMk id="9" creationId="{989EFCBB-C41A-4053-93F2-643CF3A26727}"/>
          </ac:picMkLst>
        </pc:picChg>
      </pc:sldChg>
      <pc:sldChg chg="del">
        <pc:chgData name="Al Loan" userId="0612fd53-a418-4c6c-b525-a17f4b1df164" providerId="ADAL" clId="{08B92B9E-27D6-412B-9D0D-494AE573EF7E}" dt="2022-04-05T13:05:49.162" v="53" actId="47"/>
        <pc:sldMkLst>
          <pc:docMk/>
          <pc:sldMk cId="4293411689" sldId="318"/>
        </pc:sldMkLst>
      </pc:sldChg>
      <pc:sldChg chg="modSp mod">
        <pc:chgData name="Al Loan" userId="0612fd53-a418-4c6c-b525-a17f4b1df164" providerId="ADAL" clId="{08B92B9E-27D6-412B-9D0D-494AE573EF7E}" dt="2022-04-05T16:26:11.191" v="1449" actId="5793"/>
        <pc:sldMkLst>
          <pc:docMk/>
          <pc:sldMk cId="3975483259" sldId="319"/>
        </pc:sldMkLst>
        <pc:spChg chg="mod">
          <ac:chgData name="Al Loan" userId="0612fd53-a418-4c6c-b525-a17f4b1df164" providerId="ADAL" clId="{08B92B9E-27D6-412B-9D0D-494AE573EF7E}" dt="2022-04-05T16:26:11.191" v="1449" actId="5793"/>
          <ac:spMkLst>
            <pc:docMk/>
            <pc:sldMk cId="3975483259" sldId="319"/>
            <ac:spMk id="11" creationId="{40A2A323-9341-47B4-B500-7D73BA46B132}"/>
          </ac:spMkLst>
        </pc:spChg>
        <pc:picChg chg="mod">
          <ac:chgData name="Al Loan" userId="0612fd53-a418-4c6c-b525-a17f4b1df164" providerId="ADAL" clId="{08B92B9E-27D6-412B-9D0D-494AE573EF7E}" dt="2022-04-05T16:20:35.352" v="1256" actId="1076"/>
          <ac:picMkLst>
            <pc:docMk/>
            <pc:sldMk cId="3975483259" sldId="319"/>
            <ac:picMk id="12" creationId="{134AFF4E-C643-49AD-8FCD-B9B8E65ED132}"/>
          </ac:picMkLst>
        </pc:picChg>
      </pc:sldChg>
      <pc:sldChg chg="addSp delSp modSp mod ord">
        <pc:chgData name="Al Loan" userId="0612fd53-a418-4c6c-b525-a17f4b1df164" providerId="ADAL" clId="{08B92B9E-27D6-412B-9D0D-494AE573EF7E}" dt="2022-04-21T12:50:10.991" v="2201" actId="20577"/>
        <pc:sldMkLst>
          <pc:docMk/>
          <pc:sldMk cId="3298442678" sldId="320"/>
        </pc:sldMkLst>
        <pc:spChg chg="mod">
          <ac:chgData name="Al Loan" userId="0612fd53-a418-4c6c-b525-a17f4b1df164" providerId="ADAL" clId="{08B92B9E-27D6-412B-9D0D-494AE573EF7E}" dt="2022-04-21T12:50:10.991" v="2201" actId="20577"/>
          <ac:spMkLst>
            <pc:docMk/>
            <pc:sldMk cId="3298442678" sldId="320"/>
            <ac:spMk id="5" creationId="{00000000-0000-0000-0000-000000000000}"/>
          </ac:spMkLst>
        </pc:spChg>
        <pc:spChg chg="mod">
          <ac:chgData name="Al Loan" userId="0612fd53-a418-4c6c-b525-a17f4b1df164" providerId="ADAL" clId="{08B92B9E-27D6-412B-9D0D-494AE573EF7E}" dt="2022-04-05T16:09:07.114" v="1178" actId="20577"/>
          <ac:spMkLst>
            <pc:docMk/>
            <pc:sldMk cId="3298442678" sldId="320"/>
            <ac:spMk id="6" creationId="{00000000-0000-0000-0000-000000000000}"/>
          </ac:spMkLst>
        </pc:spChg>
        <pc:picChg chg="add del">
          <ac:chgData name="Al Loan" userId="0612fd53-a418-4c6c-b525-a17f4b1df164" providerId="ADAL" clId="{08B92B9E-27D6-412B-9D0D-494AE573EF7E}" dt="2022-04-05T15:56:01.943" v="685" actId="478"/>
          <ac:picMkLst>
            <pc:docMk/>
            <pc:sldMk cId="3298442678" sldId="320"/>
            <ac:picMk id="3" creationId="{5FB31BBA-6C2F-4192-9D89-A496F32CEA20}"/>
          </ac:picMkLst>
        </pc:picChg>
      </pc:sldChg>
      <pc:sldChg chg="addSp delSp modSp add mod modAnim">
        <pc:chgData name="Al Loan" userId="0612fd53-a418-4c6c-b525-a17f4b1df164" providerId="ADAL" clId="{08B92B9E-27D6-412B-9D0D-494AE573EF7E}" dt="2022-04-05T15:32:48.078" v="474" actId="20577"/>
        <pc:sldMkLst>
          <pc:docMk/>
          <pc:sldMk cId="3963505924" sldId="321"/>
        </pc:sldMkLst>
        <pc:spChg chg="add del mod">
          <ac:chgData name="Al Loan" userId="0612fd53-a418-4c6c-b525-a17f4b1df164" providerId="ADAL" clId="{08B92B9E-27D6-412B-9D0D-494AE573EF7E}" dt="2022-04-05T15:15:12.834" v="396"/>
          <ac:spMkLst>
            <pc:docMk/>
            <pc:sldMk cId="3963505924" sldId="321"/>
            <ac:spMk id="2" creationId="{59A41C74-39AB-4B6F-846A-5D28178063AD}"/>
          </ac:spMkLst>
        </pc:spChg>
        <pc:spChg chg="add del">
          <ac:chgData name="Al Loan" userId="0612fd53-a418-4c6c-b525-a17f4b1df164" providerId="ADAL" clId="{08B92B9E-27D6-412B-9D0D-494AE573EF7E}" dt="2022-04-05T15:14:17.430" v="385"/>
          <ac:spMkLst>
            <pc:docMk/>
            <pc:sldMk cId="3963505924" sldId="321"/>
            <ac:spMk id="4" creationId="{FC33DB1A-B65E-4B15-B132-44426072B2C8}"/>
          </ac:spMkLst>
        </pc:spChg>
        <pc:spChg chg="mod">
          <ac:chgData name="Al Loan" userId="0612fd53-a418-4c6c-b525-a17f4b1df164" providerId="ADAL" clId="{08B92B9E-27D6-412B-9D0D-494AE573EF7E}" dt="2022-04-05T15:32:48.078" v="474" actId="20577"/>
          <ac:spMkLst>
            <pc:docMk/>
            <pc:sldMk cId="3963505924" sldId="321"/>
            <ac:spMk id="5" creationId="{00000000-0000-0000-0000-000000000000}"/>
          </ac:spMkLst>
        </pc:spChg>
        <pc:spChg chg="add del">
          <ac:chgData name="Al Loan" userId="0612fd53-a418-4c6c-b525-a17f4b1df164" providerId="ADAL" clId="{08B92B9E-27D6-412B-9D0D-494AE573EF7E}" dt="2022-04-05T15:14:45.632" v="390"/>
          <ac:spMkLst>
            <pc:docMk/>
            <pc:sldMk cId="3963505924" sldId="321"/>
            <ac:spMk id="7" creationId="{B20E6220-F69A-441A-8F88-4484CF08FC40}"/>
          </ac:spMkLst>
        </pc:spChg>
        <pc:spChg chg="add del mod">
          <ac:chgData name="Al Loan" userId="0612fd53-a418-4c6c-b525-a17f4b1df164" providerId="ADAL" clId="{08B92B9E-27D6-412B-9D0D-494AE573EF7E}" dt="2022-04-05T15:21:58.451" v="448" actId="478"/>
          <ac:spMkLst>
            <pc:docMk/>
            <pc:sldMk cId="3963505924" sldId="321"/>
            <ac:spMk id="8" creationId="{EC422C37-FC8C-4EDB-BD18-AF41537AAB22}"/>
          </ac:spMkLst>
        </pc:spChg>
        <pc:picChg chg="del mod">
          <ac:chgData name="Al Loan" userId="0612fd53-a418-4c6c-b525-a17f4b1df164" providerId="ADAL" clId="{08B92B9E-27D6-412B-9D0D-494AE573EF7E}" dt="2022-04-05T15:30:30.184" v="468" actId="478"/>
          <ac:picMkLst>
            <pc:docMk/>
            <pc:sldMk cId="3963505924" sldId="321"/>
            <ac:picMk id="3" creationId="{35C1B445-92C9-4533-B0B9-68C1FE40A316}"/>
          </ac:picMkLst>
        </pc:picChg>
        <pc:picChg chg="add mod">
          <ac:chgData name="Al Loan" userId="0612fd53-a418-4c6c-b525-a17f4b1df164" providerId="ADAL" clId="{08B92B9E-27D6-412B-9D0D-494AE573EF7E}" dt="2022-04-05T15:30:36.984" v="470" actId="692"/>
          <ac:picMkLst>
            <pc:docMk/>
            <pc:sldMk cId="3963505924" sldId="321"/>
            <ac:picMk id="10" creationId="{398E0254-7388-4887-A694-9BD3975F509B}"/>
          </ac:picMkLst>
        </pc:picChg>
      </pc:sldChg>
      <pc:sldChg chg="addSp delSp modSp add mod">
        <pc:chgData name="Al Loan" userId="0612fd53-a418-4c6c-b525-a17f4b1df164" providerId="ADAL" clId="{08B92B9E-27D6-412B-9D0D-494AE573EF7E}" dt="2022-04-05T15:23:30.654" v="463" actId="255"/>
        <pc:sldMkLst>
          <pc:docMk/>
          <pc:sldMk cId="1521821287" sldId="322"/>
        </pc:sldMkLst>
        <pc:spChg chg="mod">
          <ac:chgData name="Al Loan" userId="0612fd53-a418-4c6c-b525-a17f4b1df164" providerId="ADAL" clId="{08B92B9E-27D6-412B-9D0D-494AE573EF7E}" dt="2022-04-05T15:22:07.680" v="450" actId="6549"/>
          <ac:spMkLst>
            <pc:docMk/>
            <pc:sldMk cId="1521821287" sldId="322"/>
            <ac:spMk id="5" creationId="{00000000-0000-0000-0000-000000000000}"/>
          </ac:spMkLst>
        </pc:spChg>
        <pc:spChg chg="add mod">
          <ac:chgData name="Al Loan" userId="0612fd53-a418-4c6c-b525-a17f4b1df164" providerId="ADAL" clId="{08B92B9E-27D6-412B-9D0D-494AE573EF7E}" dt="2022-04-05T15:23:30.654" v="463" actId="255"/>
          <ac:spMkLst>
            <pc:docMk/>
            <pc:sldMk cId="1521821287" sldId="322"/>
            <ac:spMk id="7" creationId="{CD5F4153-EA5B-4761-99C7-608D9D290C5E}"/>
          </ac:spMkLst>
        </pc:spChg>
        <pc:spChg chg="del mod">
          <ac:chgData name="Al Loan" userId="0612fd53-a418-4c6c-b525-a17f4b1df164" providerId="ADAL" clId="{08B92B9E-27D6-412B-9D0D-494AE573EF7E}" dt="2022-04-05T15:23:05.648" v="459" actId="478"/>
          <ac:spMkLst>
            <pc:docMk/>
            <pc:sldMk cId="1521821287" sldId="322"/>
            <ac:spMk id="8" creationId="{EC422C37-FC8C-4EDB-BD18-AF41537AAB22}"/>
          </ac:spMkLst>
        </pc:spChg>
        <pc:picChg chg="del">
          <ac:chgData name="Al Loan" userId="0612fd53-a418-4c6c-b525-a17f4b1df164" providerId="ADAL" clId="{08B92B9E-27D6-412B-9D0D-494AE573EF7E}" dt="2022-04-05T15:22:09.416" v="451" actId="478"/>
          <ac:picMkLst>
            <pc:docMk/>
            <pc:sldMk cId="1521821287" sldId="322"/>
            <ac:picMk id="3" creationId="{35C1B445-92C9-4533-B0B9-68C1FE40A316}"/>
          </ac:picMkLst>
        </pc:picChg>
      </pc:sldChg>
      <pc:sldChg chg="modSp add mod">
        <pc:chgData name="Al Loan" userId="0612fd53-a418-4c6c-b525-a17f4b1df164" providerId="ADAL" clId="{08B92B9E-27D6-412B-9D0D-494AE573EF7E}" dt="2022-04-21T12:52:54.891" v="2202" actId="3626"/>
        <pc:sldMkLst>
          <pc:docMk/>
          <pc:sldMk cId="3296506415" sldId="323"/>
        </pc:sldMkLst>
        <pc:spChg chg="mod">
          <ac:chgData name="Al Loan" userId="0612fd53-a418-4c6c-b525-a17f4b1df164" providerId="ADAL" clId="{08B92B9E-27D6-412B-9D0D-494AE573EF7E}" dt="2022-04-21T12:52:54.891" v="2202" actId="3626"/>
          <ac:spMkLst>
            <pc:docMk/>
            <pc:sldMk cId="3296506415" sldId="323"/>
            <ac:spMk id="5" creationId="{00000000-0000-0000-0000-000000000000}"/>
          </ac:spMkLst>
        </pc:spChg>
      </pc:sldChg>
      <pc:sldChg chg="delSp modSp add mod">
        <pc:chgData name="Al Loan" userId="0612fd53-a418-4c6c-b525-a17f4b1df164" providerId="ADAL" clId="{08B92B9E-27D6-412B-9D0D-494AE573EF7E}" dt="2022-04-05T18:35:13.827" v="2053" actId="20577"/>
        <pc:sldMkLst>
          <pc:docMk/>
          <pc:sldMk cId="70331446" sldId="324"/>
        </pc:sldMkLst>
        <pc:spChg chg="mod">
          <ac:chgData name="Al Loan" userId="0612fd53-a418-4c6c-b525-a17f4b1df164" providerId="ADAL" clId="{08B92B9E-27D6-412B-9D0D-494AE573EF7E}" dt="2022-04-05T18:35:13.827" v="2053" actId="20577"/>
          <ac:spMkLst>
            <pc:docMk/>
            <pc:sldMk cId="70331446" sldId="324"/>
            <ac:spMk id="11" creationId="{40A2A323-9341-47B4-B500-7D73BA46B132}"/>
          </ac:spMkLst>
        </pc:spChg>
        <pc:picChg chg="del">
          <ac:chgData name="Al Loan" userId="0612fd53-a418-4c6c-b525-a17f4b1df164" providerId="ADAL" clId="{08B92B9E-27D6-412B-9D0D-494AE573EF7E}" dt="2022-04-05T16:32:48.642" v="1782" actId="478"/>
          <ac:picMkLst>
            <pc:docMk/>
            <pc:sldMk cId="70331446" sldId="324"/>
            <ac:picMk id="12" creationId="{134AFF4E-C643-49AD-8FCD-B9B8E65ED132}"/>
          </ac:picMkLst>
        </pc:picChg>
      </pc:sldChg>
      <pc:sldChg chg="delSp modSp add mod">
        <pc:chgData name="Al Loan" userId="0612fd53-a418-4c6c-b525-a17f4b1df164" providerId="ADAL" clId="{08B92B9E-27D6-412B-9D0D-494AE573EF7E}" dt="2022-04-05T16:32:21.345" v="1780" actId="20577"/>
        <pc:sldMkLst>
          <pc:docMk/>
          <pc:sldMk cId="2891921386" sldId="325"/>
        </pc:sldMkLst>
        <pc:spChg chg="mod">
          <ac:chgData name="Al Loan" userId="0612fd53-a418-4c6c-b525-a17f4b1df164" providerId="ADAL" clId="{08B92B9E-27D6-412B-9D0D-494AE573EF7E}" dt="2022-04-05T16:32:21.345" v="1780" actId="20577"/>
          <ac:spMkLst>
            <pc:docMk/>
            <pc:sldMk cId="2891921386" sldId="325"/>
            <ac:spMk id="11" creationId="{40A2A323-9341-47B4-B500-7D73BA46B132}"/>
          </ac:spMkLst>
        </pc:spChg>
        <pc:picChg chg="del">
          <ac:chgData name="Al Loan" userId="0612fd53-a418-4c6c-b525-a17f4b1df164" providerId="ADAL" clId="{08B92B9E-27D6-412B-9D0D-494AE573EF7E}" dt="2022-04-05T16:25:52.695" v="1446" actId="478"/>
          <ac:picMkLst>
            <pc:docMk/>
            <pc:sldMk cId="2891921386" sldId="325"/>
            <ac:picMk id="12" creationId="{134AFF4E-C643-49AD-8FCD-B9B8E65ED132}"/>
          </ac:picMkLst>
        </pc:picChg>
      </pc:sldChg>
      <pc:sldChg chg="addSp modSp add mod">
        <pc:chgData name="Al Loan" userId="0612fd53-a418-4c6c-b525-a17f4b1df164" providerId="ADAL" clId="{08B92B9E-27D6-412B-9D0D-494AE573EF7E}" dt="2022-04-05T17:00:55.384" v="1993" actId="1076"/>
        <pc:sldMkLst>
          <pc:docMk/>
          <pc:sldMk cId="1836601016" sldId="326"/>
        </pc:sldMkLst>
        <pc:spChg chg="mod">
          <ac:chgData name="Al Loan" userId="0612fd53-a418-4c6c-b525-a17f4b1df164" providerId="ADAL" clId="{08B92B9E-27D6-412B-9D0D-494AE573EF7E}" dt="2022-04-05T16:59:18.012" v="1937" actId="6549"/>
          <ac:spMkLst>
            <pc:docMk/>
            <pc:sldMk cId="1836601016" sldId="326"/>
            <ac:spMk id="6" creationId="{00000000-0000-0000-0000-000000000000}"/>
          </ac:spMkLst>
        </pc:spChg>
        <pc:spChg chg="add mod">
          <ac:chgData name="Al Loan" userId="0612fd53-a418-4c6c-b525-a17f4b1df164" providerId="ADAL" clId="{08B92B9E-27D6-412B-9D0D-494AE573EF7E}" dt="2022-04-05T17:00:55.384" v="1993" actId="1076"/>
          <ac:spMkLst>
            <pc:docMk/>
            <pc:sldMk cId="1836601016" sldId="326"/>
            <ac:spMk id="7" creationId="{832F7803-2BBB-47E7-99A1-108DB9ED6B61}"/>
          </ac:spMkLst>
        </pc:spChg>
        <pc:spChg chg="mod">
          <ac:chgData name="Al Loan" userId="0612fd53-a418-4c6c-b525-a17f4b1df164" providerId="ADAL" clId="{08B92B9E-27D6-412B-9D0D-494AE573EF7E}" dt="2022-04-05T17:00:24.732" v="1991" actId="15"/>
          <ac:spMkLst>
            <pc:docMk/>
            <pc:sldMk cId="1836601016" sldId="326"/>
            <ac:spMk id="11" creationId="{40A2A323-9341-47B4-B500-7D73BA46B132}"/>
          </ac:spMkLst>
        </pc:spChg>
      </pc:sldChg>
    </pc:docChg>
  </pc:docChgLst>
  <pc:docChgLst>
    <pc:chgData name="Al Loan" userId="0612fd53-a418-4c6c-b525-a17f4b1df164" providerId="ADAL" clId="{D67A287E-0A58-4D7D-A3EE-667BB8797C26}"/>
    <pc:docChg chg="undo custSel addSld delSld modSld sldOrd">
      <pc:chgData name="Al Loan" userId="0612fd53-a418-4c6c-b525-a17f4b1df164" providerId="ADAL" clId="{D67A287E-0A58-4D7D-A3EE-667BB8797C26}" dt="2022-11-02T11:40:52.770" v="2178" actId="14100"/>
      <pc:docMkLst>
        <pc:docMk/>
      </pc:docMkLst>
      <pc:sldChg chg="modSp mod">
        <pc:chgData name="Al Loan" userId="0612fd53-a418-4c6c-b525-a17f4b1df164" providerId="ADAL" clId="{D67A287E-0A58-4D7D-A3EE-667BB8797C26}" dt="2022-11-02T11:17:53.089" v="1840"/>
        <pc:sldMkLst>
          <pc:docMk/>
          <pc:sldMk cId="3904193896" sldId="256"/>
        </pc:sldMkLst>
        <pc:spChg chg="mod">
          <ac:chgData name="Al Loan" userId="0612fd53-a418-4c6c-b525-a17f4b1df164" providerId="ADAL" clId="{D67A287E-0A58-4D7D-A3EE-667BB8797C26}" dt="2022-11-02T11:17:51.761" v="1839"/>
          <ac:spMkLst>
            <pc:docMk/>
            <pc:sldMk cId="3904193896" sldId="256"/>
            <ac:spMk id="4" creationId="{DB22ACE6-F1D4-4066-AEF6-918D4EDFABC3}"/>
          </ac:spMkLst>
        </pc:spChg>
        <pc:picChg chg="mod">
          <ac:chgData name="Al Loan" userId="0612fd53-a418-4c6c-b525-a17f4b1df164" providerId="ADAL" clId="{D67A287E-0A58-4D7D-A3EE-667BB8797C26}" dt="2022-11-02T11:17:53.089" v="1840"/>
          <ac:picMkLst>
            <pc:docMk/>
            <pc:sldMk cId="3904193896" sldId="256"/>
            <ac:picMk id="1026" creationId="{00000000-0000-0000-0000-000000000000}"/>
          </ac:picMkLst>
        </pc:picChg>
      </pc:sldChg>
      <pc:sldChg chg="addSp modSp mod">
        <pc:chgData name="Al Loan" userId="0612fd53-a418-4c6c-b525-a17f4b1df164" providerId="ADAL" clId="{D67A287E-0A58-4D7D-A3EE-667BB8797C26}" dt="2022-11-02T11:18:24.950" v="1851"/>
        <pc:sldMkLst>
          <pc:docMk/>
          <pc:sldMk cId="2294251280" sldId="259"/>
        </pc:sldMkLst>
        <pc:spChg chg="mod">
          <ac:chgData name="Al Loan" userId="0612fd53-a418-4c6c-b525-a17f4b1df164" providerId="ADAL" clId="{D67A287E-0A58-4D7D-A3EE-667BB8797C26}" dt="2022-11-01T14:43:54.192" v="339" actId="1036"/>
          <ac:spMkLst>
            <pc:docMk/>
            <pc:sldMk cId="2294251280" sldId="259"/>
            <ac:spMk id="3" creationId="{731D600E-05E4-48E2-AA39-40E78C4BFC23}"/>
          </ac:spMkLst>
        </pc:spChg>
        <pc:spChg chg="mod">
          <ac:chgData name="Al Loan" userId="0612fd53-a418-4c6c-b525-a17f4b1df164" providerId="ADAL" clId="{D67A287E-0A58-4D7D-A3EE-667BB8797C26}" dt="2022-11-01T12:14:07.448" v="108" actId="115"/>
          <ac:spMkLst>
            <pc:docMk/>
            <pc:sldMk cId="2294251280" sldId="259"/>
            <ac:spMk id="6" creationId="{0A083BAD-4BFA-D6D4-EEEC-854451217219}"/>
          </ac:spMkLst>
        </pc:spChg>
        <pc:spChg chg="mod">
          <ac:chgData name="Al Loan" userId="0612fd53-a418-4c6c-b525-a17f4b1df164" providerId="ADAL" clId="{D67A287E-0A58-4D7D-A3EE-667BB8797C26}" dt="2022-11-02T11:18:24.950" v="1851"/>
          <ac:spMkLst>
            <pc:docMk/>
            <pc:sldMk cId="2294251280" sldId="259"/>
            <ac:spMk id="13" creationId="{3893796A-CB73-5127-AE0D-7DB02B690657}"/>
          </ac:spMkLst>
        </pc:spChg>
        <pc:spChg chg="mod">
          <ac:chgData name="Al Loan" userId="0612fd53-a418-4c6c-b525-a17f4b1df164" providerId="ADAL" clId="{D67A287E-0A58-4D7D-A3EE-667BB8797C26}" dt="2022-11-02T11:18:22.904" v="1849"/>
          <ac:spMkLst>
            <pc:docMk/>
            <pc:sldMk cId="2294251280" sldId="259"/>
            <ac:spMk id="14" creationId="{034E91BF-0C4F-BD7B-C194-984ACFED92B5}"/>
          </ac:spMkLst>
        </pc:spChg>
        <pc:grpChg chg="add mod">
          <ac:chgData name="Al Loan" userId="0612fd53-a418-4c6c-b525-a17f4b1df164" providerId="ADAL" clId="{D67A287E-0A58-4D7D-A3EE-667BB8797C26}" dt="2022-11-01T14:41:41.350" v="327" actId="164"/>
          <ac:grpSpMkLst>
            <pc:docMk/>
            <pc:sldMk cId="2294251280" sldId="259"/>
            <ac:grpSpMk id="4" creationId="{11F8814B-E294-9CA4-1522-CCF8C2DFBD78}"/>
          </ac:grpSpMkLst>
        </pc:grpChg>
        <pc:grpChg chg="mod">
          <ac:chgData name="Al Loan" userId="0612fd53-a418-4c6c-b525-a17f4b1df164" providerId="ADAL" clId="{D67A287E-0A58-4D7D-A3EE-667BB8797C26}" dt="2022-11-02T11:18:22.904" v="1849"/>
          <ac:grpSpMkLst>
            <pc:docMk/>
            <pc:sldMk cId="2294251280" sldId="259"/>
            <ac:grpSpMk id="16" creationId="{262F3BB0-18DA-43E6-E0DF-52E7B147E010}"/>
          </ac:grpSpMkLst>
        </pc:grpChg>
        <pc:picChg chg="add mod">
          <ac:chgData name="Al Loan" userId="0612fd53-a418-4c6c-b525-a17f4b1df164" providerId="ADAL" clId="{D67A287E-0A58-4D7D-A3EE-667BB8797C26}" dt="2022-11-02T11:18:21.514" v="1847"/>
          <ac:picMkLst>
            <pc:docMk/>
            <pc:sldMk cId="2294251280" sldId="259"/>
            <ac:picMk id="2" creationId="{0DCF946B-E235-011E-497E-5210D9E34B70}"/>
          </ac:picMkLst>
        </pc:picChg>
        <pc:picChg chg="mod">
          <ac:chgData name="Al Loan" userId="0612fd53-a418-4c6c-b525-a17f4b1df164" providerId="ADAL" clId="{D67A287E-0A58-4D7D-A3EE-667BB8797C26}" dt="2022-11-01T14:41:56.167" v="329" actId="1076"/>
          <ac:picMkLst>
            <pc:docMk/>
            <pc:sldMk cId="2294251280" sldId="259"/>
            <ac:picMk id="11" creationId="{E5088A87-FB03-62A8-654D-2869246224B6}"/>
          </ac:picMkLst>
        </pc:picChg>
        <pc:picChg chg="mod">
          <ac:chgData name="Al Loan" userId="0612fd53-a418-4c6c-b525-a17f4b1df164" providerId="ADAL" clId="{D67A287E-0A58-4D7D-A3EE-667BB8797C26}" dt="2022-11-02T11:18:22.904" v="1849"/>
          <ac:picMkLst>
            <pc:docMk/>
            <pc:sldMk cId="2294251280" sldId="259"/>
            <ac:picMk id="12" creationId="{68D76242-0B36-8EF8-9F86-D8E5F1B75008}"/>
          </ac:picMkLst>
        </pc:picChg>
        <pc:cxnChg chg="mod">
          <ac:chgData name="Al Loan" userId="0612fd53-a418-4c6c-b525-a17f4b1df164" providerId="ADAL" clId="{D67A287E-0A58-4D7D-A3EE-667BB8797C26}" dt="2022-11-02T11:18:22.178" v="1848"/>
          <ac:cxnSpMkLst>
            <pc:docMk/>
            <pc:sldMk cId="2294251280" sldId="259"/>
            <ac:cxnSpMk id="15" creationId="{E2E12DA3-2E3B-21A2-DB81-A048BBAAB9DA}"/>
          </ac:cxnSpMkLst>
        </pc:cxnChg>
      </pc:sldChg>
      <pc:sldChg chg="addSp delSp modSp mod">
        <pc:chgData name="Al Loan" userId="0612fd53-a418-4c6c-b525-a17f4b1df164" providerId="ADAL" clId="{D67A287E-0A58-4D7D-A3EE-667BB8797C26}" dt="2022-11-02T11:26:52.942" v="1875" actId="255"/>
        <pc:sldMkLst>
          <pc:docMk/>
          <pc:sldMk cId="1676306287" sldId="260"/>
        </pc:sldMkLst>
        <pc:spChg chg="add mod">
          <ac:chgData name="Al Loan" userId="0612fd53-a418-4c6c-b525-a17f4b1df164" providerId="ADAL" clId="{D67A287E-0A58-4D7D-A3EE-667BB8797C26}" dt="2022-11-01T14:42:47.326" v="336"/>
          <ac:spMkLst>
            <pc:docMk/>
            <pc:sldMk cId="1676306287" sldId="260"/>
            <ac:spMk id="3" creationId="{1B068F15-4E03-2987-4F94-B0C62377F42B}"/>
          </ac:spMkLst>
        </pc:spChg>
        <pc:spChg chg="del mod">
          <ac:chgData name="Al Loan" userId="0612fd53-a418-4c6c-b525-a17f4b1df164" providerId="ADAL" clId="{D67A287E-0A58-4D7D-A3EE-667BB8797C26}" dt="2022-11-01T12:13:20.208" v="100" actId="478"/>
          <ac:spMkLst>
            <pc:docMk/>
            <pc:sldMk cId="1676306287" sldId="260"/>
            <ac:spMk id="3" creationId="{731D600E-05E4-48E2-AA39-40E78C4BFC23}"/>
          </ac:spMkLst>
        </pc:spChg>
        <pc:spChg chg="mod">
          <ac:chgData name="Al Loan" userId="0612fd53-a418-4c6c-b525-a17f4b1df164" providerId="ADAL" clId="{D67A287E-0A58-4D7D-A3EE-667BB8797C26}" dt="2022-11-02T11:26:52.942" v="1875" actId="255"/>
          <ac:spMkLst>
            <pc:docMk/>
            <pc:sldMk cId="1676306287" sldId="260"/>
            <ac:spMk id="6" creationId="{0A083BAD-4BFA-D6D4-EEEC-854451217219}"/>
          </ac:spMkLst>
        </pc:spChg>
        <pc:spChg chg="add del mod">
          <ac:chgData name="Al Loan" userId="0612fd53-a418-4c6c-b525-a17f4b1df164" providerId="ADAL" clId="{D67A287E-0A58-4D7D-A3EE-667BB8797C26}" dt="2022-11-01T12:13:27.664" v="101" actId="478"/>
          <ac:spMkLst>
            <pc:docMk/>
            <pc:sldMk cId="1676306287" sldId="260"/>
            <ac:spMk id="7" creationId="{86EE1729-0D82-7DF9-E910-8A1D59717EC3}"/>
          </ac:spMkLst>
        </pc:spChg>
        <pc:spChg chg="add del mod">
          <ac:chgData name="Al Loan" userId="0612fd53-a418-4c6c-b525-a17f4b1df164" providerId="ADAL" clId="{D67A287E-0A58-4D7D-A3EE-667BB8797C26}" dt="2022-11-01T14:42:45.612" v="335" actId="478"/>
          <ac:spMkLst>
            <pc:docMk/>
            <pc:sldMk cId="1676306287" sldId="260"/>
            <ac:spMk id="8" creationId="{1F14FBDE-01B9-F553-4ACC-1E062AB23870}"/>
          </ac:spMkLst>
        </pc:spChg>
        <pc:spChg chg="mod">
          <ac:chgData name="Al Loan" userId="0612fd53-a418-4c6c-b525-a17f4b1df164" providerId="ADAL" clId="{D67A287E-0A58-4D7D-A3EE-667BB8797C26}" dt="2022-11-01T14:42:47.326" v="336"/>
          <ac:spMkLst>
            <pc:docMk/>
            <pc:sldMk cId="1676306287" sldId="260"/>
            <ac:spMk id="11" creationId="{E370DB6D-AD68-E97E-D33F-7C542FD6A431}"/>
          </ac:spMkLst>
        </pc:spChg>
        <pc:spChg chg="mod">
          <ac:chgData name="Al Loan" userId="0612fd53-a418-4c6c-b525-a17f4b1df164" providerId="ADAL" clId="{D67A287E-0A58-4D7D-A3EE-667BB8797C26}" dt="2022-11-01T14:42:47.326" v="336"/>
          <ac:spMkLst>
            <pc:docMk/>
            <pc:sldMk cId="1676306287" sldId="260"/>
            <ac:spMk id="12" creationId="{39F0DDEA-6371-E104-FFE8-D5F632399581}"/>
          </ac:spMkLst>
        </pc:spChg>
        <pc:grpChg chg="add mod">
          <ac:chgData name="Al Loan" userId="0612fd53-a418-4c6c-b525-a17f4b1df164" providerId="ADAL" clId="{D67A287E-0A58-4D7D-A3EE-667BB8797C26}" dt="2022-11-01T14:42:47.326" v="336"/>
          <ac:grpSpMkLst>
            <pc:docMk/>
            <pc:sldMk cId="1676306287" sldId="260"/>
            <ac:grpSpMk id="7" creationId="{27A2663B-F621-017B-946B-685222EDD7F3}"/>
          </ac:grpSpMkLst>
        </pc:grpChg>
        <pc:picChg chg="add mod">
          <ac:chgData name="Al Loan" userId="0612fd53-a418-4c6c-b525-a17f4b1df164" providerId="ADAL" clId="{D67A287E-0A58-4D7D-A3EE-667BB8797C26}" dt="2022-11-01T14:42:47.326" v="336"/>
          <ac:picMkLst>
            <pc:docMk/>
            <pc:sldMk cId="1676306287" sldId="260"/>
            <ac:picMk id="4" creationId="{EE37D112-0BB4-2468-2059-822382609A04}"/>
          </ac:picMkLst>
        </pc:picChg>
        <pc:picChg chg="mod">
          <ac:chgData name="Al Loan" userId="0612fd53-a418-4c6c-b525-a17f4b1df164" providerId="ADAL" clId="{D67A287E-0A58-4D7D-A3EE-667BB8797C26}" dt="2022-11-01T14:42:47.326" v="336"/>
          <ac:picMkLst>
            <pc:docMk/>
            <pc:sldMk cId="1676306287" sldId="260"/>
            <ac:picMk id="9" creationId="{3870B379-3A23-E375-C709-C875D7B2C66C}"/>
          </ac:picMkLst>
        </pc:picChg>
        <pc:picChg chg="mod">
          <ac:chgData name="Al Loan" userId="0612fd53-a418-4c6c-b525-a17f4b1df164" providerId="ADAL" clId="{D67A287E-0A58-4D7D-A3EE-667BB8797C26}" dt="2022-11-01T14:43:00.387" v="337" actId="14100"/>
          <ac:picMkLst>
            <pc:docMk/>
            <pc:sldMk cId="1676306287" sldId="260"/>
            <ac:picMk id="10" creationId="{B15AB5CD-9F41-F26E-E0C1-5AAFF22DD908}"/>
          </ac:picMkLst>
        </pc:picChg>
        <pc:picChg chg="add mod">
          <ac:chgData name="Al Loan" userId="0612fd53-a418-4c6c-b525-a17f4b1df164" providerId="ADAL" clId="{D67A287E-0A58-4D7D-A3EE-667BB8797C26}" dt="2022-11-01T14:42:47.326" v="336"/>
          <ac:picMkLst>
            <pc:docMk/>
            <pc:sldMk cId="1676306287" sldId="260"/>
            <ac:picMk id="14" creationId="{1E84CEF2-D683-8A03-738F-3D7196F6A2BF}"/>
          </ac:picMkLst>
        </pc:picChg>
        <pc:cxnChg chg="add mod">
          <ac:chgData name="Al Loan" userId="0612fd53-a418-4c6c-b525-a17f4b1df164" providerId="ADAL" clId="{D67A287E-0A58-4D7D-A3EE-667BB8797C26}" dt="2022-11-01T14:42:47.326" v="336"/>
          <ac:cxnSpMkLst>
            <pc:docMk/>
            <pc:sldMk cId="1676306287" sldId="260"/>
            <ac:cxnSpMk id="13" creationId="{3378A73E-C267-3E60-BB3A-6DBA31E44E9D}"/>
          </ac:cxnSpMkLst>
        </pc:cxnChg>
      </pc:sldChg>
      <pc:sldChg chg="addSp delSp modSp mod">
        <pc:chgData name="Al Loan" userId="0612fd53-a418-4c6c-b525-a17f4b1df164" providerId="ADAL" clId="{D67A287E-0A58-4D7D-A3EE-667BB8797C26}" dt="2022-11-01T17:59:07.757" v="1729" actId="1036"/>
        <pc:sldMkLst>
          <pc:docMk/>
          <pc:sldMk cId="698349407" sldId="263"/>
        </pc:sldMkLst>
        <pc:spChg chg="mod">
          <ac:chgData name="Al Loan" userId="0612fd53-a418-4c6c-b525-a17f4b1df164" providerId="ADAL" clId="{D67A287E-0A58-4D7D-A3EE-667BB8797C26}" dt="2022-11-01T17:59:03.073" v="1724" actId="1036"/>
          <ac:spMkLst>
            <pc:docMk/>
            <pc:sldMk cId="698349407" sldId="263"/>
            <ac:spMk id="2" creationId="{7805624A-AB15-B3AC-B387-DDE9AA51F9B8}"/>
          </ac:spMkLst>
        </pc:spChg>
        <pc:spChg chg="del">
          <ac:chgData name="Al Loan" userId="0612fd53-a418-4c6c-b525-a17f4b1df164" providerId="ADAL" clId="{D67A287E-0A58-4D7D-A3EE-667BB8797C26}" dt="2022-11-01T14:36:51.020" v="303" actId="478"/>
          <ac:spMkLst>
            <pc:docMk/>
            <pc:sldMk cId="698349407" sldId="263"/>
            <ac:spMk id="3" creationId="{731D600E-05E4-48E2-AA39-40E78C4BFC23}"/>
          </ac:spMkLst>
        </pc:spChg>
        <pc:spChg chg="mod">
          <ac:chgData name="Al Loan" userId="0612fd53-a418-4c6c-b525-a17f4b1df164" providerId="ADAL" clId="{D67A287E-0A58-4D7D-A3EE-667BB8797C26}" dt="2022-11-01T17:59:07.757" v="1729" actId="1036"/>
          <ac:spMkLst>
            <pc:docMk/>
            <pc:sldMk cId="698349407" sldId="263"/>
            <ac:spMk id="4" creationId="{79FD3754-C78E-785B-9D22-347D2B48C9F6}"/>
          </ac:spMkLst>
        </pc:spChg>
        <pc:spChg chg="mod">
          <ac:chgData name="Al Loan" userId="0612fd53-a418-4c6c-b525-a17f4b1df164" providerId="ADAL" clId="{D67A287E-0A58-4D7D-A3EE-667BB8797C26}" dt="2022-11-01T17:58:56.425" v="1719" actId="27636"/>
          <ac:spMkLst>
            <pc:docMk/>
            <pc:sldMk cId="698349407" sldId="263"/>
            <ac:spMk id="6" creationId="{0A083BAD-4BFA-D6D4-EEEC-854451217219}"/>
          </ac:spMkLst>
        </pc:spChg>
        <pc:spChg chg="add del mod">
          <ac:chgData name="Al Loan" userId="0612fd53-a418-4c6c-b525-a17f4b1df164" providerId="ADAL" clId="{D67A287E-0A58-4D7D-A3EE-667BB8797C26}" dt="2022-11-01T14:48:12.289" v="374" actId="478"/>
          <ac:spMkLst>
            <pc:docMk/>
            <pc:sldMk cId="698349407" sldId="263"/>
            <ac:spMk id="7" creationId="{F0403DE7-3F57-7268-2A19-D19BA0388AB5}"/>
          </ac:spMkLst>
        </pc:spChg>
        <pc:spChg chg="add del mod">
          <ac:chgData name="Al Loan" userId="0612fd53-a418-4c6c-b525-a17f4b1df164" providerId="ADAL" clId="{D67A287E-0A58-4D7D-A3EE-667BB8797C26}" dt="2022-11-01T14:36:52.267" v="304" actId="478"/>
          <ac:spMkLst>
            <pc:docMk/>
            <pc:sldMk cId="698349407" sldId="263"/>
            <ac:spMk id="9" creationId="{E9924B46-2F3F-FDD0-A740-66F85D8005D3}"/>
          </ac:spMkLst>
        </pc:spChg>
        <pc:spChg chg="add mod">
          <ac:chgData name="Al Loan" userId="0612fd53-a418-4c6c-b525-a17f4b1df164" providerId="ADAL" clId="{D67A287E-0A58-4D7D-A3EE-667BB8797C26}" dt="2022-11-01T14:48:04.729" v="373"/>
          <ac:spMkLst>
            <pc:docMk/>
            <pc:sldMk cId="698349407" sldId="263"/>
            <ac:spMk id="10" creationId="{9FC25061-4450-4521-C354-347B408D42DD}"/>
          </ac:spMkLst>
        </pc:spChg>
        <pc:spChg chg="mod">
          <ac:chgData name="Al Loan" userId="0612fd53-a418-4c6c-b525-a17f4b1df164" providerId="ADAL" clId="{D67A287E-0A58-4D7D-A3EE-667BB8797C26}" dt="2022-11-01T14:47:41.638" v="372"/>
          <ac:spMkLst>
            <pc:docMk/>
            <pc:sldMk cId="698349407" sldId="263"/>
            <ac:spMk id="14" creationId="{15FE50D7-7CFE-A7FE-67D3-13229919F83F}"/>
          </ac:spMkLst>
        </pc:spChg>
        <pc:spChg chg="mod">
          <ac:chgData name="Al Loan" userId="0612fd53-a418-4c6c-b525-a17f4b1df164" providerId="ADAL" clId="{D67A287E-0A58-4D7D-A3EE-667BB8797C26}" dt="2022-11-01T14:47:41.638" v="372"/>
          <ac:spMkLst>
            <pc:docMk/>
            <pc:sldMk cId="698349407" sldId="263"/>
            <ac:spMk id="15" creationId="{6A4D054E-4940-8C54-02EE-FCE39A56C736}"/>
          </ac:spMkLst>
        </pc:spChg>
        <pc:grpChg chg="add del mod">
          <ac:chgData name="Al Loan" userId="0612fd53-a418-4c6c-b525-a17f4b1df164" providerId="ADAL" clId="{D67A287E-0A58-4D7D-A3EE-667BB8797C26}" dt="2022-11-01T14:48:21.181" v="375" actId="478"/>
          <ac:grpSpMkLst>
            <pc:docMk/>
            <pc:sldMk cId="698349407" sldId="263"/>
            <ac:grpSpMk id="12" creationId="{E2B3A544-876F-02BE-7C4D-066EDAB6B8F2}"/>
          </ac:grpSpMkLst>
        </pc:grpChg>
        <pc:picChg chg="add del mod">
          <ac:chgData name="Al Loan" userId="0612fd53-a418-4c6c-b525-a17f4b1df164" providerId="ADAL" clId="{D67A287E-0A58-4D7D-A3EE-667BB8797C26}" dt="2022-11-01T14:48:21.181" v="375" actId="478"/>
          <ac:picMkLst>
            <pc:docMk/>
            <pc:sldMk cId="698349407" sldId="263"/>
            <ac:picMk id="11" creationId="{46E9B808-D0B8-6955-4E58-53C2606C7631}"/>
          </ac:picMkLst>
        </pc:picChg>
        <pc:picChg chg="mod">
          <ac:chgData name="Al Loan" userId="0612fd53-a418-4c6c-b525-a17f4b1df164" providerId="ADAL" clId="{D67A287E-0A58-4D7D-A3EE-667BB8797C26}" dt="2022-11-01T14:47:41.638" v="372"/>
          <ac:picMkLst>
            <pc:docMk/>
            <pc:sldMk cId="698349407" sldId="263"/>
            <ac:picMk id="13" creationId="{7F65AE12-B3E7-3E32-B79E-D9DB2A6CA8A4}"/>
          </ac:picMkLst>
        </pc:picChg>
        <pc:picChg chg="add mod">
          <ac:chgData name="Al Loan" userId="0612fd53-a418-4c6c-b525-a17f4b1df164" providerId="ADAL" clId="{D67A287E-0A58-4D7D-A3EE-667BB8797C26}" dt="2022-11-01T14:47:41.638" v="372"/>
          <ac:picMkLst>
            <pc:docMk/>
            <pc:sldMk cId="698349407" sldId="263"/>
            <ac:picMk id="17" creationId="{E8943AEF-4886-369B-B1EE-CFF9C753C6B1}"/>
          </ac:picMkLst>
        </pc:picChg>
        <pc:cxnChg chg="add del mod">
          <ac:chgData name="Al Loan" userId="0612fd53-a418-4c6c-b525-a17f4b1df164" providerId="ADAL" clId="{D67A287E-0A58-4D7D-A3EE-667BB8797C26}" dt="2022-11-01T14:48:21.181" v="375" actId="478"/>
          <ac:cxnSpMkLst>
            <pc:docMk/>
            <pc:sldMk cId="698349407" sldId="263"/>
            <ac:cxnSpMk id="16" creationId="{8605B0E1-BBB3-B0D1-F48F-24AB9F7B6AA8}"/>
          </ac:cxnSpMkLst>
        </pc:cxnChg>
      </pc:sldChg>
      <pc:sldChg chg="addSp delSp modSp mod">
        <pc:chgData name="Al Loan" userId="0612fd53-a418-4c6c-b525-a17f4b1df164" providerId="ADAL" clId="{D67A287E-0A58-4D7D-A3EE-667BB8797C26}" dt="2022-11-01T17:59:43.879" v="1738" actId="27636"/>
        <pc:sldMkLst>
          <pc:docMk/>
          <pc:sldMk cId="3429316937" sldId="268"/>
        </pc:sldMkLst>
        <pc:spChg chg="del">
          <ac:chgData name="Al Loan" userId="0612fd53-a418-4c6c-b525-a17f4b1df164" providerId="ADAL" clId="{D67A287E-0A58-4D7D-A3EE-667BB8797C26}" dt="2022-11-01T14:39:09.599" v="312" actId="478"/>
          <ac:spMkLst>
            <pc:docMk/>
            <pc:sldMk cId="3429316937" sldId="268"/>
            <ac:spMk id="3" creationId="{731D600E-05E4-48E2-AA39-40E78C4BFC23}"/>
          </ac:spMkLst>
        </pc:spChg>
        <pc:spChg chg="add del mod">
          <ac:chgData name="Al Loan" userId="0612fd53-a418-4c6c-b525-a17f4b1df164" providerId="ADAL" clId="{D67A287E-0A58-4D7D-A3EE-667BB8797C26}" dt="2022-11-01T14:39:11.920" v="313" actId="478"/>
          <ac:spMkLst>
            <pc:docMk/>
            <pc:sldMk cId="3429316937" sldId="268"/>
            <ac:spMk id="4" creationId="{28359C8E-4025-2577-07B0-E47B3492C939}"/>
          </ac:spMkLst>
        </pc:spChg>
        <pc:spChg chg="mod">
          <ac:chgData name="Al Loan" userId="0612fd53-a418-4c6c-b525-a17f4b1df164" providerId="ADAL" clId="{D67A287E-0A58-4D7D-A3EE-667BB8797C26}" dt="2022-11-01T17:59:43.879" v="1738" actId="27636"/>
          <ac:spMkLst>
            <pc:docMk/>
            <pc:sldMk cId="3429316937" sldId="268"/>
            <ac:spMk id="6" creationId="{0A083BAD-4BFA-D6D4-EEEC-854451217219}"/>
          </ac:spMkLst>
        </pc:spChg>
        <pc:spChg chg="mod">
          <ac:chgData name="Al Loan" userId="0612fd53-a418-4c6c-b525-a17f4b1df164" providerId="ADAL" clId="{D67A287E-0A58-4D7D-A3EE-667BB8797C26}" dt="2022-11-01T16:53:01.737" v="381" actId="6549"/>
          <ac:spMkLst>
            <pc:docMk/>
            <pc:sldMk cId="3429316937" sldId="268"/>
            <ac:spMk id="8" creationId="{4DB5B663-1B33-93EC-680B-42924D4DEC0D}"/>
          </ac:spMkLst>
        </pc:spChg>
        <pc:spChg chg="add del mod">
          <ac:chgData name="Al Loan" userId="0612fd53-a418-4c6c-b525-a17f4b1df164" providerId="ADAL" clId="{D67A287E-0A58-4D7D-A3EE-667BB8797C26}" dt="2022-11-01T14:48:52.743" v="376" actId="478"/>
          <ac:spMkLst>
            <pc:docMk/>
            <pc:sldMk cId="3429316937" sldId="268"/>
            <ac:spMk id="9" creationId="{A75C827E-883A-3C56-9BCB-76DBA106ED71}"/>
          </ac:spMkLst>
        </pc:spChg>
        <pc:spChg chg="add mod">
          <ac:chgData name="Al Loan" userId="0612fd53-a418-4c6c-b525-a17f4b1df164" providerId="ADAL" clId="{D67A287E-0A58-4D7D-A3EE-667BB8797C26}" dt="2022-11-01T14:48:54.128" v="377"/>
          <ac:spMkLst>
            <pc:docMk/>
            <pc:sldMk cId="3429316937" sldId="268"/>
            <ac:spMk id="10" creationId="{0052535B-2933-4CCF-3B31-3D77AA2C0F62}"/>
          </ac:spMkLst>
        </pc:spChg>
        <pc:picChg chg="add mod">
          <ac:chgData name="Al Loan" userId="0612fd53-a418-4c6c-b525-a17f4b1df164" providerId="ADAL" clId="{D67A287E-0A58-4D7D-A3EE-667BB8797C26}" dt="2022-11-01T14:48:54.128" v="377"/>
          <ac:picMkLst>
            <pc:docMk/>
            <pc:sldMk cId="3429316937" sldId="268"/>
            <ac:picMk id="11" creationId="{CE318B5B-408B-6BFB-2E0A-65F9B614CC9A}"/>
          </ac:picMkLst>
        </pc:picChg>
      </pc:sldChg>
      <pc:sldChg chg="addSp delSp modSp mod">
        <pc:chgData name="Al Loan" userId="0612fd53-a418-4c6c-b525-a17f4b1df164" providerId="ADAL" clId="{D67A287E-0A58-4D7D-A3EE-667BB8797C26}" dt="2022-11-02T11:14:32.689" v="1836" actId="14100"/>
        <pc:sldMkLst>
          <pc:docMk/>
          <pc:sldMk cId="1803170270" sldId="270"/>
        </pc:sldMkLst>
        <pc:spChg chg="add del mod">
          <ac:chgData name="Al Loan" userId="0612fd53-a418-4c6c-b525-a17f4b1df164" providerId="ADAL" clId="{D67A287E-0A58-4D7D-A3EE-667BB8797C26}" dt="2022-11-01T14:46:57.369" v="368" actId="478"/>
          <ac:spMkLst>
            <pc:docMk/>
            <pc:sldMk cId="1803170270" sldId="270"/>
            <ac:spMk id="2" creationId="{84D01F2F-900D-A75B-9F5E-6542D9F86ECD}"/>
          </ac:spMkLst>
        </pc:spChg>
        <pc:spChg chg="add mod">
          <ac:chgData name="Al Loan" userId="0612fd53-a418-4c6c-b525-a17f4b1df164" providerId="ADAL" clId="{D67A287E-0A58-4D7D-A3EE-667BB8797C26}" dt="2022-11-01T14:46:53.610" v="367"/>
          <ac:spMkLst>
            <pc:docMk/>
            <pc:sldMk cId="1803170270" sldId="270"/>
            <ac:spMk id="3" creationId="{C598CC74-D312-407A-8AF7-1907115D18B3}"/>
          </ac:spMkLst>
        </pc:spChg>
        <pc:spChg chg="add del mod">
          <ac:chgData name="Al Loan" userId="0612fd53-a418-4c6c-b525-a17f4b1df164" providerId="ADAL" clId="{D67A287E-0A58-4D7D-A3EE-667BB8797C26}" dt="2022-11-01T12:19:03.882" v="236" actId="478"/>
          <ac:spMkLst>
            <pc:docMk/>
            <pc:sldMk cId="1803170270" sldId="270"/>
            <ac:spMk id="4" creationId="{A0DF8BD0-79FF-C325-0D54-4DF2A7CA0727}"/>
          </ac:spMkLst>
        </pc:spChg>
        <pc:spChg chg="del mod">
          <ac:chgData name="Al Loan" userId="0612fd53-a418-4c6c-b525-a17f4b1df164" providerId="ADAL" clId="{D67A287E-0A58-4D7D-A3EE-667BB8797C26}" dt="2022-11-01T12:18:40.928" v="231" actId="478"/>
          <ac:spMkLst>
            <pc:docMk/>
            <pc:sldMk cId="1803170270" sldId="270"/>
            <ac:spMk id="7" creationId="{0DA8D2DE-D426-B3EF-24A2-5EADC19DB419}"/>
          </ac:spMkLst>
        </pc:spChg>
        <pc:spChg chg="mod">
          <ac:chgData name="Al Loan" userId="0612fd53-a418-4c6c-b525-a17f4b1df164" providerId="ADAL" clId="{D67A287E-0A58-4D7D-A3EE-667BB8797C26}" dt="2022-11-01T14:46:42.774" v="366"/>
          <ac:spMkLst>
            <pc:docMk/>
            <pc:sldMk cId="1803170270" sldId="270"/>
            <ac:spMk id="8" creationId="{5B61CBBD-4CE5-09D2-BFD8-D424FD7C1F2F}"/>
          </ac:spMkLst>
        </pc:spChg>
        <pc:spChg chg="mod">
          <ac:chgData name="Al Loan" userId="0612fd53-a418-4c6c-b525-a17f4b1df164" providerId="ADAL" clId="{D67A287E-0A58-4D7D-A3EE-667BB8797C26}" dt="2022-11-01T14:46:42.774" v="366"/>
          <ac:spMkLst>
            <pc:docMk/>
            <pc:sldMk cId="1803170270" sldId="270"/>
            <ac:spMk id="9" creationId="{0615FBA3-5FBA-B886-54B4-F6FB441A5C5F}"/>
          </ac:spMkLst>
        </pc:spChg>
        <pc:spChg chg="mod">
          <ac:chgData name="Al Loan" userId="0612fd53-a418-4c6c-b525-a17f4b1df164" providerId="ADAL" clId="{D67A287E-0A58-4D7D-A3EE-667BB8797C26}" dt="2022-11-01T12:19:00.429" v="235" actId="255"/>
          <ac:spMkLst>
            <pc:docMk/>
            <pc:sldMk cId="1803170270" sldId="270"/>
            <ac:spMk id="10" creationId="{D42B887B-A0B8-19A9-EC18-EFBD4A5D4AF8}"/>
          </ac:spMkLst>
        </pc:spChg>
        <pc:spChg chg="mod">
          <ac:chgData name="Al Loan" userId="0612fd53-a418-4c6c-b525-a17f4b1df164" providerId="ADAL" clId="{D67A287E-0A58-4D7D-A3EE-667BB8797C26}" dt="2022-11-02T11:14:25.167" v="1835" actId="14100"/>
          <ac:spMkLst>
            <pc:docMk/>
            <pc:sldMk cId="1803170270" sldId="270"/>
            <ac:spMk id="11" creationId="{E460DF1C-C83D-695C-8F59-2321EF2D489D}"/>
          </ac:spMkLst>
        </pc:spChg>
        <pc:spChg chg="mod">
          <ac:chgData name="Al Loan" userId="0612fd53-a418-4c6c-b525-a17f4b1df164" providerId="ADAL" clId="{D67A287E-0A58-4D7D-A3EE-667BB8797C26}" dt="2022-11-01T18:14:56.967" v="1827"/>
          <ac:spMkLst>
            <pc:docMk/>
            <pc:sldMk cId="1803170270" sldId="270"/>
            <ac:spMk id="16" creationId="{516010B6-8429-20D2-C1CA-C14270B57916}"/>
          </ac:spMkLst>
        </pc:spChg>
        <pc:spChg chg="mod">
          <ac:chgData name="Al Loan" userId="0612fd53-a418-4c6c-b525-a17f4b1df164" providerId="ADAL" clId="{D67A287E-0A58-4D7D-A3EE-667BB8797C26}" dt="2022-11-01T18:14:56.967" v="1827"/>
          <ac:spMkLst>
            <pc:docMk/>
            <pc:sldMk cId="1803170270" sldId="270"/>
            <ac:spMk id="17" creationId="{205F7873-790A-D89F-B730-A96DCA34E003}"/>
          </ac:spMkLst>
        </pc:spChg>
        <pc:grpChg chg="add mod">
          <ac:chgData name="Al Loan" userId="0612fd53-a418-4c6c-b525-a17f4b1df164" providerId="ADAL" clId="{D67A287E-0A58-4D7D-A3EE-667BB8797C26}" dt="2022-11-01T18:14:56.967" v="1827"/>
          <ac:grpSpMkLst>
            <pc:docMk/>
            <pc:sldMk cId="1803170270" sldId="270"/>
            <ac:grpSpMk id="2" creationId="{E5BCD4CB-EF7E-DBA9-EE9E-83E2DB365C9D}"/>
          </ac:grpSpMkLst>
        </pc:grpChg>
        <pc:grpChg chg="add del mod">
          <ac:chgData name="Al Loan" userId="0612fd53-a418-4c6c-b525-a17f4b1df164" providerId="ADAL" clId="{D67A287E-0A58-4D7D-A3EE-667BB8797C26}" dt="2022-11-01T18:14:55.744" v="1826" actId="478"/>
          <ac:grpSpMkLst>
            <pc:docMk/>
            <pc:sldMk cId="1803170270" sldId="270"/>
            <ac:grpSpMk id="6" creationId="{7FB33E3E-9E5A-AA3C-EDEF-B764BA3F0A7F}"/>
          </ac:grpSpMkLst>
        </pc:grpChg>
        <pc:picChg chg="add del mod">
          <ac:chgData name="Al Loan" userId="0612fd53-a418-4c6c-b525-a17f4b1df164" providerId="ADAL" clId="{D67A287E-0A58-4D7D-A3EE-667BB8797C26}" dt="2022-11-01T18:14:55.744" v="1826" actId="478"/>
          <ac:picMkLst>
            <pc:docMk/>
            <pc:sldMk cId="1803170270" sldId="270"/>
            <ac:picMk id="4" creationId="{4E039410-592E-1CED-3B65-4C3AF65B7E4A}"/>
          </ac:picMkLst>
        </pc:picChg>
        <pc:picChg chg="mod">
          <ac:chgData name="Al Loan" userId="0612fd53-a418-4c6c-b525-a17f4b1df164" providerId="ADAL" clId="{D67A287E-0A58-4D7D-A3EE-667BB8797C26}" dt="2022-11-01T14:46:42.774" v="366"/>
          <ac:picMkLst>
            <pc:docMk/>
            <pc:sldMk cId="1803170270" sldId="270"/>
            <ac:picMk id="7" creationId="{61AF8F4E-0237-1A64-62BC-4603DE12F9B5}"/>
          </ac:picMkLst>
        </pc:picChg>
        <pc:picChg chg="mod">
          <ac:chgData name="Al Loan" userId="0612fd53-a418-4c6c-b525-a17f4b1df164" providerId="ADAL" clId="{D67A287E-0A58-4D7D-A3EE-667BB8797C26}" dt="2022-11-02T11:14:32.689" v="1836" actId="14100"/>
          <ac:picMkLst>
            <pc:docMk/>
            <pc:sldMk cId="1803170270" sldId="270"/>
            <ac:picMk id="13" creationId="{1D9C9CA9-224B-4EEC-22F3-ECB55A28F327}"/>
          </ac:picMkLst>
        </pc:picChg>
        <pc:picChg chg="add mod">
          <ac:chgData name="Al Loan" userId="0612fd53-a418-4c6c-b525-a17f4b1df164" providerId="ADAL" clId="{D67A287E-0A58-4D7D-A3EE-667BB8797C26}" dt="2022-11-01T14:46:42.774" v="366"/>
          <ac:picMkLst>
            <pc:docMk/>
            <pc:sldMk cId="1803170270" sldId="270"/>
            <ac:picMk id="14" creationId="{215B2715-C1CE-6A16-7C30-C2CD71936629}"/>
          </ac:picMkLst>
        </pc:picChg>
        <pc:picChg chg="mod">
          <ac:chgData name="Al Loan" userId="0612fd53-a418-4c6c-b525-a17f4b1df164" providerId="ADAL" clId="{D67A287E-0A58-4D7D-A3EE-667BB8797C26}" dt="2022-11-01T18:14:56.967" v="1827"/>
          <ac:picMkLst>
            <pc:docMk/>
            <pc:sldMk cId="1803170270" sldId="270"/>
            <ac:picMk id="15" creationId="{6488B8E2-059F-076F-F942-24744C5E7096}"/>
          </ac:picMkLst>
        </pc:picChg>
        <pc:cxnChg chg="add del mod">
          <ac:chgData name="Al Loan" userId="0612fd53-a418-4c6c-b525-a17f4b1df164" providerId="ADAL" clId="{D67A287E-0A58-4D7D-A3EE-667BB8797C26}" dt="2022-11-01T18:14:55.744" v="1826" actId="478"/>
          <ac:cxnSpMkLst>
            <pc:docMk/>
            <pc:sldMk cId="1803170270" sldId="270"/>
            <ac:cxnSpMk id="12" creationId="{9A2AAD16-4FA5-4B79-8C48-5D420753CA2E}"/>
          </ac:cxnSpMkLst>
        </pc:cxnChg>
      </pc:sldChg>
      <pc:sldChg chg="addSp delSp modSp mod">
        <pc:chgData name="Al Loan" userId="0612fd53-a418-4c6c-b525-a17f4b1df164" providerId="ADAL" clId="{D67A287E-0A58-4D7D-A3EE-667BB8797C26}" dt="2022-11-01T18:14:01.721" v="1817" actId="1076"/>
        <pc:sldMkLst>
          <pc:docMk/>
          <pc:sldMk cId="796202398" sldId="271"/>
        </pc:sldMkLst>
        <pc:spChg chg="add mod">
          <ac:chgData name="Al Loan" userId="0612fd53-a418-4c6c-b525-a17f4b1df164" providerId="ADAL" clId="{D67A287E-0A58-4D7D-A3EE-667BB8797C26}" dt="2022-11-01T14:45:02.314" v="344"/>
          <ac:spMkLst>
            <pc:docMk/>
            <pc:sldMk cId="796202398" sldId="271"/>
            <ac:spMk id="3" creationId="{549841E1-3851-7AB3-2617-BCB50125065E}"/>
          </ac:spMkLst>
        </pc:spChg>
        <pc:spChg chg="del mod">
          <ac:chgData name="Al Loan" userId="0612fd53-a418-4c6c-b525-a17f4b1df164" providerId="ADAL" clId="{D67A287E-0A58-4D7D-A3EE-667BB8797C26}" dt="2022-11-01T12:15:55.095" v="177" actId="478"/>
          <ac:spMkLst>
            <pc:docMk/>
            <pc:sldMk cId="796202398" sldId="271"/>
            <ac:spMk id="3" creationId="{731D600E-05E4-48E2-AA39-40E78C4BFC23}"/>
          </ac:spMkLst>
        </pc:spChg>
        <pc:spChg chg="mod">
          <ac:chgData name="Al Loan" userId="0612fd53-a418-4c6c-b525-a17f4b1df164" providerId="ADAL" clId="{D67A287E-0A58-4D7D-A3EE-667BB8797C26}" dt="2022-11-01T18:03:49.283" v="1767" actId="108"/>
          <ac:spMkLst>
            <pc:docMk/>
            <pc:sldMk cId="796202398" sldId="271"/>
            <ac:spMk id="6" creationId="{0A083BAD-4BFA-D6D4-EEEC-854451217219}"/>
          </ac:spMkLst>
        </pc:spChg>
        <pc:spChg chg="add del mod">
          <ac:chgData name="Al Loan" userId="0612fd53-a418-4c6c-b525-a17f4b1df164" providerId="ADAL" clId="{D67A287E-0A58-4D7D-A3EE-667BB8797C26}" dt="2022-11-01T14:45:05.977" v="345" actId="478"/>
          <ac:spMkLst>
            <pc:docMk/>
            <pc:sldMk cId="796202398" sldId="271"/>
            <ac:spMk id="8" creationId="{3D6ECC0E-EA59-7A1F-65E5-14248C81F143}"/>
          </ac:spMkLst>
        </pc:spChg>
        <pc:spChg chg="add del mod">
          <ac:chgData name="Al Loan" userId="0612fd53-a418-4c6c-b525-a17f4b1df164" providerId="ADAL" clId="{D67A287E-0A58-4D7D-A3EE-667BB8797C26}" dt="2022-11-01T12:16:01.641" v="178" actId="478"/>
          <ac:spMkLst>
            <pc:docMk/>
            <pc:sldMk cId="796202398" sldId="271"/>
            <ac:spMk id="10" creationId="{8F5102B0-F4A6-485D-6BDF-A39386B499D1}"/>
          </ac:spMkLst>
        </pc:spChg>
        <pc:spChg chg="mod">
          <ac:chgData name="Al Loan" userId="0612fd53-a418-4c6c-b525-a17f4b1df164" providerId="ADAL" clId="{D67A287E-0A58-4D7D-A3EE-667BB8797C26}" dt="2022-11-01T14:44:44.807" v="342"/>
          <ac:spMkLst>
            <pc:docMk/>
            <pc:sldMk cId="796202398" sldId="271"/>
            <ac:spMk id="12" creationId="{695AA57F-CBE1-395A-220A-2235C1340AAE}"/>
          </ac:spMkLst>
        </pc:spChg>
        <pc:spChg chg="mod">
          <ac:chgData name="Al Loan" userId="0612fd53-a418-4c6c-b525-a17f4b1df164" providerId="ADAL" clId="{D67A287E-0A58-4D7D-A3EE-667BB8797C26}" dt="2022-11-01T14:44:44.807" v="342"/>
          <ac:spMkLst>
            <pc:docMk/>
            <pc:sldMk cId="796202398" sldId="271"/>
            <ac:spMk id="13" creationId="{0C25D652-5CF0-EF28-99EB-00E186B0B2C4}"/>
          </ac:spMkLst>
        </pc:spChg>
        <pc:grpChg chg="add mod">
          <ac:chgData name="Al Loan" userId="0612fd53-a418-4c6c-b525-a17f4b1df164" providerId="ADAL" clId="{D67A287E-0A58-4D7D-A3EE-667BB8797C26}" dt="2022-11-01T18:14:01.721" v="1817" actId="1076"/>
          <ac:grpSpMkLst>
            <pc:docMk/>
            <pc:sldMk cId="796202398" sldId="271"/>
            <ac:grpSpMk id="10" creationId="{FFC67403-AC73-70C7-C271-722B2D4F62C7}"/>
          </ac:grpSpMkLst>
        </pc:grpChg>
        <pc:picChg chg="mod">
          <ac:chgData name="Al Loan" userId="0612fd53-a418-4c6c-b525-a17f4b1df164" providerId="ADAL" clId="{D67A287E-0A58-4D7D-A3EE-667BB8797C26}" dt="2022-11-01T14:44:50.099" v="343" actId="14100"/>
          <ac:picMkLst>
            <pc:docMk/>
            <pc:sldMk cId="796202398" sldId="271"/>
            <ac:picMk id="7" creationId="{C3E01C97-E404-83DA-3FCD-4DF915EE940F}"/>
          </ac:picMkLst>
        </pc:picChg>
        <pc:picChg chg="add del mod">
          <ac:chgData name="Al Loan" userId="0612fd53-a418-4c6c-b525-a17f4b1df164" providerId="ADAL" clId="{D67A287E-0A58-4D7D-A3EE-667BB8797C26}" dt="2022-11-01T18:13:55.444" v="1815" actId="478"/>
          <ac:picMkLst>
            <pc:docMk/>
            <pc:sldMk cId="796202398" sldId="271"/>
            <ac:picMk id="9" creationId="{A28B2621-47D1-2179-3497-42F4AC01F0AF}"/>
          </ac:picMkLst>
        </pc:picChg>
        <pc:picChg chg="mod">
          <ac:chgData name="Al Loan" userId="0612fd53-a418-4c6c-b525-a17f4b1df164" providerId="ADAL" clId="{D67A287E-0A58-4D7D-A3EE-667BB8797C26}" dt="2022-11-01T14:44:44.807" v="342"/>
          <ac:picMkLst>
            <pc:docMk/>
            <pc:sldMk cId="796202398" sldId="271"/>
            <ac:picMk id="11" creationId="{18F9C458-8839-692C-9EAF-EC37925F3312}"/>
          </ac:picMkLst>
        </pc:picChg>
        <pc:picChg chg="add mod">
          <ac:chgData name="Al Loan" userId="0612fd53-a418-4c6c-b525-a17f4b1df164" providerId="ADAL" clId="{D67A287E-0A58-4D7D-A3EE-667BB8797C26}" dt="2022-11-01T14:44:44.807" v="342"/>
          <ac:picMkLst>
            <pc:docMk/>
            <pc:sldMk cId="796202398" sldId="271"/>
            <ac:picMk id="15" creationId="{964D72A9-9E42-F58E-1F02-A2885458EA0E}"/>
          </ac:picMkLst>
        </pc:picChg>
        <pc:cxnChg chg="add del mod">
          <ac:chgData name="Al Loan" userId="0612fd53-a418-4c6c-b525-a17f4b1df164" providerId="ADAL" clId="{D67A287E-0A58-4D7D-A3EE-667BB8797C26}" dt="2022-11-01T18:13:58.231" v="1816" actId="478"/>
          <ac:cxnSpMkLst>
            <pc:docMk/>
            <pc:sldMk cId="796202398" sldId="271"/>
            <ac:cxnSpMk id="14" creationId="{029F6C45-55B5-C002-4F97-B9158D055F21}"/>
          </ac:cxnSpMkLst>
        </pc:cxnChg>
      </pc:sldChg>
      <pc:sldChg chg="addSp delSp modSp mod ord">
        <pc:chgData name="Al Loan" userId="0612fd53-a418-4c6c-b525-a17f4b1df164" providerId="ADAL" clId="{D67A287E-0A58-4D7D-A3EE-667BB8797C26}" dt="2022-11-01T18:14:17.843" v="1820"/>
        <pc:sldMkLst>
          <pc:docMk/>
          <pc:sldMk cId="4010680406" sldId="272"/>
        </pc:sldMkLst>
        <pc:spChg chg="mod">
          <ac:chgData name="Al Loan" userId="0612fd53-a418-4c6c-b525-a17f4b1df164" providerId="ADAL" clId="{D67A287E-0A58-4D7D-A3EE-667BB8797C26}" dt="2022-11-01T18:04:30.544" v="1768" actId="108"/>
          <ac:spMkLst>
            <pc:docMk/>
            <pc:sldMk cId="4010680406" sldId="272"/>
            <ac:spMk id="3" creationId="{770AC26C-7CE7-4234-A9EB-8C52A9DF7D3F}"/>
          </ac:spMkLst>
        </pc:spChg>
        <pc:spChg chg="mod">
          <ac:chgData name="Al Loan" userId="0612fd53-a418-4c6c-b525-a17f4b1df164" providerId="ADAL" clId="{D67A287E-0A58-4D7D-A3EE-667BB8797C26}" dt="2022-11-01T12:17:04.682" v="190" actId="27636"/>
          <ac:spMkLst>
            <pc:docMk/>
            <pc:sldMk cId="4010680406" sldId="272"/>
            <ac:spMk id="6" creationId="{0A083BAD-4BFA-D6D4-EEEC-854451217219}"/>
          </ac:spMkLst>
        </pc:spChg>
        <pc:spChg chg="add mod">
          <ac:chgData name="Al Loan" userId="0612fd53-a418-4c6c-b525-a17f4b1df164" providerId="ADAL" clId="{D67A287E-0A58-4D7D-A3EE-667BB8797C26}" dt="2022-11-01T14:45:42.548" v="347"/>
          <ac:spMkLst>
            <pc:docMk/>
            <pc:sldMk cId="4010680406" sldId="272"/>
            <ac:spMk id="7" creationId="{07896913-B86C-084F-8CEF-C2C6AB0C1AEC}"/>
          </ac:spMkLst>
        </pc:spChg>
        <pc:spChg chg="add del mod">
          <ac:chgData name="Al Loan" userId="0612fd53-a418-4c6c-b525-a17f4b1df164" providerId="ADAL" clId="{D67A287E-0A58-4D7D-A3EE-667BB8797C26}" dt="2022-11-01T12:16:37.998" v="182" actId="478"/>
          <ac:spMkLst>
            <pc:docMk/>
            <pc:sldMk cId="4010680406" sldId="272"/>
            <ac:spMk id="9" creationId="{9BE483F6-B9D5-67DE-EF55-526491BF3409}"/>
          </ac:spMkLst>
        </pc:spChg>
        <pc:spChg chg="del">
          <ac:chgData name="Al Loan" userId="0612fd53-a418-4c6c-b525-a17f4b1df164" providerId="ADAL" clId="{D67A287E-0A58-4D7D-A3EE-667BB8797C26}" dt="2022-11-01T12:16:35.082" v="181" actId="478"/>
          <ac:spMkLst>
            <pc:docMk/>
            <pc:sldMk cId="4010680406" sldId="272"/>
            <ac:spMk id="10" creationId="{667E0301-7C3D-C321-85F4-5551EE940B6D}"/>
          </ac:spMkLst>
        </pc:spChg>
        <pc:spChg chg="add del mod">
          <ac:chgData name="Al Loan" userId="0612fd53-a418-4c6c-b525-a17f4b1df164" providerId="ADAL" clId="{D67A287E-0A58-4D7D-A3EE-667BB8797C26}" dt="2022-11-01T14:45:40.300" v="346" actId="478"/>
          <ac:spMkLst>
            <pc:docMk/>
            <pc:sldMk cId="4010680406" sldId="272"/>
            <ac:spMk id="12" creationId="{D046E76F-BEBE-C296-E988-155AA8E4BC34}"/>
          </ac:spMkLst>
        </pc:spChg>
        <pc:spChg chg="mod">
          <ac:chgData name="Al Loan" userId="0612fd53-a418-4c6c-b525-a17f4b1df164" providerId="ADAL" clId="{D67A287E-0A58-4D7D-A3EE-667BB8797C26}" dt="2022-11-01T14:45:42.548" v="347"/>
          <ac:spMkLst>
            <pc:docMk/>
            <pc:sldMk cId="4010680406" sldId="272"/>
            <ac:spMk id="14" creationId="{ED508574-9B08-10B1-DAFD-A404A00378C5}"/>
          </ac:spMkLst>
        </pc:spChg>
        <pc:spChg chg="mod">
          <ac:chgData name="Al Loan" userId="0612fd53-a418-4c6c-b525-a17f4b1df164" providerId="ADAL" clId="{D67A287E-0A58-4D7D-A3EE-667BB8797C26}" dt="2022-11-01T14:45:42.548" v="347"/>
          <ac:spMkLst>
            <pc:docMk/>
            <pc:sldMk cId="4010680406" sldId="272"/>
            <ac:spMk id="15" creationId="{379A6F8D-538F-3C9E-B431-ECCE4CBDF482}"/>
          </ac:spMkLst>
        </pc:spChg>
        <pc:spChg chg="mod">
          <ac:chgData name="Al Loan" userId="0612fd53-a418-4c6c-b525-a17f4b1df164" providerId="ADAL" clId="{D67A287E-0A58-4D7D-A3EE-667BB8797C26}" dt="2022-11-01T18:14:17.843" v="1820"/>
          <ac:spMkLst>
            <pc:docMk/>
            <pc:sldMk cId="4010680406" sldId="272"/>
            <ac:spMk id="19" creationId="{B7C054C5-4D59-C298-8143-A23C371FEE8E}"/>
          </ac:spMkLst>
        </pc:spChg>
        <pc:spChg chg="mod">
          <ac:chgData name="Al Loan" userId="0612fd53-a418-4c6c-b525-a17f4b1df164" providerId="ADAL" clId="{D67A287E-0A58-4D7D-A3EE-667BB8797C26}" dt="2022-11-01T18:14:17.843" v="1820"/>
          <ac:spMkLst>
            <pc:docMk/>
            <pc:sldMk cId="4010680406" sldId="272"/>
            <ac:spMk id="20" creationId="{A782F620-543D-D5D4-6143-A04D4952F6A8}"/>
          </ac:spMkLst>
        </pc:spChg>
        <pc:grpChg chg="add del mod">
          <ac:chgData name="Al Loan" userId="0612fd53-a418-4c6c-b525-a17f4b1df164" providerId="ADAL" clId="{D67A287E-0A58-4D7D-A3EE-667BB8797C26}" dt="2022-11-01T18:14:16.523" v="1819" actId="478"/>
          <ac:grpSpMkLst>
            <pc:docMk/>
            <pc:sldMk cId="4010680406" sldId="272"/>
            <ac:grpSpMk id="10" creationId="{DAC03CF7-7731-1FA4-B187-2E65EF3A1B6E}"/>
          </ac:grpSpMkLst>
        </pc:grpChg>
        <pc:grpChg chg="add mod">
          <ac:chgData name="Al Loan" userId="0612fd53-a418-4c6c-b525-a17f4b1df164" providerId="ADAL" clId="{D67A287E-0A58-4D7D-A3EE-667BB8797C26}" dt="2022-11-01T18:14:17.843" v="1820"/>
          <ac:grpSpMkLst>
            <pc:docMk/>
            <pc:sldMk cId="4010680406" sldId="272"/>
            <ac:grpSpMk id="12" creationId="{86035705-3282-7873-AFF3-E2A8A0189B17}"/>
          </ac:grpSpMkLst>
        </pc:grpChg>
        <pc:picChg chg="mod">
          <ac:chgData name="Al Loan" userId="0612fd53-a418-4c6c-b525-a17f4b1df164" providerId="ADAL" clId="{D67A287E-0A58-4D7D-A3EE-667BB8797C26}" dt="2022-11-01T14:46:05.325" v="360" actId="1036"/>
          <ac:picMkLst>
            <pc:docMk/>
            <pc:sldMk cId="4010680406" sldId="272"/>
            <ac:picMk id="8" creationId="{461FEE20-6932-8845-92DD-A10373A2B32C}"/>
          </ac:picMkLst>
        </pc:picChg>
        <pc:picChg chg="add del mod">
          <ac:chgData name="Al Loan" userId="0612fd53-a418-4c6c-b525-a17f4b1df164" providerId="ADAL" clId="{D67A287E-0A58-4D7D-A3EE-667BB8797C26}" dt="2022-11-01T18:14:12.511" v="1818" actId="478"/>
          <ac:picMkLst>
            <pc:docMk/>
            <pc:sldMk cId="4010680406" sldId="272"/>
            <ac:picMk id="9" creationId="{2202E8CA-3D16-4DC4-582D-C7853E909B83}"/>
          </ac:picMkLst>
        </pc:picChg>
        <pc:picChg chg="mod">
          <ac:chgData name="Al Loan" userId="0612fd53-a418-4c6c-b525-a17f4b1df164" providerId="ADAL" clId="{D67A287E-0A58-4D7D-A3EE-667BB8797C26}" dt="2022-11-01T14:45:58.072" v="357" actId="1036"/>
          <ac:picMkLst>
            <pc:docMk/>
            <pc:sldMk cId="4010680406" sldId="272"/>
            <ac:picMk id="11" creationId="{209593CF-5F2F-2E8E-C4C7-FC332CB9882D}"/>
          </ac:picMkLst>
        </pc:picChg>
        <pc:picChg chg="mod">
          <ac:chgData name="Al Loan" userId="0612fd53-a418-4c6c-b525-a17f4b1df164" providerId="ADAL" clId="{D67A287E-0A58-4D7D-A3EE-667BB8797C26}" dt="2022-11-01T14:45:42.548" v="347"/>
          <ac:picMkLst>
            <pc:docMk/>
            <pc:sldMk cId="4010680406" sldId="272"/>
            <ac:picMk id="13" creationId="{B7E494B0-D829-5FFE-C04F-39C6A777B38B}"/>
          </ac:picMkLst>
        </pc:picChg>
        <pc:picChg chg="add mod">
          <ac:chgData name="Al Loan" userId="0612fd53-a418-4c6c-b525-a17f4b1df164" providerId="ADAL" clId="{D67A287E-0A58-4D7D-A3EE-667BB8797C26}" dt="2022-11-01T14:45:42.548" v="347"/>
          <ac:picMkLst>
            <pc:docMk/>
            <pc:sldMk cId="4010680406" sldId="272"/>
            <ac:picMk id="17" creationId="{82D38ACC-31DC-076E-C10B-C1571D3D7C66}"/>
          </ac:picMkLst>
        </pc:picChg>
        <pc:picChg chg="mod">
          <ac:chgData name="Al Loan" userId="0612fd53-a418-4c6c-b525-a17f4b1df164" providerId="ADAL" clId="{D67A287E-0A58-4D7D-A3EE-667BB8797C26}" dt="2022-11-01T18:14:17.843" v="1820"/>
          <ac:picMkLst>
            <pc:docMk/>
            <pc:sldMk cId="4010680406" sldId="272"/>
            <ac:picMk id="18" creationId="{E58B4B0C-31E7-B968-C1AD-447054D4464F}"/>
          </ac:picMkLst>
        </pc:picChg>
        <pc:cxnChg chg="add del mod">
          <ac:chgData name="Al Loan" userId="0612fd53-a418-4c6c-b525-a17f4b1df164" providerId="ADAL" clId="{D67A287E-0A58-4D7D-A3EE-667BB8797C26}" dt="2022-11-01T18:14:12.511" v="1818" actId="478"/>
          <ac:cxnSpMkLst>
            <pc:docMk/>
            <pc:sldMk cId="4010680406" sldId="272"/>
            <ac:cxnSpMk id="16" creationId="{E41F58CE-576D-6DCF-5E62-14CD924B41B3}"/>
          </ac:cxnSpMkLst>
        </pc:cxnChg>
      </pc:sldChg>
      <pc:sldChg chg="addSp delSp modSp mod">
        <pc:chgData name="Al Loan" userId="0612fd53-a418-4c6c-b525-a17f4b1df164" providerId="ADAL" clId="{D67A287E-0A58-4D7D-A3EE-667BB8797C26}" dt="2022-11-02T11:14:07.830" v="1834" actId="5793"/>
        <pc:sldMkLst>
          <pc:docMk/>
          <pc:sldMk cId="4214960874" sldId="273"/>
        </pc:sldMkLst>
        <pc:spChg chg="mod">
          <ac:chgData name="Al Loan" userId="0612fd53-a418-4c6c-b525-a17f4b1df164" providerId="ADAL" clId="{D67A287E-0A58-4D7D-A3EE-667BB8797C26}" dt="2022-11-02T11:14:07.830" v="1834" actId="5793"/>
          <ac:spMkLst>
            <pc:docMk/>
            <pc:sldMk cId="4214960874" sldId="273"/>
            <ac:spMk id="6" creationId="{0A083BAD-4BFA-D6D4-EEEC-854451217219}"/>
          </ac:spMkLst>
        </pc:spChg>
        <pc:spChg chg="add mod">
          <ac:chgData name="Al Loan" userId="0612fd53-a418-4c6c-b525-a17f4b1df164" providerId="ADAL" clId="{D67A287E-0A58-4D7D-A3EE-667BB8797C26}" dt="2022-11-01T14:46:15.824" v="362"/>
          <ac:spMkLst>
            <pc:docMk/>
            <pc:sldMk cId="4214960874" sldId="273"/>
            <ac:spMk id="7" creationId="{9EC407A3-27B1-8B02-1555-B73CD6345573}"/>
          </ac:spMkLst>
        </pc:spChg>
        <pc:spChg chg="add del mod">
          <ac:chgData name="Al Loan" userId="0612fd53-a418-4c6c-b525-a17f4b1df164" providerId="ADAL" clId="{D67A287E-0A58-4D7D-A3EE-667BB8797C26}" dt="2022-11-01T12:17:36.118" v="193" actId="478"/>
          <ac:spMkLst>
            <pc:docMk/>
            <pc:sldMk cId="4214960874" sldId="273"/>
            <ac:spMk id="8" creationId="{BCADF7AD-DA88-06AB-39BD-F12C599C7454}"/>
          </ac:spMkLst>
        </pc:spChg>
        <pc:spChg chg="add del mod">
          <ac:chgData name="Al Loan" userId="0612fd53-a418-4c6c-b525-a17f4b1df164" providerId="ADAL" clId="{D67A287E-0A58-4D7D-A3EE-667BB8797C26}" dt="2022-11-01T14:46:14.319" v="361" actId="478"/>
          <ac:spMkLst>
            <pc:docMk/>
            <pc:sldMk cId="4214960874" sldId="273"/>
            <ac:spMk id="9" creationId="{C3D32F2A-9A06-3A02-2D26-A6DE771DAD7E}"/>
          </ac:spMkLst>
        </pc:spChg>
        <pc:spChg chg="del">
          <ac:chgData name="Al Loan" userId="0612fd53-a418-4c6c-b525-a17f4b1df164" providerId="ADAL" clId="{D67A287E-0A58-4D7D-A3EE-667BB8797C26}" dt="2022-11-01T12:17:32.220" v="192" actId="478"/>
          <ac:spMkLst>
            <pc:docMk/>
            <pc:sldMk cId="4214960874" sldId="273"/>
            <ac:spMk id="10" creationId="{B7DB84CF-6EE0-8098-8D83-1C2BFBD2210B}"/>
          </ac:spMkLst>
        </pc:spChg>
        <pc:spChg chg="mod">
          <ac:chgData name="Al Loan" userId="0612fd53-a418-4c6c-b525-a17f4b1df164" providerId="ADAL" clId="{D67A287E-0A58-4D7D-A3EE-667BB8797C26}" dt="2022-11-01T14:46:15.824" v="362"/>
          <ac:spMkLst>
            <pc:docMk/>
            <pc:sldMk cId="4214960874" sldId="273"/>
            <ac:spMk id="12" creationId="{F180E8CA-48C9-E3D5-7F8F-4B4A6C069106}"/>
          </ac:spMkLst>
        </pc:spChg>
        <pc:spChg chg="mod">
          <ac:chgData name="Al Loan" userId="0612fd53-a418-4c6c-b525-a17f4b1df164" providerId="ADAL" clId="{D67A287E-0A58-4D7D-A3EE-667BB8797C26}" dt="2022-11-01T18:14:41.417" v="1823" actId="6549"/>
          <ac:spMkLst>
            <pc:docMk/>
            <pc:sldMk cId="4214960874" sldId="273"/>
            <ac:spMk id="13" creationId="{5C9C6BBE-3405-EC3E-3F74-80407614CABF}"/>
          </ac:spMkLst>
        </pc:spChg>
        <pc:spChg chg="mod">
          <ac:chgData name="Al Loan" userId="0612fd53-a418-4c6c-b525-a17f4b1df164" providerId="ADAL" clId="{D67A287E-0A58-4D7D-A3EE-667BB8797C26}" dt="2022-11-01T18:14:47.239" v="1825"/>
          <ac:spMkLst>
            <pc:docMk/>
            <pc:sldMk cId="4214960874" sldId="273"/>
            <ac:spMk id="17" creationId="{A928B417-D82C-9E2E-2B7B-164C35ADB93E}"/>
          </ac:spMkLst>
        </pc:spChg>
        <pc:spChg chg="mod">
          <ac:chgData name="Al Loan" userId="0612fd53-a418-4c6c-b525-a17f4b1df164" providerId="ADAL" clId="{D67A287E-0A58-4D7D-A3EE-667BB8797C26}" dt="2022-11-01T18:14:47.239" v="1825"/>
          <ac:spMkLst>
            <pc:docMk/>
            <pc:sldMk cId="4214960874" sldId="273"/>
            <ac:spMk id="18" creationId="{F1A3D639-5A1C-4D47-5D7A-ED8E50E79A7D}"/>
          </ac:spMkLst>
        </pc:spChg>
        <pc:grpChg chg="add mod">
          <ac:chgData name="Al Loan" userId="0612fd53-a418-4c6c-b525-a17f4b1df164" providerId="ADAL" clId="{D67A287E-0A58-4D7D-A3EE-667BB8797C26}" dt="2022-11-01T18:14:47.239" v="1825"/>
          <ac:grpSpMkLst>
            <pc:docMk/>
            <pc:sldMk cId="4214960874" sldId="273"/>
            <ac:grpSpMk id="9" creationId="{C7787421-11AF-BFFC-7B7A-840308184F94}"/>
          </ac:grpSpMkLst>
        </pc:grpChg>
        <pc:grpChg chg="add del mod">
          <ac:chgData name="Al Loan" userId="0612fd53-a418-4c6c-b525-a17f4b1df164" providerId="ADAL" clId="{D67A287E-0A58-4D7D-A3EE-667BB8797C26}" dt="2022-11-01T18:14:45.643" v="1824" actId="478"/>
          <ac:grpSpMkLst>
            <pc:docMk/>
            <pc:sldMk cId="4214960874" sldId="273"/>
            <ac:grpSpMk id="10" creationId="{1E9E55F3-28AC-D5BD-1207-B6842525D691}"/>
          </ac:grpSpMkLst>
        </pc:grpChg>
        <pc:picChg chg="mod">
          <ac:chgData name="Al Loan" userId="0612fd53-a418-4c6c-b525-a17f4b1df164" providerId="ADAL" clId="{D67A287E-0A58-4D7D-A3EE-667BB8797C26}" dt="2022-11-01T14:46:26.526" v="364" actId="14100"/>
          <ac:picMkLst>
            <pc:docMk/>
            <pc:sldMk cId="4214960874" sldId="273"/>
            <ac:picMk id="4" creationId="{26419A85-D461-1B5A-8F3F-1DC3D308CB80}"/>
          </ac:picMkLst>
        </pc:picChg>
        <pc:picChg chg="add del mod">
          <ac:chgData name="Al Loan" userId="0612fd53-a418-4c6c-b525-a17f4b1df164" providerId="ADAL" clId="{D67A287E-0A58-4D7D-A3EE-667BB8797C26}" dt="2022-11-01T18:14:39.260" v="1822" actId="478"/>
          <ac:picMkLst>
            <pc:docMk/>
            <pc:sldMk cId="4214960874" sldId="273"/>
            <ac:picMk id="8" creationId="{80F0C474-2480-BCF8-3FF2-5A09D8F3D56F}"/>
          </ac:picMkLst>
        </pc:picChg>
        <pc:picChg chg="mod">
          <ac:chgData name="Al Loan" userId="0612fd53-a418-4c6c-b525-a17f4b1df164" providerId="ADAL" clId="{D67A287E-0A58-4D7D-A3EE-667BB8797C26}" dt="2022-11-01T14:46:15.824" v="362"/>
          <ac:picMkLst>
            <pc:docMk/>
            <pc:sldMk cId="4214960874" sldId="273"/>
            <ac:picMk id="11" creationId="{15B0E696-164E-786C-2548-0773AB5EA834}"/>
          </ac:picMkLst>
        </pc:picChg>
        <pc:picChg chg="add mod">
          <ac:chgData name="Al Loan" userId="0612fd53-a418-4c6c-b525-a17f4b1df164" providerId="ADAL" clId="{D67A287E-0A58-4D7D-A3EE-667BB8797C26}" dt="2022-11-01T14:46:15.824" v="362"/>
          <ac:picMkLst>
            <pc:docMk/>
            <pc:sldMk cId="4214960874" sldId="273"/>
            <ac:picMk id="15" creationId="{EBA445EB-8BB7-31AC-9214-A5460EC25CFD}"/>
          </ac:picMkLst>
        </pc:picChg>
        <pc:picChg chg="mod">
          <ac:chgData name="Al Loan" userId="0612fd53-a418-4c6c-b525-a17f4b1df164" providerId="ADAL" clId="{D67A287E-0A58-4D7D-A3EE-667BB8797C26}" dt="2022-11-01T18:14:47.239" v="1825"/>
          <ac:picMkLst>
            <pc:docMk/>
            <pc:sldMk cId="4214960874" sldId="273"/>
            <ac:picMk id="16" creationId="{5E331B69-2CE6-CEA4-458C-FB0D313C729A}"/>
          </ac:picMkLst>
        </pc:picChg>
        <pc:cxnChg chg="add del mod">
          <ac:chgData name="Al Loan" userId="0612fd53-a418-4c6c-b525-a17f4b1df164" providerId="ADAL" clId="{D67A287E-0A58-4D7D-A3EE-667BB8797C26}" dt="2022-11-01T18:14:37.072" v="1821" actId="478"/>
          <ac:cxnSpMkLst>
            <pc:docMk/>
            <pc:sldMk cId="4214960874" sldId="273"/>
            <ac:cxnSpMk id="14" creationId="{933AC849-C436-9F44-EFC6-07BEE7AB2436}"/>
          </ac:cxnSpMkLst>
        </pc:cxnChg>
      </pc:sldChg>
      <pc:sldChg chg="addSp delSp modSp mod">
        <pc:chgData name="Al Loan" userId="0612fd53-a418-4c6c-b525-a17f4b1df164" providerId="ADAL" clId="{D67A287E-0A58-4D7D-A3EE-667BB8797C26}" dt="2022-11-01T14:44:18.447" v="340" actId="478"/>
        <pc:sldMkLst>
          <pc:docMk/>
          <pc:sldMk cId="753273145" sldId="274"/>
        </pc:sldMkLst>
        <pc:spChg chg="add del mod">
          <ac:chgData name="Al Loan" userId="0612fd53-a418-4c6c-b525-a17f4b1df164" providerId="ADAL" clId="{D67A287E-0A58-4D7D-A3EE-667BB8797C26}" dt="2022-11-01T14:42:24.799" v="331" actId="478"/>
          <ac:spMkLst>
            <pc:docMk/>
            <pc:sldMk cId="753273145" sldId="274"/>
            <ac:spMk id="2" creationId="{10075488-4F5E-F0AD-783E-E370751FF0E3}"/>
          </ac:spMkLst>
        </pc:spChg>
        <pc:spChg chg="add del mod">
          <ac:chgData name="Al Loan" userId="0612fd53-a418-4c6c-b525-a17f4b1df164" providerId="ADAL" clId="{D67A287E-0A58-4D7D-A3EE-667BB8797C26}" dt="2022-11-01T12:12:33.868" v="94"/>
          <ac:spMkLst>
            <pc:docMk/>
            <pc:sldMk cId="753273145" sldId="274"/>
            <ac:spMk id="2" creationId="{AFF2554E-5200-D5DE-1F7F-913FC51BCE8C}"/>
          </ac:spMkLst>
        </pc:spChg>
        <pc:spChg chg="add del mod">
          <ac:chgData name="Al Loan" userId="0612fd53-a418-4c6c-b525-a17f4b1df164" providerId="ADAL" clId="{D67A287E-0A58-4D7D-A3EE-667BB8797C26}" dt="2022-11-01T12:12:42.658" v="97" actId="478"/>
          <ac:spMkLst>
            <pc:docMk/>
            <pc:sldMk cId="753273145" sldId="274"/>
            <ac:spMk id="4" creationId="{E147FEE3-040A-9CB3-7E05-9279F5912C5E}"/>
          </ac:spMkLst>
        </pc:spChg>
        <pc:spChg chg="mod">
          <ac:chgData name="Al Loan" userId="0612fd53-a418-4c6c-b525-a17f4b1df164" providerId="ADAL" clId="{D67A287E-0A58-4D7D-A3EE-667BB8797C26}" dt="2022-11-01T12:14:30.048" v="109" actId="255"/>
          <ac:spMkLst>
            <pc:docMk/>
            <pc:sldMk cId="753273145" sldId="274"/>
            <ac:spMk id="6" creationId="{0A083BAD-4BFA-D6D4-EEEC-854451217219}"/>
          </ac:spMkLst>
        </pc:spChg>
        <pc:spChg chg="add mod">
          <ac:chgData name="Al Loan" userId="0612fd53-a418-4c6c-b525-a17f4b1df164" providerId="ADAL" clId="{D67A287E-0A58-4D7D-A3EE-667BB8797C26}" dt="2022-11-01T14:42:32.108" v="334" actId="1036"/>
          <ac:spMkLst>
            <pc:docMk/>
            <pc:sldMk cId="753273145" sldId="274"/>
            <ac:spMk id="7" creationId="{E1414A9E-7847-E550-862C-7B97EBC0B2A8}"/>
          </ac:spMkLst>
        </pc:spChg>
        <pc:spChg chg="mod">
          <ac:chgData name="Al Loan" userId="0612fd53-a418-4c6c-b525-a17f4b1df164" providerId="ADAL" clId="{D67A287E-0A58-4D7D-A3EE-667BB8797C26}" dt="2022-11-01T14:42:13.988" v="330"/>
          <ac:spMkLst>
            <pc:docMk/>
            <pc:sldMk cId="753273145" sldId="274"/>
            <ac:spMk id="9" creationId="{BFE3AA0D-9756-84B0-02D8-E04E22AAF86F}"/>
          </ac:spMkLst>
        </pc:spChg>
        <pc:spChg chg="mod">
          <ac:chgData name="Al Loan" userId="0612fd53-a418-4c6c-b525-a17f4b1df164" providerId="ADAL" clId="{D67A287E-0A58-4D7D-A3EE-667BB8797C26}" dt="2022-11-01T14:42:13.988" v="330"/>
          <ac:spMkLst>
            <pc:docMk/>
            <pc:sldMk cId="753273145" sldId="274"/>
            <ac:spMk id="10" creationId="{A2810913-E7AD-BCC9-CF9E-0E6469BEC7BA}"/>
          </ac:spMkLst>
        </pc:spChg>
        <pc:spChg chg="add del mod">
          <ac:chgData name="Al Loan" userId="0612fd53-a418-4c6c-b525-a17f4b1df164" providerId="ADAL" clId="{D67A287E-0A58-4D7D-A3EE-667BB8797C26}" dt="2022-11-01T14:42:27.104" v="332" actId="478"/>
          <ac:spMkLst>
            <pc:docMk/>
            <pc:sldMk cId="753273145" sldId="274"/>
            <ac:spMk id="14" creationId="{4411C90A-00E6-FE28-8A98-85C3DC4E4381}"/>
          </ac:spMkLst>
        </pc:spChg>
        <pc:spChg chg="del mod">
          <ac:chgData name="Al Loan" userId="0612fd53-a418-4c6c-b525-a17f4b1df164" providerId="ADAL" clId="{D67A287E-0A58-4D7D-A3EE-667BB8797C26}" dt="2022-11-01T12:12:36.555" v="95" actId="478"/>
          <ac:spMkLst>
            <pc:docMk/>
            <pc:sldMk cId="753273145" sldId="274"/>
            <ac:spMk id="14" creationId="{68C51B90-6AC3-0C25-9FFA-2FA07139348E}"/>
          </ac:spMkLst>
        </pc:spChg>
        <pc:grpChg chg="add mod">
          <ac:chgData name="Al Loan" userId="0612fd53-a418-4c6c-b525-a17f4b1df164" providerId="ADAL" clId="{D67A287E-0A58-4D7D-A3EE-667BB8797C26}" dt="2022-11-01T14:42:13.988" v="330"/>
          <ac:grpSpMkLst>
            <pc:docMk/>
            <pc:sldMk cId="753273145" sldId="274"/>
            <ac:grpSpMk id="4" creationId="{F8E83525-F28C-77DF-EF76-D2AB20967A13}"/>
          </ac:grpSpMkLst>
        </pc:grpChg>
        <pc:picChg chg="add mod">
          <ac:chgData name="Al Loan" userId="0612fd53-a418-4c6c-b525-a17f4b1df164" providerId="ADAL" clId="{D67A287E-0A58-4D7D-A3EE-667BB8797C26}" dt="2022-11-01T14:42:13.988" v="330"/>
          <ac:picMkLst>
            <pc:docMk/>
            <pc:sldMk cId="753273145" sldId="274"/>
            <ac:picMk id="3" creationId="{8ED09394-78D8-1AE5-D056-E7C115F8ADB7}"/>
          </ac:picMkLst>
        </pc:picChg>
        <pc:picChg chg="mod">
          <ac:chgData name="Al Loan" userId="0612fd53-a418-4c6c-b525-a17f4b1df164" providerId="ADAL" clId="{D67A287E-0A58-4D7D-A3EE-667BB8797C26}" dt="2022-11-01T14:42:13.988" v="330"/>
          <ac:picMkLst>
            <pc:docMk/>
            <pc:sldMk cId="753273145" sldId="274"/>
            <ac:picMk id="8" creationId="{2C61A9ED-DCCB-28A6-5ECF-7E0B41C275E2}"/>
          </ac:picMkLst>
        </pc:picChg>
        <pc:picChg chg="add mod">
          <ac:chgData name="Al Loan" userId="0612fd53-a418-4c6c-b525-a17f4b1df164" providerId="ADAL" clId="{D67A287E-0A58-4D7D-A3EE-667BB8797C26}" dt="2022-11-01T14:42:13.988" v="330"/>
          <ac:picMkLst>
            <pc:docMk/>
            <pc:sldMk cId="753273145" sldId="274"/>
            <ac:picMk id="12" creationId="{7A8BC9DF-0CB3-4F2E-4E62-43F6F2341B56}"/>
          </ac:picMkLst>
        </pc:picChg>
        <pc:cxnChg chg="add mod">
          <ac:chgData name="Al Loan" userId="0612fd53-a418-4c6c-b525-a17f4b1df164" providerId="ADAL" clId="{D67A287E-0A58-4D7D-A3EE-667BB8797C26}" dt="2022-11-01T14:42:13.988" v="330"/>
          <ac:cxnSpMkLst>
            <pc:docMk/>
            <pc:sldMk cId="753273145" sldId="274"/>
            <ac:cxnSpMk id="11" creationId="{DC5080D0-E50D-6858-F8B3-0DF04D1CCB89}"/>
          </ac:cxnSpMkLst>
        </pc:cxnChg>
        <pc:cxnChg chg="del">
          <ac:chgData name="Al Loan" userId="0612fd53-a418-4c6c-b525-a17f4b1df164" providerId="ADAL" clId="{D67A287E-0A58-4D7D-A3EE-667BB8797C26}" dt="2022-11-01T14:44:18.447" v="340" actId="478"/>
          <ac:cxnSpMkLst>
            <pc:docMk/>
            <pc:sldMk cId="753273145" sldId="274"/>
            <ac:cxnSpMk id="20" creationId="{A2281224-9007-74DC-C269-3C7FB7E85FD8}"/>
          </ac:cxnSpMkLst>
        </pc:cxnChg>
      </pc:sldChg>
      <pc:sldChg chg="addSp delSp modSp mod">
        <pc:chgData name="Al Loan" userId="0612fd53-a418-4c6c-b525-a17f4b1df164" providerId="ADAL" clId="{D67A287E-0A58-4D7D-A3EE-667BB8797C26}" dt="2022-11-01T18:15:13.927" v="1829"/>
        <pc:sldMkLst>
          <pc:docMk/>
          <pc:sldMk cId="1739392184" sldId="275"/>
        </pc:sldMkLst>
        <pc:spChg chg="add mod">
          <ac:chgData name="Al Loan" userId="0612fd53-a418-4c6c-b525-a17f4b1df164" providerId="ADAL" clId="{D67A287E-0A58-4D7D-A3EE-667BB8797C26}" dt="2022-11-01T14:47:25.585" v="370"/>
          <ac:spMkLst>
            <pc:docMk/>
            <pc:sldMk cId="1739392184" sldId="275"/>
            <ac:spMk id="2" creationId="{001F33B9-5150-B8C9-66EE-54EF56B010B8}"/>
          </ac:spMkLst>
        </pc:spChg>
        <pc:spChg chg="add del mod">
          <ac:chgData name="Al Loan" userId="0612fd53-a418-4c6c-b525-a17f4b1df164" providerId="ADAL" clId="{D67A287E-0A58-4D7D-A3EE-667BB8797C26}" dt="2022-11-01T12:19:20.439" v="238" actId="478"/>
          <ac:spMkLst>
            <pc:docMk/>
            <pc:sldMk cId="1739392184" sldId="275"/>
            <ac:spMk id="3" creationId="{59B1150C-D222-5DB2-3A48-B76344FED67B}"/>
          </ac:spMkLst>
        </pc:spChg>
        <pc:spChg chg="mod">
          <ac:chgData name="Al Loan" userId="0612fd53-a418-4c6c-b525-a17f4b1df164" providerId="ADAL" clId="{D67A287E-0A58-4D7D-A3EE-667BB8797C26}" dt="2022-11-01T18:06:24.373" v="1812" actId="108"/>
          <ac:spMkLst>
            <pc:docMk/>
            <pc:sldMk cId="1739392184" sldId="275"/>
            <ac:spMk id="4" creationId="{DC0DBE27-7ACC-80AC-7E4A-E8D026464EDF}"/>
          </ac:spMkLst>
        </pc:spChg>
        <pc:spChg chg="add del mod">
          <ac:chgData name="Al Loan" userId="0612fd53-a418-4c6c-b525-a17f4b1df164" providerId="ADAL" clId="{D67A287E-0A58-4D7D-A3EE-667BB8797C26}" dt="2022-11-01T14:47:24.278" v="369" actId="478"/>
          <ac:spMkLst>
            <pc:docMk/>
            <pc:sldMk cId="1739392184" sldId="275"/>
            <ac:spMk id="6" creationId="{16BF241F-00BC-4670-1B3A-34CDAD8ACB09}"/>
          </ac:spMkLst>
        </pc:spChg>
        <pc:spChg chg="del mod">
          <ac:chgData name="Al Loan" userId="0612fd53-a418-4c6c-b525-a17f4b1df164" providerId="ADAL" clId="{D67A287E-0A58-4D7D-A3EE-667BB8797C26}" dt="2022-11-01T12:19:18.610" v="237" actId="478"/>
          <ac:spMkLst>
            <pc:docMk/>
            <pc:sldMk cId="1739392184" sldId="275"/>
            <ac:spMk id="7" creationId="{0DA8D2DE-D426-B3EF-24A2-5EADC19DB419}"/>
          </ac:spMkLst>
        </pc:spChg>
        <pc:spChg chg="mod">
          <ac:chgData name="Al Loan" userId="0612fd53-a418-4c6c-b525-a17f4b1df164" providerId="ADAL" clId="{D67A287E-0A58-4D7D-A3EE-667BB8797C26}" dt="2022-11-01T12:19:46.432" v="246" actId="27636"/>
          <ac:spMkLst>
            <pc:docMk/>
            <pc:sldMk cId="1739392184" sldId="275"/>
            <ac:spMk id="10" creationId="{D42B887B-A0B8-19A9-EC18-EFBD4A5D4AF8}"/>
          </ac:spMkLst>
        </pc:spChg>
        <pc:spChg chg="mod">
          <ac:chgData name="Al Loan" userId="0612fd53-a418-4c6c-b525-a17f4b1df164" providerId="ADAL" clId="{D67A287E-0A58-4D7D-A3EE-667BB8797C26}" dt="2022-11-01T14:47:25.585" v="370"/>
          <ac:spMkLst>
            <pc:docMk/>
            <pc:sldMk cId="1739392184" sldId="275"/>
            <ac:spMk id="11" creationId="{EA469D33-F4AB-D708-29B9-9B5E49F9FB8B}"/>
          </ac:spMkLst>
        </pc:spChg>
        <pc:spChg chg="mod">
          <ac:chgData name="Al Loan" userId="0612fd53-a418-4c6c-b525-a17f4b1df164" providerId="ADAL" clId="{D67A287E-0A58-4D7D-A3EE-667BB8797C26}" dt="2022-11-01T14:47:25.585" v="370"/>
          <ac:spMkLst>
            <pc:docMk/>
            <pc:sldMk cId="1739392184" sldId="275"/>
            <ac:spMk id="12" creationId="{CF9B7457-2DD3-F28D-DA06-0F80DCB0326B}"/>
          </ac:spMkLst>
        </pc:spChg>
        <pc:spChg chg="mod">
          <ac:chgData name="Al Loan" userId="0612fd53-a418-4c6c-b525-a17f4b1df164" providerId="ADAL" clId="{D67A287E-0A58-4D7D-A3EE-667BB8797C26}" dt="2022-11-01T18:15:13.927" v="1829"/>
          <ac:spMkLst>
            <pc:docMk/>
            <pc:sldMk cId="1739392184" sldId="275"/>
            <ac:spMk id="18" creationId="{DCF3125F-1C0D-EDE6-2B05-887FAA62AF13}"/>
          </ac:spMkLst>
        </pc:spChg>
        <pc:spChg chg="mod">
          <ac:chgData name="Al Loan" userId="0612fd53-a418-4c6c-b525-a17f4b1df164" providerId="ADAL" clId="{D67A287E-0A58-4D7D-A3EE-667BB8797C26}" dt="2022-11-01T18:15:13.927" v="1829"/>
          <ac:spMkLst>
            <pc:docMk/>
            <pc:sldMk cId="1739392184" sldId="275"/>
            <ac:spMk id="19" creationId="{2A6F9D2A-EE95-591B-2CEE-75145405507C}"/>
          </ac:spMkLst>
        </pc:spChg>
        <pc:grpChg chg="add del mod">
          <ac:chgData name="Al Loan" userId="0612fd53-a418-4c6c-b525-a17f4b1df164" providerId="ADAL" clId="{D67A287E-0A58-4D7D-A3EE-667BB8797C26}" dt="2022-11-01T18:15:12.586" v="1828" actId="478"/>
          <ac:grpSpMkLst>
            <pc:docMk/>
            <pc:sldMk cId="1739392184" sldId="275"/>
            <ac:grpSpMk id="7" creationId="{A409A0FE-1EAA-E770-2DC5-0D27D4255717}"/>
          </ac:grpSpMkLst>
        </pc:grpChg>
        <pc:grpChg chg="add mod">
          <ac:chgData name="Al Loan" userId="0612fd53-a418-4c6c-b525-a17f4b1df164" providerId="ADAL" clId="{D67A287E-0A58-4D7D-A3EE-667BB8797C26}" dt="2022-11-01T18:15:13.927" v="1829"/>
          <ac:grpSpMkLst>
            <pc:docMk/>
            <pc:sldMk cId="1739392184" sldId="275"/>
            <ac:grpSpMk id="16" creationId="{07E9470F-087B-727E-67E7-87BA78440061}"/>
          </ac:grpSpMkLst>
        </pc:grpChg>
        <pc:picChg chg="add del mod">
          <ac:chgData name="Al Loan" userId="0612fd53-a418-4c6c-b525-a17f4b1df164" providerId="ADAL" clId="{D67A287E-0A58-4D7D-A3EE-667BB8797C26}" dt="2022-11-01T18:15:12.586" v="1828" actId="478"/>
          <ac:picMkLst>
            <pc:docMk/>
            <pc:sldMk cId="1739392184" sldId="275"/>
            <ac:picMk id="3" creationId="{F89FC7F0-6A0F-EF5C-7730-9B832662A6C3}"/>
          </ac:picMkLst>
        </pc:picChg>
        <pc:picChg chg="mod">
          <ac:chgData name="Al Loan" userId="0612fd53-a418-4c6c-b525-a17f4b1df164" providerId="ADAL" clId="{D67A287E-0A58-4D7D-A3EE-667BB8797C26}" dt="2022-11-01T14:47:25.585" v="370"/>
          <ac:picMkLst>
            <pc:docMk/>
            <pc:sldMk cId="1739392184" sldId="275"/>
            <ac:picMk id="9" creationId="{0699E820-420F-F1A5-7DA5-C0C457CC0E72}"/>
          </ac:picMkLst>
        </pc:picChg>
        <pc:picChg chg="add mod">
          <ac:chgData name="Al Loan" userId="0612fd53-a418-4c6c-b525-a17f4b1df164" providerId="ADAL" clId="{D67A287E-0A58-4D7D-A3EE-667BB8797C26}" dt="2022-11-01T14:47:25.585" v="370"/>
          <ac:picMkLst>
            <pc:docMk/>
            <pc:sldMk cId="1739392184" sldId="275"/>
            <ac:picMk id="14" creationId="{226AF2D0-57DD-D658-E0BD-C0FE674C90F6}"/>
          </ac:picMkLst>
        </pc:picChg>
        <pc:picChg chg="add del mod">
          <ac:chgData name="Al Loan" userId="0612fd53-a418-4c6c-b525-a17f4b1df164" providerId="ADAL" clId="{D67A287E-0A58-4D7D-A3EE-667BB8797C26}" dt="2022-11-01T18:05:54.303" v="1809" actId="22"/>
          <ac:picMkLst>
            <pc:docMk/>
            <pc:sldMk cId="1739392184" sldId="275"/>
            <ac:picMk id="15" creationId="{39A8C33B-69D4-11EB-FCBA-C31A58A1DBA9}"/>
          </ac:picMkLst>
        </pc:picChg>
        <pc:picChg chg="mod">
          <ac:chgData name="Al Loan" userId="0612fd53-a418-4c6c-b525-a17f4b1df164" providerId="ADAL" clId="{D67A287E-0A58-4D7D-A3EE-667BB8797C26}" dt="2022-11-01T18:15:13.927" v="1829"/>
          <ac:picMkLst>
            <pc:docMk/>
            <pc:sldMk cId="1739392184" sldId="275"/>
            <ac:picMk id="17" creationId="{B5AB4DAE-00D8-8E48-9AA7-E3082723F28E}"/>
          </ac:picMkLst>
        </pc:picChg>
        <pc:cxnChg chg="add del mod">
          <ac:chgData name="Al Loan" userId="0612fd53-a418-4c6c-b525-a17f4b1df164" providerId="ADAL" clId="{D67A287E-0A58-4D7D-A3EE-667BB8797C26}" dt="2022-11-01T18:15:12.586" v="1828" actId="478"/>
          <ac:cxnSpMkLst>
            <pc:docMk/>
            <pc:sldMk cId="1739392184" sldId="275"/>
            <ac:cxnSpMk id="13" creationId="{01524001-97BA-144B-EDA4-F58CDE0E4464}"/>
          </ac:cxnSpMkLst>
        </pc:cxnChg>
      </pc:sldChg>
      <pc:sldChg chg="add del">
        <pc:chgData name="Al Loan" userId="0612fd53-a418-4c6c-b525-a17f4b1df164" providerId="ADAL" clId="{D67A287E-0A58-4D7D-A3EE-667BB8797C26}" dt="2022-11-01T17:34:32.479" v="1211" actId="47"/>
        <pc:sldMkLst>
          <pc:docMk/>
          <pc:sldMk cId="1983197084" sldId="277"/>
        </pc:sldMkLst>
      </pc:sldChg>
      <pc:sldChg chg="del">
        <pc:chgData name="Al Loan" userId="0612fd53-a418-4c6c-b525-a17f4b1df164" providerId="ADAL" clId="{D67A287E-0A58-4D7D-A3EE-667BB8797C26}" dt="2022-11-01T17:34:29.815" v="1209" actId="47"/>
        <pc:sldMkLst>
          <pc:docMk/>
          <pc:sldMk cId="3998329140" sldId="295"/>
        </pc:sldMkLst>
      </pc:sldChg>
      <pc:sldChg chg="addSp delSp modSp mod">
        <pc:chgData name="Al Loan" userId="0612fd53-a418-4c6c-b525-a17f4b1df164" providerId="ADAL" clId="{D67A287E-0A58-4D7D-A3EE-667BB8797C26}" dt="2022-11-02T11:37:23.799" v="2153" actId="12"/>
        <pc:sldMkLst>
          <pc:docMk/>
          <pc:sldMk cId="2892368390" sldId="314"/>
        </pc:sldMkLst>
        <pc:spChg chg="mod">
          <ac:chgData name="Al Loan" userId="0612fd53-a418-4c6c-b525-a17f4b1df164" providerId="ADAL" clId="{D67A287E-0A58-4D7D-A3EE-667BB8797C26}" dt="2022-11-02T11:37:23.799" v="2153" actId="12"/>
          <ac:spMkLst>
            <pc:docMk/>
            <pc:sldMk cId="2892368390" sldId="314"/>
            <ac:spMk id="5" creationId="{00000000-0000-0000-0000-000000000000}"/>
          </ac:spMkLst>
        </pc:spChg>
        <pc:spChg chg="mod">
          <ac:chgData name="Al Loan" userId="0612fd53-a418-4c6c-b525-a17f4b1df164" providerId="ADAL" clId="{D67A287E-0A58-4D7D-A3EE-667BB8797C26}" dt="2022-11-02T11:18:42.464" v="1852" actId="34136"/>
          <ac:spMkLst>
            <pc:docMk/>
            <pc:sldMk cId="2892368390" sldId="314"/>
            <ac:spMk id="6" creationId="{00000000-0000-0000-0000-000000000000}"/>
          </ac:spMkLst>
        </pc:spChg>
        <pc:picChg chg="add mod">
          <ac:chgData name="Al Loan" userId="0612fd53-a418-4c6c-b525-a17f4b1df164" providerId="ADAL" clId="{D67A287E-0A58-4D7D-A3EE-667BB8797C26}" dt="2022-11-02T11:18:02.165" v="1841"/>
          <ac:picMkLst>
            <pc:docMk/>
            <pc:sldMk cId="2892368390" sldId="314"/>
            <ac:picMk id="2" creationId="{BA33BD77-399D-B36D-CBA9-57DCAB2F019D}"/>
          </ac:picMkLst>
        </pc:picChg>
        <pc:picChg chg="del">
          <ac:chgData name="Al Loan" userId="0612fd53-a418-4c6c-b525-a17f4b1df164" providerId="ADAL" clId="{D67A287E-0A58-4D7D-A3EE-667BB8797C26}" dt="2022-11-01T16:53:37.102" v="382" actId="478"/>
          <ac:picMkLst>
            <pc:docMk/>
            <pc:sldMk cId="2892368390" sldId="314"/>
            <ac:picMk id="1026" creationId="{00000000-0000-0000-0000-000000000000}"/>
          </ac:picMkLst>
        </pc:picChg>
      </pc:sldChg>
      <pc:sldChg chg="del">
        <pc:chgData name="Al Loan" userId="0612fd53-a418-4c6c-b525-a17f4b1df164" providerId="ADAL" clId="{D67A287E-0A58-4D7D-A3EE-667BB8797C26}" dt="2022-11-01T17:34:17.234" v="1206" actId="47"/>
        <pc:sldMkLst>
          <pc:docMk/>
          <pc:sldMk cId="3966328071" sldId="316"/>
        </pc:sldMkLst>
      </pc:sldChg>
      <pc:sldChg chg="del">
        <pc:chgData name="Al Loan" userId="0612fd53-a418-4c6c-b525-a17f4b1df164" providerId="ADAL" clId="{D67A287E-0A58-4D7D-A3EE-667BB8797C26}" dt="2022-11-01T17:26:34.559" v="1201" actId="47"/>
        <pc:sldMkLst>
          <pc:docMk/>
          <pc:sldMk cId="104294608" sldId="317"/>
        </pc:sldMkLst>
      </pc:sldChg>
      <pc:sldChg chg="del">
        <pc:chgData name="Al Loan" userId="0612fd53-a418-4c6c-b525-a17f4b1df164" providerId="ADAL" clId="{D67A287E-0A58-4D7D-A3EE-667BB8797C26}" dt="2022-11-01T16:55:31.826" v="384" actId="47"/>
        <pc:sldMkLst>
          <pc:docMk/>
          <pc:sldMk cId="3975483259" sldId="319"/>
        </pc:sldMkLst>
      </pc:sldChg>
      <pc:sldChg chg="del">
        <pc:chgData name="Al Loan" userId="0612fd53-a418-4c6c-b525-a17f4b1df164" providerId="ADAL" clId="{D67A287E-0A58-4D7D-A3EE-667BB8797C26}" dt="2022-11-01T17:27:20.558" v="1204" actId="47"/>
        <pc:sldMkLst>
          <pc:docMk/>
          <pc:sldMk cId="3298442678" sldId="320"/>
        </pc:sldMkLst>
      </pc:sldChg>
      <pc:sldChg chg="del">
        <pc:chgData name="Al Loan" userId="0612fd53-a418-4c6c-b525-a17f4b1df164" providerId="ADAL" clId="{D67A287E-0A58-4D7D-A3EE-667BB8797C26}" dt="2022-11-01T17:34:23.508" v="1207" actId="47"/>
        <pc:sldMkLst>
          <pc:docMk/>
          <pc:sldMk cId="3963505924" sldId="321"/>
        </pc:sldMkLst>
      </pc:sldChg>
      <pc:sldChg chg="del">
        <pc:chgData name="Al Loan" userId="0612fd53-a418-4c6c-b525-a17f4b1df164" providerId="ADAL" clId="{D67A287E-0A58-4D7D-A3EE-667BB8797C26}" dt="2022-11-01T17:27:34.817" v="1205" actId="47"/>
        <pc:sldMkLst>
          <pc:docMk/>
          <pc:sldMk cId="1521821287" sldId="322"/>
        </pc:sldMkLst>
      </pc:sldChg>
      <pc:sldChg chg="del">
        <pc:chgData name="Al Loan" userId="0612fd53-a418-4c6c-b525-a17f4b1df164" providerId="ADAL" clId="{D67A287E-0A58-4D7D-A3EE-667BB8797C26}" dt="2022-11-01T17:27:16.719" v="1203" actId="47"/>
        <pc:sldMkLst>
          <pc:docMk/>
          <pc:sldMk cId="3296506415" sldId="323"/>
        </pc:sldMkLst>
      </pc:sldChg>
      <pc:sldChg chg="del">
        <pc:chgData name="Al Loan" userId="0612fd53-a418-4c6c-b525-a17f4b1df164" providerId="ADAL" clId="{D67A287E-0A58-4D7D-A3EE-667BB8797C26}" dt="2022-11-01T16:56:01.338" v="387" actId="47"/>
        <pc:sldMkLst>
          <pc:docMk/>
          <pc:sldMk cId="70331446" sldId="324"/>
        </pc:sldMkLst>
      </pc:sldChg>
      <pc:sldChg chg="del">
        <pc:chgData name="Al Loan" userId="0612fd53-a418-4c6c-b525-a17f4b1df164" providerId="ADAL" clId="{D67A287E-0A58-4D7D-A3EE-667BB8797C26}" dt="2022-11-01T16:55:48.909" v="386" actId="47"/>
        <pc:sldMkLst>
          <pc:docMk/>
          <pc:sldMk cId="2891921386" sldId="325"/>
        </pc:sldMkLst>
      </pc:sldChg>
      <pc:sldChg chg="del">
        <pc:chgData name="Al Loan" userId="0612fd53-a418-4c6c-b525-a17f4b1df164" providerId="ADAL" clId="{D67A287E-0A58-4D7D-A3EE-667BB8797C26}" dt="2022-11-01T17:27:11.328" v="1202" actId="47"/>
        <pc:sldMkLst>
          <pc:docMk/>
          <pc:sldMk cId="1836601016" sldId="326"/>
        </pc:sldMkLst>
      </pc:sldChg>
      <pc:sldChg chg="del">
        <pc:chgData name="Al Loan" userId="0612fd53-a418-4c6c-b525-a17f4b1df164" providerId="ADAL" clId="{D67A287E-0A58-4D7D-A3EE-667BB8797C26}" dt="2022-11-01T17:26:26.203" v="1200" actId="47"/>
        <pc:sldMkLst>
          <pc:docMk/>
          <pc:sldMk cId="3845359187" sldId="328"/>
        </pc:sldMkLst>
      </pc:sldChg>
      <pc:sldChg chg="del">
        <pc:chgData name="Al Loan" userId="0612fd53-a418-4c6c-b525-a17f4b1df164" providerId="ADAL" clId="{D67A287E-0A58-4D7D-A3EE-667BB8797C26}" dt="2022-11-01T17:34:26.786" v="1208" actId="47"/>
        <pc:sldMkLst>
          <pc:docMk/>
          <pc:sldMk cId="1035942188" sldId="329"/>
        </pc:sldMkLst>
      </pc:sldChg>
      <pc:sldChg chg="addSp delSp modSp mod ord">
        <pc:chgData name="Al Loan" userId="0612fd53-a418-4c6c-b525-a17f4b1df164" providerId="ADAL" clId="{D67A287E-0A58-4D7D-A3EE-667BB8797C26}" dt="2022-11-02T11:15:10.988" v="1837" actId="14100"/>
        <pc:sldMkLst>
          <pc:docMk/>
          <pc:sldMk cId="2973001878" sldId="330"/>
        </pc:sldMkLst>
        <pc:spChg chg="add mod">
          <ac:chgData name="Al Loan" userId="0612fd53-a418-4c6c-b525-a17f4b1df164" providerId="ADAL" clId="{D67A287E-0A58-4D7D-A3EE-667BB8797C26}" dt="2022-11-01T17:54:14.436" v="1666" actId="255"/>
          <ac:spMkLst>
            <pc:docMk/>
            <pc:sldMk cId="2973001878" sldId="330"/>
            <ac:spMk id="3" creationId="{AD2F3F5F-139E-4F13-9644-CDF109C0D6EE}"/>
          </ac:spMkLst>
        </pc:spChg>
        <pc:spChg chg="mod">
          <ac:chgData name="Al Loan" userId="0612fd53-a418-4c6c-b525-a17f4b1df164" providerId="ADAL" clId="{D67A287E-0A58-4D7D-A3EE-667BB8797C26}" dt="2022-11-01T17:17:59.305" v="1128" actId="14100"/>
          <ac:spMkLst>
            <pc:docMk/>
            <pc:sldMk cId="2973001878" sldId="330"/>
            <ac:spMk id="5" creationId="{00000000-0000-0000-0000-000000000000}"/>
          </ac:spMkLst>
        </pc:spChg>
        <pc:spChg chg="del">
          <ac:chgData name="Al Loan" userId="0612fd53-a418-4c6c-b525-a17f4b1df164" providerId="ADAL" clId="{D67A287E-0A58-4D7D-A3EE-667BB8797C26}" dt="2022-11-01T17:15:53.526" v="1122" actId="478"/>
          <ac:spMkLst>
            <pc:docMk/>
            <pc:sldMk cId="2973001878" sldId="330"/>
            <ac:spMk id="6" creationId="{00000000-0000-0000-0000-000000000000}"/>
          </ac:spMkLst>
        </pc:spChg>
        <pc:spChg chg="add del mod">
          <ac:chgData name="Al Loan" userId="0612fd53-a418-4c6c-b525-a17f4b1df164" providerId="ADAL" clId="{D67A287E-0A58-4D7D-A3EE-667BB8797C26}" dt="2022-11-01T17:16:00.389" v="1123" actId="478"/>
          <ac:spMkLst>
            <pc:docMk/>
            <pc:sldMk cId="2973001878" sldId="330"/>
            <ac:spMk id="8" creationId="{10DEA6E8-5910-2F7A-9506-7F0D3A5EFB26}"/>
          </ac:spMkLst>
        </pc:spChg>
        <pc:spChg chg="add mod">
          <ac:chgData name="Al Loan" userId="0612fd53-a418-4c6c-b525-a17f4b1df164" providerId="ADAL" clId="{D67A287E-0A58-4D7D-A3EE-667BB8797C26}" dt="2022-11-01T17:24:44.628" v="1174" actId="113"/>
          <ac:spMkLst>
            <pc:docMk/>
            <pc:sldMk cId="2973001878" sldId="330"/>
            <ac:spMk id="13" creationId="{91CD4C30-C7FA-ADD8-EC24-A1C2E7AE76DE}"/>
          </ac:spMkLst>
        </pc:spChg>
        <pc:spChg chg="add del mod">
          <ac:chgData name="Al Loan" userId="0612fd53-a418-4c6c-b525-a17f4b1df164" providerId="ADAL" clId="{D67A287E-0A58-4D7D-A3EE-667BB8797C26}" dt="2022-11-01T17:25:34.371" v="1198" actId="1076"/>
          <ac:spMkLst>
            <pc:docMk/>
            <pc:sldMk cId="2973001878" sldId="330"/>
            <ac:spMk id="14" creationId="{62CC558A-C325-D5FF-54D6-5E2048EB1680}"/>
          </ac:spMkLst>
        </pc:spChg>
        <pc:picChg chg="add mod">
          <ac:chgData name="Al Loan" userId="0612fd53-a418-4c6c-b525-a17f4b1df164" providerId="ADAL" clId="{D67A287E-0A58-4D7D-A3EE-667BB8797C26}" dt="2022-11-01T17:14:57.287" v="1031"/>
          <ac:picMkLst>
            <pc:docMk/>
            <pc:sldMk cId="2973001878" sldId="330"/>
            <ac:picMk id="2" creationId="{9565095E-B461-417E-2931-E503D0972363}"/>
          </ac:picMkLst>
        </pc:picChg>
        <pc:picChg chg="mod">
          <ac:chgData name="Al Loan" userId="0612fd53-a418-4c6c-b525-a17f4b1df164" providerId="ADAL" clId="{D67A287E-0A58-4D7D-A3EE-667BB8797C26}" dt="2022-11-02T11:15:10.988" v="1837" actId="14100"/>
          <ac:picMkLst>
            <pc:docMk/>
            <pc:sldMk cId="2973001878" sldId="330"/>
            <ac:picMk id="7" creationId="{46320194-AD5D-4481-AE22-A30614049750}"/>
          </ac:picMkLst>
        </pc:picChg>
        <pc:picChg chg="add mod">
          <ac:chgData name="Al Loan" userId="0612fd53-a418-4c6c-b525-a17f4b1df164" providerId="ADAL" clId="{D67A287E-0A58-4D7D-A3EE-667BB8797C26}" dt="2022-11-01T17:25:26.029" v="1197" actId="1036"/>
          <ac:picMkLst>
            <pc:docMk/>
            <pc:sldMk cId="2973001878" sldId="330"/>
            <ac:picMk id="10" creationId="{D2E192CB-AFBE-B528-F2E8-9360FA5A2D9F}"/>
          </ac:picMkLst>
        </pc:picChg>
        <pc:picChg chg="add mod">
          <ac:chgData name="Al Loan" userId="0612fd53-a418-4c6c-b525-a17f4b1df164" providerId="ADAL" clId="{D67A287E-0A58-4D7D-A3EE-667BB8797C26}" dt="2022-11-01T17:23:38.995" v="1152" actId="14100"/>
          <ac:picMkLst>
            <pc:docMk/>
            <pc:sldMk cId="2973001878" sldId="330"/>
            <ac:picMk id="12" creationId="{914B814E-DABF-F01B-2AA6-FCB7BC667801}"/>
          </ac:picMkLst>
        </pc:picChg>
        <pc:picChg chg="del">
          <ac:chgData name="Al Loan" userId="0612fd53-a418-4c6c-b525-a17f4b1df164" providerId="ADAL" clId="{D67A287E-0A58-4D7D-A3EE-667BB8797C26}" dt="2022-11-01T17:14:55.796" v="1030" actId="478"/>
          <ac:picMkLst>
            <pc:docMk/>
            <pc:sldMk cId="2973001878" sldId="330"/>
            <ac:picMk id="1026" creationId="{00000000-0000-0000-0000-000000000000}"/>
          </ac:picMkLst>
        </pc:picChg>
      </pc:sldChg>
      <pc:sldChg chg="del">
        <pc:chgData name="Al Loan" userId="0612fd53-a418-4c6c-b525-a17f4b1df164" providerId="ADAL" clId="{D67A287E-0A58-4D7D-A3EE-667BB8797C26}" dt="2022-11-01T16:55:37.960" v="385" actId="47"/>
        <pc:sldMkLst>
          <pc:docMk/>
          <pc:sldMk cId="787149125" sldId="331"/>
        </pc:sldMkLst>
      </pc:sldChg>
      <pc:sldChg chg="del">
        <pc:chgData name="Al Loan" userId="0612fd53-a418-4c6c-b525-a17f4b1df164" providerId="ADAL" clId="{D67A287E-0A58-4D7D-A3EE-667BB8797C26}" dt="2022-11-01T17:26:22.724" v="1199" actId="47"/>
        <pc:sldMkLst>
          <pc:docMk/>
          <pc:sldMk cId="3247337497" sldId="332"/>
        </pc:sldMkLst>
      </pc:sldChg>
      <pc:sldChg chg="addSp delSp modSp mod ord">
        <pc:chgData name="Al Loan" userId="0612fd53-a418-4c6c-b525-a17f4b1df164" providerId="ADAL" clId="{D67A287E-0A58-4D7D-A3EE-667BB8797C26}" dt="2022-11-02T11:15:42.934" v="1838" actId="20578"/>
        <pc:sldMkLst>
          <pc:docMk/>
          <pc:sldMk cId="3727666888" sldId="333"/>
        </pc:sldMkLst>
        <pc:spChg chg="add del mod">
          <ac:chgData name="Al Loan" userId="0612fd53-a418-4c6c-b525-a17f4b1df164" providerId="ADAL" clId="{D67A287E-0A58-4D7D-A3EE-667BB8797C26}" dt="2022-11-01T16:58:47.641" v="411"/>
          <ac:spMkLst>
            <pc:docMk/>
            <pc:sldMk cId="3727666888" sldId="333"/>
            <ac:spMk id="4" creationId="{2EAE77B5-F34F-A919-9A7F-3CC17A0C80A7}"/>
          </ac:spMkLst>
        </pc:spChg>
        <pc:spChg chg="del mod">
          <ac:chgData name="Al Loan" userId="0612fd53-a418-4c6c-b525-a17f4b1df164" providerId="ADAL" clId="{D67A287E-0A58-4D7D-A3EE-667BB8797C26}" dt="2022-11-01T17:00:00.828" v="464" actId="478"/>
          <ac:spMkLst>
            <pc:docMk/>
            <pc:sldMk cId="3727666888" sldId="333"/>
            <ac:spMk id="6" creationId="{00000000-0000-0000-0000-000000000000}"/>
          </ac:spMkLst>
        </pc:spChg>
        <pc:spChg chg="add mod">
          <ac:chgData name="Al Loan" userId="0612fd53-a418-4c6c-b525-a17f4b1df164" providerId="ADAL" clId="{D67A287E-0A58-4D7D-A3EE-667BB8797C26}" dt="2022-11-01T17:53:56.081" v="1665" actId="255"/>
          <ac:spMkLst>
            <pc:docMk/>
            <pc:sldMk cId="3727666888" sldId="333"/>
            <ac:spMk id="7" creationId="{F9C40C9E-8CC9-E856-064A-4A90928B24C8}"/>
          </ac:spMkLst>
        </pc:spChg>
        <pc:spChg chg="add del mod">
          <ac:chgData name="Al Loan" userId="0612fd53-a418-4c6c-b525-a17f4b1df164" providerId="ADAL" clId="{D67A287E-0A58-4D7D-A3EE-667BB8797C26}" dt="2022-11-01T17:00:26.487" v="468" actId="478"/>
          <ac:spMkLst>
            <pc:docMk/>
            <pc:sldMk cId="3727666888" sldId="333"/>
            <ac:spMk id="9" creationId="{DA68FCFB-53EB-51B5-DC84-5C57B200127E}"/>
          </ac:spMkLst>
        </pc:spChg>
        <pc:spChg chg="mod">
          <ac:chgData name="Al Loan" userId="0612fd53-a418-4c6c-b525-a17f4b1df164" providerId="ADAL" clId="{D67A287E-0A58-4D7D-A3EE-667BB8797C26}" dt="2022-11-02T11:15:42.934" v="1838" actId="20578"/>
          <ac:spMkLst>
            <pc:docMk/>
            <pc:sldMk cId="3727666888" sldId="333"/>
            <ac:spMk id="11" creationId="{40A2A323-9341-47B4-B500-7D73BA46B132}"/>
          </ac:spMkLst>
        </pc:spChg>
        <pc:picChg chg="add mod">
          <ac:chgData name="Al Loan" userId="0612fd53-a418-4c6c-b525-a17f4b1df164" providerId="ADAL" clId="{D67A287E-0A58-4D7D-A3EE-667BB8797C26}" dt="2022-11-01T16:57:59.005" v="402"/>
          <ac:picMkLst>
            <pc:docMk/>
            <pc:sldMk cId="3727666888" sldId="333"/>
            <ac:picMk id="2" creationId="{546B54F1-916C-BED4-ACCD-AA031E2EA77F}"/>
          </ac:picMkLst>
        </pc:picChg>
        <pc:picChg chg="mod">
          <ac:chgData name="Al Loan" userId="0612fd53-a418-4c6c-b525-a17f4b1df164" providerId="ADAL" clId="{D67A287E-0A58-4D7D-A3EE-667BB8797C26}" dt="2022-11-01T16:57:36.227" v="400" actId="692"/>
          <ac:picMkLst>
            <pc:docMk/>
            <pc:sldMk cId="3727666888" sldId="333"/>
            <ac:picMk id="3" creationId="{4D9C6447-7FE8-42FB-988B-009B0C3AEF9F}"/>
          </ac:picMkLst>
        </pc:picChg>
        <pc:picChg chg="del">
          <ac:chgData name="Al Loan" userId="0612fd53-a418-4c6c-b525-a17f4b1df164" providerId="ADAL" clId="{D67A287E-0A58-4D7D-A3EE-667BB8797C26}" dt="2022-11-01T16:57:57.683" v="401" actId="478"/>
          <ac:picMkLst>
            <pc:docMk/>
            <pc:sldMk cId="3727666888" sldId="333"/>
            <ac:picMk id="1026" creationId="{00000000-0000-0000-0000-000000000000}"/>
          </ac:picMkLst>
        </pc:picChg>
      </pc:sldChg>
      <pc:sldChg chg="addSp delSp modSp add mod">
        <pc:chgData name="Al Loan" userId="0612fd53-a418-4c6c-b525-a17f4b1df164" providerId="ADAL" clId="{D67A287E-0A58-4D7D-A3EE-667BB8797C26}" dt="2022-11-01T17:57:48.322" v="1706" actId="255"/>
        <pc:sldMkLst>
          <pc:docMk/>
          <pc:sldMk cId="160414625" sldId="334"/>
        </pc:sldMkLst>
        <pc:spChg chg="mod">
          <ac:chgData name="Al Loan" userId="0612fd53-a418-4c6c-b525-a17f4b1df164" providerId="ADAL" clId="{D67A287E-0A58-4D7D-A3EE-667BB8797C26}" dt="2022-11-01T17:54:56.167" v="1690" actId="20577"/>
          <ac:spMkLst>
            <pc:docMk/>
            <pc:sldMk cId="160414625" sldId="334"/>
            <ac:spMk id="7" creationId="{F9C40C9E-8CC9-E856-064A-4A90928B24C8}"/>
          </ac:spMkLst>
        </pc:spChg>
        <pc:spChg chg="mod">
          <ac:chgData name="Al Loan" userId="0612fd53-a418-4c6c-b525-a17f4b1df164" providerId="ADAL" clId="{D67A287E-0A58-4D7D-A3EE-667BB8797C26}" dt="2022-11-01T17:57:48.322" v="1706" actId="255"/>
          <ac:spMkLst>
            <pc:docMk/>
            <pc:sldMk cId="160414625" sldId="334"/>
            <ac:spMk id="11" creationId="{40A2A323-9341-47B4-B500-7D73BA46B132}"/>
          </ac:spMkLst>
        </pc:spChg>
        <pc:picChg chg="del">
          <ac:chgData name="Al Loan" userId="0612fd53-a418-4c6c-b525-a17f4b1df164" providerId="ADAL" clId="{D67A287E-0A58-4D7D-A3EE-667BB8797C26}" dt="2022-11-01T17:38:48.134" v="1410" actId="478"/>
          <ac:picMkLst>
            <pc:docMk/>
            <pc:sldMk cId="160414625" sldId="334"/>
            <ac:picMk id="3" creationId="{4D9C6447-7FE8-42FB-988B-009B0C3AEF9F}"/>
          </ac:picMkLst>
        </pc:picChg>
        <pc:picChg chg="add mod">
          <ac:chgData name="Al Loan" userId="0612fd53-a418-4c6c-b525-a17f4b1df164" providerId="ADAL" clId="{D67A287E-0A58-4D7D-A3EE-667BB8797C26}" dt="2022-11-01T17:38:52.794" v="1436" actId="1038"/>
          <ac:picMkLst>
            <pc:docMk/>
            <pc:sldMk cId="160414625" sldId="334"/>
            <ac:picMk id="6" creationId="{4D702377-2EB2-6381-F62C-ED47735D7541}"/>
          </ac:picMkLst>
        </pc:picChg>
      </pc:sldChg>
      <pc:sldChg chg="new del">
        <pc:chgData name="Al Loan" userId="0612fd53-a418-4c6c-b525-a17f4b1df164" providerId="ADAL" clId="{D67A287E-0A58-4D7D-A3EE-667BB8797C26}" dt="2022-11-01T14:35:47.898" v="252" actId="680"/>
        <pc:sldMkLst>
          <pc:docMk/>
          <pc:sldMk cId="1571450315" sldId="334"/>
        </pc:sldMkLst>
      </pc:sldChg>
      <pc:sldChg chg="addSp delSp modSp add mod">
        <pc:chgData name="Al Loan" userId="0612fd53-a418-4c6c-b525-a17f4b1df164" providerId="ADAL" clId="{D67A287E-0A58-4D7D-A3EE-667BB8797C26}" dt="2022-11-02T11:40:52.770" v="2178" actId="14100"/>
        <pc:sldMkLst>
          <pc:docMk/>
          <pc:sldMk cId="4032595821" sldId="335"/>
        </pc:sldMkLst>
        <pc:spChg chg="mod">
          <ac:chgData name="Al Loan" userId="0612fd53-a418-4c6c-b525-a17f4b1df164" providerId="ADAL" clId="{D67A287E-0A58-4D7D-A3EE-667BB8797C26}" dt="2022-11-02T11:40:37.223" v="2177" actId="6549"/>
          <ac:spMkLst>
            <pc:docMk/>
            <pc:sldMk cId="4032595821" sldId="335"/>
            <ac:spMk id="2" creationId="{001F33B9-5150-B8C9-66EE-54EF56B010B8}"/>
          </ac:spMkLst>
        </pc:spChg>
        <pc:spChg chg="mod">
          <ac:chgData name="Al Loan" userId="0612fd53-a418-4c6c-b525-a17f4b1df164" providerId="ADAL" clId="{D67A287E-0A58-4D7D-A3EE-667BB8797C26}" dt="2022-11-02T11:33:56.371" v="2120" actId="14100"/>
          <ac:spMkLst>
            <pc:docMk/>
            <pc:sldMk cId="4032595821" sldId="335"/>
            <ac:spMk id="4" creationId="{DC0DBE27-7ACC-80AC-7E4A-E8D026464EDF}"/>
          </ac:spMkLst>
        </pc:spChg>
        <pc:spChg chg="mod">
          <ac:chgData name="Al Loan" userId="0612fd53-a418-4c6c-b525-a17f4b1df164" providerId="ADAL" clId="{D67A287E-0A58-4D7D-A3EE-667BB8797C26}" dt="2022-11-02T11:34:43.154" v="2138" actId="27636"/>
          <ac:spMkLst>
            <pc:docMk/>
            <pc:sldMk cId="4032595821" sldId="335"/>
            <ac:spMk id="10" creationId="{D42B887B-A0B8-19A9-EC18-EFBD4A5D4AF8}"/>
          </ac:spMkLst>
        </pc:spChg>
        <pc:picChg chg="add mod">
          <ac:chgData name="Al Loan" userId="0612fd53-a418-4c6c-b525-a17f4b1df164" providerId="ADAL" clId="{D67A287E-0A58-4D7D-A3EE-667BB8797C26}" dt="2022-11-02T11:40:52.770" v="2178" actId="14100"/>
          <ac:picMkLst>
            <pc:docMk/>
            <pc:sldMk cId="4032595821" sldId="335"/>
            <ac:picMk id="6" creationId="{C873F1DB-1C51-C523-FE71-1D6E8DE7801C}"/>
          </ac:picMkLst>
        </pc:picChg>
        <pc:picChg chg="del">
          <ac:chgData name="Al Loan" userId="0612fd53-a418-4c6c-b525-a17f4b1df164" providerId="ADAL" clId="{D67A287E-0A58-4D7D-A3EE-667BB8797C26}" dt="2022-11-02T11:29:20.903" v="2019" actId="478"/>
          <ac:picMkLst>
            <pc:docMk/>
            <pc:sldMk cId="4032595821" sldId="335"/>
            <ac:picMk id="8" creationId="{591AA74E-9734-1442-DED4-06E457A94049}"/>
          </ac:picMkLst>
        </pc:picChg>
      </pc:sldChg>
    </pc:docChg>
  </pc:docChgLst>
  <pc:docChgLst>
    <pc:chgData name="Al Loan" userId="0612fd53-a418-4c6c-b525-a17f4b1df164" providerId="ADAL" clId="{E488381B-0000-438B-9731-C87BA3394B87}"/>
    <pc:docChg chg="modSld">
      <pc:chgData name="Al Loan" userId="0612fd53-a418-4c6c-b525-a17f4b1df164" providerId="ADAL" clId="{E488381B-0000-438B-9731-C87BA3394B87}" dt="2022-09-12T17:15:32.756" v="0" actId="1076"/>
      <pc:docMkLst>
        <pc:docMk/>
      </pc:docMkLst>
      <pc:sldChg chg="modSp mod">
        <pc:chgData name="Al Loan" userId="0612fd53-a418-4c6c-b525-a17f4b1df164" providerId="ADAL" clId="{E488381B-0000-438B-9731-C87BA3394B87}" dt="2022-09-12T17:15:32.756" v="0" actId="1076"/>
        <pc:sldMkLst>
          <pc:docMk/>
          <pc:sldMk cId="3975483259" sldId="319"/>
        </pc:sldMkLst>
        <pc:picChg chg="mod">
          <ac:chgData name="Al Loan" userId="0612fd53-a418-4c6c-b525-a17f4b1df164" providerId="ADAL" clId="{E488381B-0000-438B-9731-C87BA3394B87}" dt="2022-09-12T17:15:32.756" v="0" actId="1076"/>
          <ac:picMkLst>
            <pc:docMk/>
            <pc:sldMk cId="3975483259" sldId="319"/>
            <ac:picMk id="12" creationId="{134AFF4E-C643-49AD-8FCD-B9B8E65ED132}"/>
          </ac:picMkLst>
        </pc:picChg>
      </pc:sldChg>
    </pc:docChg>
  </pc:docChgLst>
  <pc:docChgLst>
    <pc:chgData name="Al Loan" userId="0612fd53-a418-4c6c-b525-a17f4b1df164" providerId="ADAL" clId="{A09198DC-537C-4361-8C32-A55FCA0D0D97}"/>
    <pc:docChg chg="undo custSel addSld delSld modSld sldOrd">
      <pc:chgData name="Al Loan" userId="0612fd53-a418-4c6c-b525-a17f4b1df164" providerId="ADAL" clId="{A09198DC-537C-4361-8C32-A55FCA0D0D97}" dt="2022-04-27T12:17:35.465" v="1667" actId="14100"/>
      <pc:docMkLst>
        <pc:docMk/>
      </pc:docMkLst>
      <pc:sldChg chg="modSp mod">
        <pc:chgData name="Al Loan" userId="0612fd53-a418-4c6c-b525-a17f4b1df164" providerId="ADAL" clId="{A09198DC-537C-4361-8C32-A55FCA0D0D97}" dt="2022-04-27T12:04:22.454" v="1503" actId="6549"/>
        <pc:sldMkLst>
          <pc:docMk/>
          <pc:sldMk cId="3998329140" sldId="295"/>
        </pc:sldMkLst>
        <pc:spChg chg="mod">
          <ac:chgData name="Al Loan" userId="0612fd53-a418-4c6c-b525-a17f4b1df164" providerId="ADAL" clId="{A09198DC-537C-4361-8C32-A55FCA0D0D97}" dt="2022-04-27T12:04:22.454" v="1503" actId="6549"/>
          <ac:spMkLst>
            <pc:docMk/>
            <pc:sldMk cId="3998329140" sldId="295"/>
            <ac:spMk id="5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1:13:04.586" v="729" actId="255"/>
          <ac:spMkLst>
            <pc:docMk/>
            <pc:sldMk cId="3998329140" sldId="295"/>
            <ac:spMk id="6" creationId="{00000000-0000-0000-0000-000000000000}"/>
          </ac:spMkLst>
        </pc:spChg>
      </pc:sldChg>
      <pc:sldChg chg="delSp modSp mod">
        <pc:chgData name="Al Loan" userId="0612fd53-a418-4c6c-b525-a17f4b1df164" providerId="ADAL" clId="{A09198DC-537C-4361-8C32-A55FCA0D0D97}" dt="2022-04-27T11:36:22.059" v="1012" actId="20577"/>
        <pc:sldMkLst>
          <pc:docMk/>
          <pc:sldMk cId="2892368390" sldId="314"/>
        </pc:sldMkLst>
        <pc:spChg chg="mod">
          <ac:chgData name="Al Loan" userId="0612fd53-a418-4c6c-b525-a17f4b1df164" providerId="ADAL" clId="{A09198DC-537C-4361-8C32-A55FCA0D0D97}" dt="2022-04-27T11:36:22.059" v="1012" actId="20577"/>
          <ac:spMkLst>
            <pc:docMk/>
            <pc:sldMk cId="2892368390" sldId="314"/>
            <ac:spMk id="5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0:56:48.284" v="128" actId="6549"/>
          <ac:spMkLst>
            <pc:docMk/>
            <pc:sldMk cId="2892368390" sldId="314"/>
            <ac:spMk id="6" creationId="{00000000-0000-0000-0000-000000000000}"/>
          </ac:spMkLst>
        </pc:spChg>
        <pc:picChg chg="del">
          <ac:chgData name="Al Loan" userId="0612fd53-a418-4c6c-b525-a17f4b1df164" providerId="ADAL" clId="{A09198DC-537C-4361-8C32-A55FCA0D0D97}" dt="2022-04-27T10:57:36.793" v="280" actId="478"/>
          <ac:picMkLst>
            <pc:docMk/>
            <pc:sldMk cId="2892368390" sldId="314"/>
            <ac:picMk id="3" creationId="{78BD4315-634B-4E2A-A670-F8BC1360970F}"/>
          </ac:picMkLst>
        </pc:picChg>
      </pc:sldChg>
      <pc:sldChg chg="modSp mod ord">
        <pc:chgData name="Al Loan" userId="0612fd53-a418-4c6c-b525-a17f4b1df164" providerId="ADAL" clId="{A09198DC-537C-4361-8C32-A55FCA0D0D97}" dt="2022-04-27T11:49:10.193" v="1261" actId="1036"/>
        <pc:sldMkLst>
          <pc:docMk/>
          <pc:sldMk cId="3975483259" sldId="319"/>
        </pc:sldMkLst>
        <pc:spChg chg="mod">
          <ac:chgData name="Al Loan" userId="0612fd53-a418-4c6c-b525-a17f4b1df164" providerId="ADAL" clId="{A09198DC-537C-4361-8C32-A55FCA0D0D97}" dt="2022-04-27T11:38:46.416" v="1035" actId="255"/>
          <ac:spMkLst>
            <pc:docMk/>
            <pc:sldMk cId="3975483259" sldId="319"/>
            <ac:spMk id="6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1:49:08.091" v="1255" actId="1036"/>
          <ac:spMkLst>
            <pc:docMk/>
            <pc:sldMk cId="3975483259" sldId="319"/>
            <ac:spMk id="11" creationId="{40A2A323-9341-47B4-B500-7D73BA46B132}"/>
          </ac:spMkLst>
        </pc:spChg>
        <pc:picChg chg="mod">
          <ac:chgData name="Al Loan" userId="0612fd53-a418-4c6c-b525-a17f4b1df164" providerId="ADAL" clId="{A09198DC-537C-4361-8C32-A55FCA0D0D97}" dt="2022-04-27T11:49:10.193" v="1261" actId="1036"/>
          <ac:picMkLst>
            <pc:docMk/>
            <pc:sldMk cId="3975483259" sldId="319"/>
            <ac:picMk id="12" creationId="{134AFF4E-C643-49AD-8FCD-B9B8E65ED132}"/>
          </ac:picMkLst>
        </pc:picChg>
      </pc:sldChg>
      <pc:sldChg chg="modSp mod">
        <pc:chgData name="Al Loan" userId="0612fd53-a418-4c6c-b525-a17f4b1df164" providerId="ADAL" clId="{A09198DC-537C-4361-8C32-A55FCA0D0D97}" dt="2022-04-21T13:05:34.067" v="1" actId="3626"/>
        <pc:sldMkLst>
          <pc:docMk/>
          <pc:sldMk cId="3298442678" sldId="320"/>
        </pc:sldMkLst>
        <pc:spChg chg="mod">
          <ac:chgData name="Al Loan" userId="0612fd53-a418-4c6c-b525-a17f4b1df164" providerId="ADAL" clId="{A09198DC-537C-4361-8C32-A55FCA0D0D97}" dt="2022-04-21T13:05:34.067" v="1" actId="3626"/>
          <ac:spMkLst>
            <pc:docMk/>
            <pc:sldMk cId="3298442678" sldId="320"/>
            <ac:spMk id="5" creationId="{00000000-0000-0000-0000-000000000000}"/>
          </ac:spMkLst>
        </pc:spChg>
      </pc:sldChg>
      <pc:sldChg chg="modSp mod ord">
        <pc:chgData name="Al Loan" userId="0612fd53-a418-4c6c-b525-a17f4b1df164" providerId="ADAL" clId="{A09198DC-537C-4361-8C32-A55FCA0D0D97}" dt="2022-04-27T12:08:52.340" v="1600" actId="113"/>
        <pc:sldMkLst>
          <pc:docMk/>
          <pc:sldMk cId="70331446" sldId="324"/>
        </pc:sldMkLst>
        <pc:spChg chg="mod">
          <ac:chgData name="Al Loan" userId="0612fd53-a418-4c6c-b525-a17f4b1df164" providerId="ADAL" clId="{A09198DC-537C-4361-8C32-A55FCA0D0D97}" dt="2022-04-27T11:39:32.841" v="1037" actId="255"/>
          <ac:spMkLst>
            <pc:docMk/>
            <pc:sldMk cId="70331446" sldId="324"/>
            <ac:spMk id="6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2:08:52.340" v="1600" actId="113"/>
          <ac:spMkLst>
            <pc:docMk/>
            <pc:sldMk cId="70331446" sldId="324"/>
            <ac:spMk id="11" creationId="{40A2A323-9341-47B4-B500-7D73BA46B132}"/>
          </ac:spMkLst>
        </pc:spChg>
      </pc:sldChg>
      <pc:sldChg chg="addSp modSp mod ord">
        <pc:chgData name="Al Loan" userId="0612fd53-a418-4c6c-b525-a17f4b1df164" providerId="ADAL" clId="{A09198DC-537C-4361-8C32-A55FCA0D0D97}" dt="2022-04-27T12:17:35.465" v="1667" actId="14100"/>
        <pc:sldMkLst>
          <pc:docMk/>
          <pc:sldMk cId="2891921386" sldId="325"/>
        </pc:sldMkLst>
        <pc:spChg chg="mod">
          <ac:chgData name="Al Loan" userId="0612fd53-a418-4c6c-b525-a17f4b1df164" providerId="ADAL" clId="{A09198DC-537C-4361-8C32-A55FCA0D0D97}" dt="2022-04-27T11:39:10.623" v="1036" actId="255"/>
          <ac:spMkLst>
            <pc:docMk/>
            <pc:sldMk cId="2891921386" sldId="325"/>
            <ac:spMk id="6" creationId="{00000000-0000-0000-0000-000000000000}"/>
          </ac:spMkLst>
        </pc:spChg>
        <pc:spChg chg="add mod">
          <ac:chgData name="Al Loan" userId="0612fd53-a418-4c6c-b525-a17f4b1df164" providerId="ADAL" clId="{A09198DC-537C-4361-8C32-A55FCA0D0D97}" dt="2022-04-27T12:17:25.844" v="1664" actId="1036"/>
          <ac:spMkLst>
            <pc:docMk/>
            <pc:sldMk cId="2891921386" sldId="325"/>
            <ac:spMk id="8" creationId="{D441D8DC-F4B3-48C7-AD43-E75DAFAB61B6}"/>
          </ac:spMkLst>
        </pc:spChg>
        <pc:spChg chg="mod">
          <ac:chgData name="Al Loan" userId="0612fd53-a418-4c6c-b525-a17f4b1df164" providerId="ADAL" clId="{A09198DC-537C-4361-8C32-A55FCA0D0D97}" dt="2022-04-27T12:17:14.012" v="1615" actId="5793"/>
          <ac:spMkLst>
            <pc:docMk/>
            <pc:sldMk cId="2891921386" sldId="325"/>
            <ac:spMk id="11" creationId="{40A2A323-9341-47B4-B500-7D73BA46B132}"/>
          </ac:spMkLst>
        </pc:spChg>
        <pc:picChg chg="add mod">
          <ac:chgData name="Al Loan" userId="0612fd53-a418-4c6c-b525-a17f4b1df164" providerId="ADAL" clId="{A09198DC-537C-4361-8C32-A55FCA0D0D97}" dt="2022-04-27T12:17:35.465" v="1667" actId="14100"/>
          <ac:picMkLst>
            <pc:docMk/>
            <pc:sldMk cId="2891921386" sldId="325"/>
            <ac:picMk id="3" creationId="{4B042E9A-791B-4679-B981-A1CF55DFDC63}"/>
          </ac:picMkLst>
        </pc:picChg>
      </pc:sldChg>
      <pc:sldChg chg="modSp add del mod">
        <pc:chgData name="Al Loan" userId="0612fd53-a418-4c6c-b525-a17f4b1df164" providerId="ADAL" clId="{A09198DC-537C-4361-8C32-A55FCA0D0D97}" dt="2022-04-27T11:24:59.161" v="873" actId="47"/>
        <pc:sldMkLst>
          <pc:docMk/>
          <pc:sldMk cId="2556328874" sldId="327"/>
        </pc:sldMkLst>
        <pc:spChg chg="mod">
          <ac:chgData name="Al Loan" userId="0612fd53-a418-4c6c-b525-a17f4b1df164" providerId="ADAL" clId="{A09198DC-537C-4361-8C32-A55FCA0D0D97}" dt="2022-04-27T11:00:13.761" v="459" actId="20577"/>
          <ac:spMkLst>
            <pc:docMk/>
            <pc:sldMk cId="2556328874" sldId="327"/>
            <ac:spMk id="5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0:59:45.313" v="412" actId="6549"/>
          <ac:spMkLst>
            <pc:docMk/>
            <pc:sldMk cId="2556328874" sldId="327"/>
            <ac:spMk id="6" creationId="{00000000-0000-0000-0000-000000000000}"/>
          </ac:spMkLst>
        </pc:spChg>
      </pc:sldChg>
      <pc:sldChg chg="new del">
        <pc:chgData name="Al Loan" userId="0612fd53-a418-4c6c-b525-a17f4b1df164" providerId="ADAL" clId="{A09198DC-537C-4361-8C32-A55FCA0D0D97}" dt="2022-04-27T10:56:27.154" v="92" actId="680"/>
        <pc:sldMkLst>
          <pc:docMk/>
          <pc:sldMk cId="3648686651" sldId="327"/>
        </pc:sldMkLst>
      </pc:sldChg>
      <pc:sldChg chg="add">
        <pc:chgData name="Al Loan" userId="0612fd53-a418-4c6c-b525-a17f4b1df164" providerId="ADAL" clId="{A09198DC-537C-4361-8C32-A55FCA0D0D97}" dt="2022-04-27T10:58:16.238" v="318" actId="2890"/>
        <pc:sldMkLst>
          <pc:docMk/>
          <pc:sldMk cId="3845359187" sldId="328"/>
        </pc:sldMkLst>
      </pc:sldChg>
      <pc:sldChg chg="modSp add mod">
        <pc:chgData name="Al Loan" userId="0612fd53-a418-4c6c-b525-a17f4b1df164" providerId="ADAL" clId="{A09198DC-537C-4361-8C32-A55FCA0D0D97}" dt="2022-04-27T12:05:17.468" v="1527" actId="20577"/>
        <pc:sldMkLst>
          <pc:docMk/>
          <pc:sldMk cId="1035942188" sldId="329"/>
        </pc:sldMkLst>
        <pc:spChg chg="mod">
          <ac:chgData name="Al Loan" userId="0612fd53-a418-4c6c-b525-a17f4b1df164" providerId="ADAL" clId="{A09198DC-537C-4361-8C32-A55FCA0D0D97}" dt="2022-04-27T12:05:17.468" v="1527" actId="20577"/>
          <ac:spMkLst>
            <pc:docMk/>
            <pc:sldMk cId="1035942188" sldId="329"/>
            <ac:spMk id="5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1:13:32.261" v="731" actId="255"/>
          <ac:spMkLst>
            <pc:docMk/>
            <pc:sldMk cId="1035942188" sldId="329"/>
            <ac:spMk id="6" creationId="{00000000-0000-0000-0000-000000000000}"/>
          </ac:spMkLst>
        </pc:spChg>
      </pc:sldChg>
      <pc:sldChg chg="addSp modSp add mod">
        <pc:chgData name="Al Loan" userId="0612fd53-a418-4c6c-b525-a17f4b1df164" providerId="ADAL" clId="{A09198DC-537C-4361-8C32-A55FCA0D0D97}" dt="2022-04-27T12:05:32.216" v="1529" actId="115"/>
        <pc:sldMkLst>
          <pc:docMk/>
          <pc:sldMk cId="2973001878" sldId="330"/>
        </pc:sldMkLst>
        <pc:spChg chg="mod">
          <ac:chgData name="Al Loan" userId="0612fd53-a418-4c6c-b525-a17f4b1df164" providerId="ADAL" clId="{A09198DC-537C-4361-8C32-A55FCA0D0D97}" dt="2022-04-27T12:05:32.216" v="1529" actId="115"/>
          <ac:spMkLst>
            <pc:docMk/>
            <pc:sldMk cId="2973001878" sldId="330"/>
            <ac:spMk id="5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1:27:16.291" v="947" actId="6549"/>
          <ac:spMkLst>
            <pc:docMk/>
            <pc:sldMk cId="2973001878" sldId="330"/>
            <ac:spMk id="6" creationId="{00000000-0000-0000-0000-000000000000}"/>
          </ac:spMkLst>
        </pc:spChg>
        <pc:picChg chg="add mod">
          <ac:chgData name="Al Loan" userId="0612fd53-a418-4c6c-b525-a17f4b1df164" providerId="ADAL" clId="{A09198DC-537C-4361-8C32-A55FCA0D0D97}" dt="2022-04-27T11:35:51.638" v="986" actId="14100"/>
          <ac:picMkLst>
            <pc:docMk/>
            <pc:sldMk cId="2973001878" sldId="330"/>
            <ac:picMk id="7" creationId="{46320194-AD5D-4481-AE22-A30614049750}"/>
          </ac:picMkLst>
        </pc:picChg>
      </pc:sldChg>
      <pc:sldChg chg="modSp add mod">
        <pc:chgData name="Al Loan" userId="0612fd53-a418-4c6c-b525-a17f4b1df164" providerId="ADAL" clId="{A09198DC-537C-4361-8C32-A55FCA0D0D97}" dt="2022-04-27T12:06:32.151" v="1531" actId="5793"/>
        <pc:sldMkLst>
          <pc:docMk/>
          <pc:sldMk cId="787149125" sldId="331"/>
        </pc:sldMkLst>
        <pc:spChg chg="mod">
          <ac:chgData name="Al Loan" userId="0612fd53-a418-4c6c-b525-a17f4b1df164" providerId="ADAL" clId="{A09198DC-537C-4361-8C32-A55FCA0D0D97}" dt="2022-04-27T12:06:32.151" v="1531" actId="5793"/>
          <ac:spMkLst>
            <pc:docMk/>
            <pc:sldMk cId="787149125" sldId="331"/>
            <ac:spMk id="11" creationId="{40A2A323-9341-47B4-B500-7D73BA46B132}"/>
          </ac:spMkLst>
        </pc:spChg>
      </pc:sldChg>
      <pc:sldChg chg="addSp modSp add mod">
        <pc:chgData name="Al Loan" userId="0612fd53-a418-4c6c-b525-a17f4b1df164" providerId="ADAL" clId="{A09198DC-537C-4361-8C32-A55FCA0D0D97}" dt="2022-04-27T12:01:48.101" v="1487" actId="14100"/>
        <pc:sldMkLst>
          <pc:docMk/>
          <pc:sldMk cId="3247337497" sldId="332"/>
        </pc:sldMkLst>
        <pc:spChg chg="mod">
          <ac:chgData name="Al Loan" userId="0612fd53-a418-4c6c-b525-a17f4b1df164" providerId="ADAL" clId="{A09198DC-537C-4361-8C32-A55FCA0D0D97}" dt="2022-04-27T11:48:22.379" v="1251" actId="20577"/>
          <ac:spMkLst>
            <pc:docMk/>
            <pc:sldMk cId="3247337497" sldId="332"/>
            <ac:spMk id="6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2:01:48.101" v="1487" actId="14100"/>
          <ac:spMkLst>
            <pc:docMk/>
            <pc:sldMk cId="3247337497" sldId="332"/>
            <ac:spMk id="11" creationId="{40A2A323-9341-47B4-B500-7D73BA46B132}"/>
          </ac:spMkLst>
        </pc:spChg>
        <pc:picChg chg="add mod">
          <ac:chgData name="Al Loan" userId="0612fd53-a418-4c6c-b525-a17f4b1df164" providerId="ADAL" clId="{A09198DC-537C-4361-8C32-A55FCA0D0D97}" dt="2022-04-27T12:01:43.539" v="1486" actId="692"/>
          <ac:picMkLst>
            <pc:docMk/>
            <pc:sldMk cId="3247337497" sldId="332"/>
            <ac:picMk id="3" creationId="{9556B17B-4224-41F9-8249-871A46EE4DF9}"/>
          </ac:picMkLst>
        </pc:picChg>
      </pc:sldChg>
      <pc:sldChg chg="add del">
        <pc:chgData name="Al Loan" userId="0612fd53-a418-4c6c-b525-a17f4b1df164" providerId="ADAL" clId="{A09198DC-537C-4361-8C32-A55FCA0D0D97}" dt="2022-04-27T11:47:35.888" v="1193" actId="2890"/>
        <pc:sldMkLst>
          <pc:docMk/>
          <pc:sldMk cId="3667278871" sldId="332"/>
        </pc:sldMkLst>
      </pc:sldChg>
      <pc:sldChg chg="addSp modSp add mod">
        <pc:chgData name="Al Loan" userId="0612fd53-a418-4c6c-b525-a17f4b1df164" providerId="ADAL" clId="{A09198DC-537C-4361-8C32-A55FCA0D0D97}" dt="2022-04-27T12:03:29.485" v="1492" actId="20577"/>
        <pc:sldMkLst>
          <pc:docMk/>
          <pc:sldMk cId="3727666888" sldId="333"/>
        </pc:sldMkLst>
        <pc:spChg chg="mod">
          <ac:chgData name="Al Loan" userId="0612fd53-a418-4c6c-b525-a17f4b1df164" providerId="ADAL" clId="{A09198DC-537C-4361-8C32-A55FCA0D0D97}" dt="2022-04-27T12:03:29.485" v="1492" actId="20577"/>
          <ac:spMkLst>
            <pc:docMk/>
            <pc:sldMk cId="3727666888" sldId="333"/>
            <ac:spMk id="11" creationId="{40A2A323-9341-47B4-B500-7D73BA46B132}"/>
          </ac:spMkLst>
        </pc:spChg>
        <pc:picChg chg="add mod">
          <ac:chgData name="Al Loan" userId="0612fd53-a418-4c6c-b525-a17f4b1df164" providerId="ADAL" clId="{A09198DC-537C-4361-8C32-A55FCA0D0D97}" dt="2022-04-27T12:03:19.167" v="1490" actId="14100"/>
          <ac:picMkLst>
            <pc:docMk/>
            <pc:sldMk cId="3727666888" sldId="333"/>
            <ac:picMk id="3" creationId="{4D9C6447-7FE8-42FB-988B-009B0C3AEF9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C579AC-B966-770A-D942-180AED8923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3051F-5EF2-D89E-1667-C1F9498E2D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430C4-F266-46B6-93B1-83CE29BCF9C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1B59B-17C2-567F-51AF-BFC1E7BA4B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4960A-57B6-F388-88AE-0D39D1981C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DA072-B7C7-4C50-813A-74C0C7362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42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E3600-36F6-4106-90F3-16482C6FC7EF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C60DF-1621-4AC1-BA96-46E7A9C3BD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963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30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86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944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05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98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0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5EB2BC-51BA-48C8-A1E8-E6D4CEE623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0" y="1803400"/>
            <a:ext cx="7560000" cy="4175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F2C21-7135-4C23-8414-E263368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524" y="600656"/>
            <a:ext cx="6840000" cy="77107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1E44F-F977-4D24-8318-B3593D099D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8150" y="402726"/>
            <a:ext cx="6840000" cy="154800"/>
          </a:xfrm>
        </p:spPr>
        <p:txBody>
          <a:bodyPr/>
          <a:lstStyle/>
          <a:p>
            <a:r>
              <a:rPr lang="en-AU"/>
              <a:t>Edit Footer to add presentation title to all pages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F057E-9382-4EFC-AE29-0DEFAA3EB6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644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5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2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3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2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0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E38B-0472-45D9-B221-A37B7209C5F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378235680,&quot;Placement&quot;:&quot;Footer&quot;}">
            <a:extLst>
              <a:ext uri="{FF2B5EF4-FFF2-40B4-BE49-F238E27FC236}">
                <a16:creationId xmlns:a16="http://schemas.microsoft.com/office/drawing/2014/main" id="{2BF8D75B-1F10-4D0C-B1FA-24AADB09D00E}"/>
              </a:ext>
            </a:extLst>
          </p:cNvPr>
          <p:cNvSpPr txBox="1"/>
          <p:nvPr userDrawn="1"/>
        </p:nvSpPr>
        <p:spPr>
          <a:xfrm>
            <a:off x="4208945" y="6608802"/>
            <a:ext cx="726109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CA" sz="1000">
                <a:solidFill>
                  <a:srgbClr val="000000"/>
                </a:solidFill>
                <a:latin typeface="Arial" panose="020B0604020202020204" pitchFamily="34" charset="0"/>
              </a:rPr>
              <a:t>General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E1666A-AABC-41DE-A58D-439A3470E9AC}"/>
              </a:ext>
            </a:extLst>
          </p:cNvPr>
          <p:cNvSpPr/>
          <p:nvPr userDrawn="1"/>
        </p:nvSpPr>
        <p:spPr>
          <a:xfrm>
            <a:off x="4208945" y="6608802"/>
            <a:ext cx="726109" cy="17299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apps.tc.gc.ca/Saf-Sec-Sur/3/approvals-approbations/SearchCertificates.aspx?GoCTemplateCulture=fr-CA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144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22ACE6-F1D4-4066-AEF6-918D4EDFAB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85488" y="3429000"/>
            <a:ext cx="689682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/>
              <a:t>CEAEC FALL MEETING</a:t>
            </a:r>
          </a:p>
          <a:p>
            <a:pPr algn="ctr"/>
            <a:r>
              <a:rPr lang="en-CA" dirty="0"/>
              <a:t> November 02</a:t>
            </a:r>
            <a:r>
              <a:rPr lang="en-CA" baseline="30000" dirty="0"/>
              <a:t>nd</a:t>
            </a:r>
            <a:r>
              <a:rPr lang="en-CA" dirty="0"/>
              <a:t> and 03</a:t>
            </a:r>
            <a:r>
              <a:rPr lang="en-CA" baseline="30000" dirty="0"/>
              <a:t>rd</a:t>
            </a:r>
            <a:r>
              <a:rPr lang="en-CA" dirty="0"/>
              <a:t>, 2022</a:t>
            </a:r>
          </a:p>
          <a:p>
            <a:pPr algn="ctr"/>
            <a:endParaRPr lang="en-CA" dirty="0"/>
          </a:p>
          <a:p>
            <a:pPr algn="ctr"/>
            <a:r>
              <a:rPr lang="en-CA" sz="1800" dirty="0"/>
              <a:t>Regulatory Committee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419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42B887B-A0B8-19A9-EC18-EFBD4A5D4A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9893" y="2194559"/>
            <a:ext cx="3513178" cy="385228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--Important Note--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When not in transport mode, </a:t>
            </a: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ANE product classification is 1.5D.</a:t>
            </a: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Explosives Act and Regulations and all supporting standards apply.</a:t>
            </a:r>
          </a:p>
          <a:p>
            <a:pPr>
              <a:lnSpc>
                <a:spcPct val="107000"/>
              </a:lnSpc>
            </a:pPr>
            <a:endParaRPr lang="en-US" dirty="0"/>
          </a:p>
          <a:p>
            <a:pPr marL="0" indent="0">
              <a:lnSpc>
                <a:spcPct val="107000"/>
              </a:lnSpc>
              <a:buNone/>
            </a:pPr>
            <a:endParaRPr lang="en-US" sz="800" dirty="0"/>
          </a:p>
          <a:p>
            <a:pPr marL="0" indent="0">
              <a:lnSpc>
                <a:spcPct val="107000"/>
              </a:lnSpc>
              <a:buNone/>
            </a:pPr>
            <a:endParaRPr lang="en-AU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C0DBE27-7ACC-80AC-7E4A-E8D026464EDF}"/>
              </a:ext>
            </a:extLst>
          </p:cNvPr>
          <p:cNvSpPr txBox="1">
            <a:spLocks/>
          </p:cNvSpPr>
          <p:nvPr/>
        </p:nvSpPr>
        <p:spPr>
          <a:xfrm>
            <a:off x="407707" y="1241990"/>
            <a:ext cx="6386383" cy="12205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7200" indent="-215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en-CA" b="1" u="sng" dirty="0">
                <a:latin typeface="Arial" panose="020B0604020202020204" pitchFamily="34" charset="0"/>
                <a:cs typeface="Arial" panose="020B0604020202020204" pitchFamily="34" charset="0"/>
              </a:rPr>
              <a:t>EC Details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requirement for load attendance is now removed, (part 199.1, ER-2013).</a:t>
            </a:r>
          </a:p>
          <a:p>
            <a:pPr>
              <a:lnSpc>
                <a:spcPct val="107000"/>
              </a:lnSpc>
            </a:pPr>
            <a:endParaRPr lang="en-US" dirty="0"/>
          </a:p>
          <a:p>
            <a:pPr marL="0" indent="0">
              <a:lnSpc>
                <a:spcPct val="107000"/>
              </a:lnSpc>
              <a:buFont typeface="Arial"/>
              <a:buNone/>
            </a:pP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1AA74E-9734-1442-DED4-06E457A94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245" y="3005720"/>
            <a:ext cx="5072755" cy="385228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001F33B9-5150-B8C9-66EE-54EF56B01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8" y="543987"/>
            <a:ext cx="7001305" cy="771078"/>
          </a:xfrm>
        </p:spPr>
        <p:txBody>
          <a:bodyPr>
            <a:normAutofit/>
          </a:bodyPr>
          <a:lstStyle/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SH 13715, EC Outcomes / Benefits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26AF2D0-57DD-D658-E0BD-C0FE674C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E9470F-087B-727E-67E7-87BA78440061}"/>
              </a:ext>
            </a:extLst>
          </p:cNvPr>
          <p:cNvGrpSpPr/>
          <p:nvPr/>
        </p:nvGrpSpPr>
        <p:grpSpPr>
          <a:xfrm>
            <a:off x="8077200" y="136525"/>
            <a:ext cx="920202" cy="861591"/>
            <a:chOff x="7600491" y="413860"/>
            <a:chExt cx="920202" cy="86159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AB4DAE-00D8-8E48-9AA7-E3082723F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0491" y="413860"/>
              <a:ext cx="920202" cy="86159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CF3125F-1C0D-EDE6-2B05-887FAA62AF13}"/>
                </a:ext>
              </a:extLst>
            </p:cNvPr>
            <p:cNvSpPr/>
            <p:nvPr/>
          </p:nvSpPr>
          <p:spPr>
            <a:xfrm>
              <a:off x="7867650" y="836295"/>
              <a:ext cx="403493" cy="11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F9D2A-EE95-591B-2CEE-75145405507C}"/>
                </a:ext>
              </a:extLst>
            </p:cNvPr>
            <p:cNvSpPr txBox="1"/>
            <p:nvPr/>
          </p:nvSpPr>
          <p:spPr>
            <a:xfrm>
              <a:off x="7832759" y="770334"/>
              <a:ext cx="496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>
                  <a:solidFill>
                    <a:schemeClr val="tx2"/>
                  </a:solidFill>
                </a:rPr>
                <a:t>3375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39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42B887B-A0B8-19A9-EC18-EFBD4A5D4A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4552" y="3462920"/>
            <a:ext cx="3513178" cy="278548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French Language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sz="13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https://wwwapps.tc.gc.ca/Saf-Sec-Sur/3/approvals-approbations/SearchCertificates.aspx?GoCTemplateCulture=fr-CA</a:t>
            </a:r>
            <a:endParaRPr lang="en-US" sz="1300" b="1" u="sng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US" sz="1300" b="1" u="sng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English Language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sz="13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https://wwwapps.tc.gc.ca/Saf-Sec-Sur/3/approvals-approbations/SearchCertificates.aspx?GoCTemplateCulture=en-CA</a:t>
            </a:r>
            <a:endParaRPr lang="en-US" sz="1300" dirty="0">
              <a:solidFill>
                <a:srgbClr val="0000CC"/>
              </a:solidFill>
            </a:endParaRPr>
          </a:p>
          <a:p>
            <a:pPr marL="0" indent="0">
              <a:lnSpc>
                <a:spcPct val="107000"/>
              </a:lnSpc>
              <a:buNone/>
            </a:pPr>
            <a:endParaRPr lang="en-AU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C0DBE27-7ACC-80AC-7E4A-E8D026464EDF}"/>
              </a:ext>
            </a:extLst>
          </p:cNvPr>
          <p:cNvSpPr txBox="1">
            <a:spLocks/>
          </p:cNvSpPr>
          <p:nvPr/>
        </p:nvSpPr>
        <p:spPr>
          <a:xfrm>
            <a:off x="407707" y="1241990"/>
            <a:ext cx="4164293" cy="1992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7200" indent="-215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en-CA" b="1" u="sng" dirty="0">
                <a:latin typeface="Arial" panose="020B0604020202020204" pitchFamily="34" charset="0"/>
                <a:cs typeface="Arial" panose="020B0604020202020204" pitchFamily="34" charset="0"/>
              </a:rPr>
              <a:t>EC Publication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 on the Transport Canada website.</a:t>
            </a:r>
          </a:p>
          <a:p>
            <a:pPr marL="461963" indent="-461963"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Equivalency Certificates, use “CEAEC”</a:t>
            </a:r>
            <a:endParaRPr lang="en-US" dirty="0"/>
          </a:p>
          <a:p>
            <a:pPr marL="0" indent="0">
              <a:lnSpc>
                <a:spcPct val="107000"/>
              </a:lnSpc>
              <a:buFont typeface="Arial"/>
              <a:buNone/>
            </a:pPr>
            <a:endParaRPr lang="en-AU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01F33B9-5150-B8C9-66EE-54EF56B01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8" y="543987"/>
            <a:ext cx="7001305" cy="771078"/>
          </a:xfrm>
        </p:spPr>
        <p:txBody>
          <a:bodyPr>
            <a:normAutofit/>
          </a:bodyPr>
          <a:lstStyle/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SH 13715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26AF2D0-57DD-D658-E0BD-C0FE674C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E9470F-087B-727E-67E7-87BA78440061}"/>
              </a:ext>
            </a:extLst>
          </p:cNvPr>
          <p:cNvGrpSpPr/>
          <p:nvPr/>
        </p:nvGrpSpPr>
        <p:grpSpPr>
          <a:xfrm>
            <a:off x="8077200" y="136525"/>
            <a:ext cx="920202" cy="861591"/>
            <a:chOff x="7600491" y="413860"/>
            <a:chExt cx="920202" cy="86159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AB4DAE-00D8-8E48-9AA7-E3082723F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0491" y="413860"/>
              <a:ext cx="920202" cy="86159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CF3125F-1C0D-EDE6-2B05-887FAA62AF13}"/>
                </a:ext>
              </a:extLst>
            </p:cNvPr>
            <p:cNvSpPr/>
            <p:nvPr/>
          </p:nvSpPr>
          <p:spPr>
            <a:xfrm>
              <a:off x="7867650" y="836295"/>
              <a:ext cx="403493" cy="11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6F9D2A-EE95-591B-2CEE-75145405507C}"/>
                </a:ext>
              </a:extLst>
            </p:cNvPr>
            <p:cNvSpPr txBox="1"/>
            <p:nvPr/>
          </p:nvSpPr>
          <p:spPr>
            <a:xfrm>
              <a:off x="7832759" y="770334"/>
              <a:ext cx="496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>
                  <a:solidFill>
                    <a:schemeClr val="tx2"/>
                  </a:solidFill>
                </a:rPr>
                <a:t>3375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873F1DB-1C51-C523-FE71-1D6E8DE78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784" y="1696119"/>
            <a:ext cx="4761753" cy="50856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3259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447800"/>
            <a:ext cx="35052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Revised letter issued by ERD to CEAEC, November 10, 2021.</a:t>
            </a:r>
          </a:p>
          <a:p>
            <a:pPr>
              <a:lnSpc>
                <a:spcPct val="107000"/>
              </a:lnSpc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Compliance with part with part 6.5 of the CAN/BNQ 2910-500/2015 magazine standard.</a:t>
            </a:r>
          </a:p>
          <a:p>
            <a:pPr>
              <a:lnSpc>
                <a:spcPct val="107000"/>
              </a:lnSpc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Compliance deadline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July 31, 2026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20194-AD5D-4481-AE22-A306140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91" y="4953000"/>
            <a:ext cx="4823061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565095E-B461-417E-2931-E503D097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2F3F5F-139E-4F13-9644-CDF109C0D6EE}"/>
              </a:ext>
            </a:extLst>
          </p:cNvPr>
          <p:cNvSpPr txBox="1">
            <a:spLocks/>
          </p:cNvSpPr>
          <p:nvPr/>
        </p:nvSpPr>
        <p:spPr>
          <a:xfrm>
            <a:off x="407558" y="543987"/>
            <a:ext cx="7822042" cy="77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500" b="1" spc="-100" dirty="0">
                <a:solidFill>
                  <a:srgbClr val="4F81BD"/>
                </a:solidFill>
                <a:latin typeface="+mn-lt"/>
              </a:rPr>
              <a:t>Magazine Inner Door Lock Replacement, </a:t>
            </a:r>
            <a:r>
              <a:rPr lang="en-AU" sz="2200" b="1" spc="-100" dirty="0">
                <a:solidFill>
                  <a:srgbClr val="4F81BD"/>
                </a:solidFill>
                <a:latin typeface="+mn-lt"/>
              </a:rPr>
              <a:t>(reminder)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E192CB-AFBE-B528-F2E8-9360FA5A2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196668"/>
            <a:ext cx="4102181" cy="2661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4B814E-DABF-F01B-2AA6-FCB7BC667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1368839"/>
            <a:ext cx="4102181" cy="26075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CD4C30-C7FA-ADD8-EC24-A1C2E7AE76DE}"/>
              </a:ext>
            </a:extLst>
          </p:cNvPr>
          <p:cNvSpPr txBox="1"/>
          <p:nvPr/>
        </p:nvSpPr>
        <p:spPr>
          <a:xfrm>
            <a:off x="4876800" y="104576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/>
              <a:t>Non-compliant</a:t>
            </a:r>
            <a:endParaRPr lang="en-US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CC558A-C325-D5FF-54D6-5E2048EB1680}"/>
              </a:ext>
            </a:extLst>
          </p:cNvPr>
          <p:cNvSpPr txBox="1"/>
          <p:nvPr/>
        </p:nvSpPr>
        <p:spPr>
          <a:xfrm>
            <a:off x="4876800" y="3901866"/>
            <a:ext cx="127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/>
              <a:t>Compliant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973001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66700" y="1914808"/>
            <a:ext cx="8610600" cy="4562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>
              <a:solidFill>
                <a:srgbClr val="0000CC"/>
              </a:solidFill>
            </a:endParaRPr>
          </a:p>
          <a:p>
            <a:pPr marL="0" indent="0" algn="l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0A2A323-9341-47B4-B500-7D73BA46B132}"/>
              </a:ext>
            </a:extLst>
          </p:cNvPr>
          <p:cNvSpPr txBox="1">
            <a:spLocks/>
          </p:cNvSpPr>
          <p:nvPr/>
        </p:nvSpPr>
        <p:spPr>
          <a:xfrm>
            <a:off x="360363" y="1418259"/>
            <a:ext cx="4897436" cy="48957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Standard committee members have been selected.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Excellent key stakeholder representation,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federal / provincial governments.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Military.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Commercial explosives.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Fireworks.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Regulatory committee held 4 teams meetings to review standard / provide additional comments.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First two meetings to be held via teams.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Face to Face meetings to be held ~mid-January 2023.</a:t>
            </a:r>
            <a:endParaRPr lang="en-AU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C6447-7FE8-42FB-988B-009B0C3AE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99" y="1811613"/>
            <a:ext cx="3910781" cy="50463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46B54F1-916C-BED4-ACCD-AA031E2E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9C40C9E-8CC9-E856-064A-4A90928B24C8}"/>
              </a:ext>
            </a:extLst>
          </p:cNvPr>
          <p:cNvSpPr txBox="1">
            <a:spLocks/>
          </p:cNvSpPr>
          <p:nvPr/>
        </p:nvSpPr>
        <p:spPr>
          <a:xfrm>
            <a:off x="407558" y="543987"/>
            <a:ext cx="7001305" cy="77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CAN/BNQ 2910-510, Q/D Standard, </a:t>
            </a:r>
            <a:r>
              <a:rPr lang="en-AU" sz="2000" b="1" spc="-100" dirty="0">
                <a:solidFill>
                  <a:srgbClr val="4F81BD"/>
                </a:solidFill>
                <a:latin typeface="+mn-lt"/>
              </a:rPr>
              <a:t>(Review)</a:t>
            </a:r>
          </a:p>
        </p:txBody>
      </p:sp>
    </p:spTree>
    <p:extLst>
      <p:ext uri="{BB962C8B-B14F-4D97-AF65-F5344CB8AC3E}">
        <p14:creationId xmlns:p14="http://schemas.microsoft.com/office/powerpoint/2010/main" val="372766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66700" y="1914808"/>
            <a:ext cx="8610600" cy="4562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>
              <a:solidFill>
                <a:srgbClr val="0000CC"/>
              </a:solidFill>
            </a:endParaRPr>
          </a:p>
          <a:p>
            <a:pPr marL="0" indent="0" algn="l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0A2A323-9341-47B4-B500-7D73BA46B132}"/>
              </a:ext>
            </a:extLst>
          </p:cNvPr>
          <p:cNvSpPr txBox="1">
            <a:spLocks/>
          </p:cNvSpPr>
          <p:nvPr/>
        </p:nvSpPr>
        <p:spPr>
          <a:xfrm>
            <a:off x="360363" y="1828800"/>
            <a:ext cx="4897436" cy="48957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Call for committee members.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Anticipated changes to be minor in nature.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Committee meeting venue, (teams / face to face) TBD.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46B54F1-916C-BED4-ACCD-AA031E2E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9C40C9E-8CC9-E856-064A-4A90928B24C8}"/>
              </a:ext>
            </a:extLst>
          </p:cNvPr>
          <p:cNvSpPr txBox="1">
            <a:spLocks/>
          </p:cNvSpPr>
          <p:nvPr/>
        </p:nvSpPr>
        <p:spPr>
          <a:xfrm>
            <a:off x="407558" y="884902"/>
            <a:ext cx="8126842" cy="715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CGSB 43.151 Explosives Packaging Standard, </a:t>
            </a:r>
            <a:r>
              <a:rPr lang="en-AU" sz="2000" b="1" spc="-100" dirty="0">
                <a:solidFill>
                  <a:srgbClr val="4F81BD"/>
                </a:solidFill>
                <a:latin typeface="+mn-lt"/>
              </a:rPr>
              <a:t>(Review)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702377-2EB2-6381-F62C-ED47735D7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414" y="1828800"/>
            <a:ext cx="3850586" cy="5029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41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A083BAD-4BFA-D6D4-EEEC-8544512172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0" y="1219200"/>
            <a:ext cx="7768590" cy="3238951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4200" b="1" u="sng" dirty="0">
                <a:latin typeface="Arial" panose="020B0604020202020204" pitchFamily="34" charset="0"/>
                <a:cs typeface="Arial" panose="020B0604020202020204" pitchFamily="34" charset="0"/>
              </a:rPr>
              <a:t>TDG – CID (Client Identification Database)</a:t>
            </a:r>
          </a:p>
          <a:p>
            <a:pPr fontAlgn="base">
              <a:spcAft>
                <a:spcPct val="0"/>
              </a:spcAft>
              <a:defRPr/>
            </a:pPr>
            <a:r>
              <a:rPr lang="en-CA" sz="4200" dirty="0">
                <a:latin typeface="Arial" panose="020B0604020202020204" pitchFamily="34" charset="0"/>
                <a:cs typeface="Arial" panose="020B0604020202020204" pitchFamily="34" charset="0"/>
              </a:rPr>
              <a:t>Requirement companies who offer to transport, </a:t>
            </a:r>
            <a:r>
              <a:rPr lang="en-CA" sz="4200" b="1" u="sng" dirty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en-CA" sz="4200" dirty="0">
                <a:latin typeface="Arial" panose="020B0604020202020204" pitchFamily="34" charset="0"/>
                <a:cs typeface="Arial" panose="020B0604020202020204" pitchFamily="34" charset="0"/>
              </a:rPr>
              <a:t> or import Dangerous Goods to register with TC and report DG movements. </a:t>
            </a:r>
          </a:p>
          <a:p>
            <a:pPr marL="0" indent="0" fontAlgn="base">
              <a:spcAft>
                <a:spcPct val="0"/>
              </a:spcAft>
              <a:buNone/>
              <a:defRPr/>
            </a:pPr>
            <a:endParaRPr lang="en-CA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AU" sz="4200" dirty="0">
                <a:latin typeface="Arial" panose="020B0604020202020204" pitchFamily="34" charset="0"/>
                <a:cs typeface="Arial" panose="020B0604020202020204" pitchFamily="34" charset="0"/>
              </a:rPr>
              <a:t>Gazette part I publication, late June, 2022, (Comments closed September 2022).</a:t>
            </a:r>
          </a:p>
          <a:p>
            <a:pPr marL="0" indent="0" fontAlgn="base">
              <a:spcAft>
                <a:spcPct val="0"/>
              </a:spcAft>
              <a:buNone/>
              <a:defRPr/>
            </a:pPr>
            <a:endParaRPr lang="en-AU" sz="42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Aft>
                <a:spcPct val="0"/>
              </a:spcAft>
              <a:buNone/>
              <a:defRPr/>
            </a:pPr>
            <a:r>
              <a:rPr lang="en-AU" sz="4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Timelines </a:t>
            </a:r>
          </a:p>
          <a:p>
            <a:pPr algn="just" fontAlgn="base">
              <a:spcAft>
                <a:spcPct val="0"/>
              </a:spcAft>
              <a:defRPr/>
            </a:pPr>
            <a:r>
              <a:rPr lang="en-AU" sz="4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Gazette part II publication, early 2023.</a:t>
            </a:r>
          </a:p>
          <a:p>
            <a:pPr algn="just" fontAlgn="base">
              <a:spcAft>
                <a:spcPct val="0"/>
              </a:spcAft>
              <a:defRPr/>
            </a:pPr>
            <a:r>
              <a:rPr lang="en-AU" sz="4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year phase in period for registration.</a:t>
            </a:r>
          </a:p>
          <a:p>
            <a:pPr marL="0" indent="0" fontAlgn="base">
              <a:spcAft>
                <a:spcPct val="0"/>
              </a:spcAft>
              <a:buNone/>
              <a:defRPr/>
            </a:pPr>
            <a:endParaRPr lang="en-AU" dirty="0"/>
          </a:p>
          <a:p>
            <a:pPr fontAlgn="base">
              <a:spcAft>
                <a:spcPct val="0"/>
              </a:spcAft>
              <a:defRPr/>
            </a:pPr>
            <a:endParaRPr lang="en-AU" dirty="0"/>
          </a:p>
          <a:p>
            <a:pPr fontAlgn="base">
              <a:spcAft>
                <a:spcPct val="0"/>
              </a:spcAft>
              <a:defRPr/>
            </a:pPr>
            <a:endParaRPr lang="en-CA" dirty="0"/>
          </a:p>
          <a:p>
            <a:pPr marL="0" indent="0" fontAlgn="base">
              <a:spcAft>
                <a:spcPct val="0"/>
              </a:spcAft>
              <a:buNone/>
              <a:defRPr/>
            </a:pPr>
            <a:endParaRPr lang="en-CA" sz="20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0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0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000" dirty="0"/>
          </a:p>
          <a:p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05624A-AB15-B3AC-B387-DDE9AA51F9B8}"/>
              </a:ext>
            </a:extLst>
          </p:cNvPr>
          <p:cNvSpPr txBox="1">
            <a:spLocks/>
          </p:cNvSpPr>
          <p:nvPr/>
        </p:nvSpPr>
        <p:spPr>
          <a:xfrm>
            <a:off x="438230" y="4791655"/>
            <a:ext cx="5239756" cy="618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7200" indent="-215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Annual report / site / UN number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Aft>
                <a:spcPct val="0"/>
              </a:spcAft>
              <a:buNone/>
              <a:defRPr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9FD3754-C78E-785B-9D22-347D2B48C9F6}"/>
              </a:ext>
            </a:extLst>
          </p:cNvPr>
          <p:cNvSpPr txBox="1">
            <a:spLocks/>
          </p:cNvSpPr>
          <p:nvPr/>
        </p:nvSpPr>
        <p:spPr>
          <a:xfrm>
            <a:off x="4322445" y="4830210"/>
            <a:ext cx="4383325" cy="1799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7200" indent="-215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Quantity of DG</a:t>
            </a:r>
          </a:p>
          <a:p>
            <a:pPr marL="215900" lvl="1" indent="24130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imported</a:t>
            </a:r>
          </a:p>
          <a:p>
            <a:pPr marL="215900" marR="0" lvl="0" indent="24130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offered for transport</a:t>
            </a:r>
          </a:p>
          <a:p>
            <a:pPr marL="215900" marR="0" lvl="0" indent="24130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transported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consignments</a:t>
            </a:r>
          </a:p>
          <a:p>
            <a:pPr fontAlgn="base">
              <a:spcAft>
                <a:spcPct val="0"/>
              </a:spcAft>
              <a:defRPr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FC25061-4450-4521-C354-347B408D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8" y="543987"/>
            <a:ext cx="7001305" cy="771078"/>
          </a:xfrm>
        </p:spPr>
        <p:txBody>
          <a:bodyPr>
            <a:normAutofit/>
          </a:bodyPr>
          <a:lstStyle/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New Standard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8943AEF-4886-369B-B1EE-CFF9C753C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34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16</a:t>
            </a:fld>
            <a:endParaRPr lang="en-A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A083BAD-4BFA-D6D4-EEEC-8544512172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0" y="1219201"/>
            <a:ext cx="7768590" cy="2155451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TDG Training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CAN/CGSB-192.3-2020—Transportation of dangerous goods training, assessment and competency.</a:t>
            </a:r>
          </a:p>
          <a:p>
            <a:pPr marL="0" indent="0" fontAlgn="base">
              <a:spcAft>
                <a:spcPct val="0"/>
              </a:spcAft>
              <a:buNone/>
              <a:defRPr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Published November 2020.</a:t>
            </a:r>
          </a:p>
          <a:p>
            <a:pPr marL="0" indent="0" fontAlgn="base">
              <a:spcAft>
                <a:spcPct val="0"/>
              </a:spcAft>
              <a:buNone/>
              <a:defRPr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Available at no cost </a:t>
            </a:r>
          </a:p>
          <a:p>
            <a:pPr fontAlgn="base">
              <a:spcAft>
                <a:spcPct val="0"/>
              </a:spcAft>
              <a:defRPr/>
            </a:pPr>
            <a:endParaRPr lang="en-US" sz="2000" dirty="0"/>
          </a:p>
          <a:p>
            <a:pPr fontAlgn="base">
              <a:spcAft>
                <a:spcPct val="0"/>
              </a:spcAft>
              <a:defRPr/>
            </a:pPr>
            <a:endParaRPr lang="en-US" sz="2000" dirty="0"/>
          </a:p>
          <a:p>
            <a:pPr fontAlgn="base">
              <a:spcAft>
                <a:spcPct val="0"/>
              </a:spcAft>
              <a:defRPr/>
            </a:pPr>
            <a:endParaRPr lang="en-AU" sz="2000" dirty="0"/>
          </a:p>
          <a:p>
            <a:pPr marL="0" indent="0" fontAlgn="base">
              <a:spcAft>
                <a:spcPct val="0"/>
              </a:spcAft>
              <a:buNone/>
              <a:defRPr/>
            </a:pPr>
            <a:endParaRPr lang="en-AU" sz="2000" b="1" u="sng" dirty="0">
              <a:solidFill>
                <a:srgbClr val="0000FF"/>
              </a:solidFill>
            </a:endParaRPr>
          </a:p>
          <a:p>
            <a:pPr marL="0" indent="0" fontAlgn="base">
              <a:spcAft>
                <a:spcPct val="0"/>
              </a:spcAft>
              <a:buNone/>
              <a:defRPr/>
            </a:pPr>
            <a:endParaRPr lang="en-AU" sz="2000" dirty="0"/>
          </a:p>
          <a:p>
            <a:pPr fontAlgn="base">
              <a:spcAft>
                <a:spcPct val="0"/>
              </a:spcAft>
              <a:defRPr/>
            </a:pPr>
            <a:endParaRPr lang="en-AU" sz="2000" dirty="0"/>
          </a:p>
          <a:p>
            <a:pPr fontAlgn="base">
              <a:spcAft>
                <a:spcPct val="0"/>
              </a:spcAft>
              <a:defRPr/>
            </a:pPr>
            <a:endParaRPr lang="en-CA" sz="2000" dirty="0"/>
          </a:p>
          <a:p>
            <a:pPr marL="0" indent="0" fontAlgn="base">
              <a:spcAft>
                <a:spcPct val="0"/>
              </a:spcAft>
              <a:buNone/>
              <a:defRPr/>
            </a:pPr>
            <a:endParaRPr lang="en-CA" sz="20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0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0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0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000" dirty="0"/>
          </a:p>
          <a:p>
            <a:endParaRPr lang="en-AU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E64A-AD01-B9B6-63D2-112B5FF3D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771" y="3374652"/>
            <a:ext cx="2772230" cy="349720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DB5B663-1B33-93EC-680B-42924D4DEC0D}"/>
              </a:ext>
            </a:extLst>
          </p:cNvPr>
          <p:cNvSpPr txBox="1">
            <a:spLocks/>
          </p:cNvSpPr>
          <p:nvPr/>
        </p:nvSpPr>
        <p:spPr>
          <a:xfrm>
            <a:off x="446759" y="3398030"/>
            <a:ext cx="5518612" cy="22407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7200" indent="-215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  <a:defRPr/>
            </a:pPr>
            <a:r>
              <a:rPr 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Timelines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part 1 TDGR amendment 1.3.1 / part 6. Gazette part 1 publication.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Gazette 1 publication / request for comment December 21, 2021. 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CEAEC commented January 27, 2022.</a:t>
            </a:r>
          </a:p>
          <a:p>
            <a:pPr fontAlgn="base">
              <a:spcAft>
                <a:spcPct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en-AU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052535B-2933-4CCF-3B31-3D77AA2C0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8" y="543987"/>
            <a:ext cx="7001305" cy="771078"/>
          </a:xfrm>
        </p:spPr>
        <p:txBody>
          <a:bodyPr>
            <a:normAutofit/>
          </a:bodyPr>
          <a:lstStyle/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New Standard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E318B5B-408B-6BFB-2E0A-65F9B614C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316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447800" y="2110596"/>
            <a:ext cx="6248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lnSpc>
                <a:spcPct val="110000"/>
              </a:lnSpc>
              <a:spcAft>
                <a:spcPct val="0"/>
              </a:spcAft>
              <a:buNone/>
              <a:defRPr/>
            </a:pPr>
            <a:endParaRPr lang="en-CA" sz="4400" kern="0" dirty="0"/>
          </a:p>
          <a:p>
            <a:pPr marL="0" lvl="0" indent="0" algn="ctr" fontAlgn="base">
              <a:lnSpc>
                <a:spcPct val="110000"/>
              </a:lnSpc>
              <a:spcAft>
                <a:spcPct val="0"/>
              </a:spcAft>
              <a:buNone/>
              <a:defRPr/>
            </a:pPr>
            <a:r>
              <a:rPr lang="en-CA" sz="4400" kern="0" dirty="0"/>
              <a:t>Questions?</a:t>
            </a:r>
          </a:p>
          <a:p>
            <a:pPr marL="800100" lvl="1" indent="-342900">
              <a:lnSpc>
                <a:spcPct val="90000"/>
              </a:lnSpc>
              <a:defRPr/>
            </a:pPr>
            <a:endParaRPr lang="en-CA" sz="3200" kern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319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13935"/>
            <a:ext cx="5422319" cy="434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398463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400" dirty="0"/>
              <a:t>Topics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2400" dirty="0"/>
              <a:t>UN0332 / UN3375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2400" dirty="0"/>
              <a:t>Magazine Inner Doors Locks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2400" dirty="0"/>
              <a:t>Standard reviews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2400" dirty="0"/>
              <a:t>New standards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2400" dirty="0"/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Regulatory update</a:t>
            </a:r>
            <a:endParaRPr lang="en-CA" sz="40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33BD77-399D-B36D-CBA9-57DCAB2F01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36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1D600E-05E4-48E2-AA39-40E78C4B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8" y="543987"/>
            <a:ext cx="7001305" cy="771078"/>
          </a:xfrm>
        </p:spPr>
        <p:txBody>
          <a:bodyPr>
            <a:normAutofit/>
          </a:bodyPr>
          <a:lstStyle/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UN0332 to UN3375 classification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A083BAD-4BFA-D6D4-EEEC-8544512172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1" y="1219200"/>
            <a:ext cx="4438649" cy="5038144"/>
          </a:xfrm>
        </p:spPr>
        <p:txBody>
          <a:bodyPr>
            <a:normAutofit lnSpcReduction="10000"/>
          </a:bodyPr>
          <a:lstStyle/>
          <a:p>
            <a:pPr marL="0" indent="0">
              <a:buFont typeface="Arial" pitchFamily="34" charset="0"/>
              <a:buNone/>
            </a:pPr>
            <a:r>
              <a:rPr lang="en-A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All unsensitized bulk ANE’s are considered as a class 1 product. </a:t>
            </a:r>
          </a:p>
          <a:p>
            <a:pPr marL="0" indent="0">
              <a:buFont typeface="Arial" pitchFamily="34" charset="0"/>
              <a:buNone/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Current TDG regulations will not allow for the transport of UN3375 materials in Canada. </a:t>
            </a:r>
          </a:p>
          <a:p>
            <a:pPr marL="0" indent="0">
              <a:buFont typeface="Arial" pitchFamily="34" charset="0"/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Formal Equivalency Certificate application submitted mid-December 2021 by the Canadian Explosives Association, (CEAEC) for the reclassification of specific bulk ANE’s from the current UN0332 to a UN3375, 5.1 oxidizer classification.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088A87-FB03-62A8-654D-286924622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967" y="383360"/>
            <a:ext cx="848131" cy="893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5A0997-8EAA-0FA5-CCF7-1D6D8A047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295" y="1611544"/>
            <a:ext cx="4051509" cy="52464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62F3BB0-18DA-43E6-E0DF-52E7B147E0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00491" y="433525"/>
            <a:ext cx="920202" cy="861591"/>
            <a:chOff x="7600491" y="413860"/>
            <a:chExt cx="920202" cy="861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D76242-0B36-8EF8-9F86-D8E5F1B750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0491" y="413860"/>
              <a:ext cx="920202" cy="86159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4E91BF-0C4F-BD7B-C194-984ACFED92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7650" y="836295"/>
              <a:ext cx="403493" cy="11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93796A-CB73-5127-AE0D-7DB02B69065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32759" y="770334"/>
              <a:ext cx="496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>
                  <a:solidFill>
                    <a:schemeClr val="tx2"/>
                  </a:solidFill>
                </a:rPr>
                <a:t>3375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E12DA3-2E3B-21A2-DB81-A048BBAAB9D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263355" y="836880"/>
            <a:ext cx="399742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0DCF946B-E235-011E-497E-5210D9E34B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25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A083BAD-4BFA-D6D4-EEEC-8544512172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0" y="1219200"/>
            <a:ext cx="7559675" cy="41751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0" indent="0">
              <a:buNone/>
            </a:pPr>
            <a:endParaRPr lang="en-AU" sz="800" b="1" u="sng" dirty="0"/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Potential benefits to the product reclassification are;</a:t>
            </a: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Positive environmental impact, 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larger loads.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reduction in travel frequency.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reduction in greenhouse gases.</a:t>
            </a:r>
          </a:p>
          <a:p>
            <a:pPr marL="21600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Economic / international competitiveness.</a:t>
            </a: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Alignment with CFR 49.</a:t>
            </a: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Alignment with the UN Model Regulations.</a:t>
            </a:r>
          </a:p>
          <a:p>
            <a:pPr marL="0" indent="0">
              <a:lnSpc>
                <a:spcPct val="107000"/>
              </a:lnSpc>
              <a:buNone/>
            </a:pPr>
            <a:endParaRPr lang="en-CA" dirty="0"/>
          </a:p>
          <a:p>
            <a:pPr marL="749300" indent="-228600">
              <a:lnSpc>
                <a:spcPct val="107000"/>
              </a:lnSpc>
            </a:pPr>
            <a:endParaRPr lang="en-US" dirty="0"/>
          </a:p>
          <a:p>
            <a:pPr marL="749300" indent="-228600">
              <a:lnSpc>
                <a:spcPct val="107000"/>
              </a:lnSpc>
            </a:pPr>
            <a:endParaRPr lang="en-AU" b="1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98185C-4F28-7968-F92D-A565B6DB8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967" y="363695"/>
            <a:ext cx="848131" cy="89397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C9DD844-69D0-AA4A-575B-AD5B7F777682}"/>
              </a:ext>
            </a:extLst>
          </p:cNvPr>
          <p:cNvGrpSpPr/>
          <p:nvPr/>
        </p:nvGrpSpPr>
        <p:grpSpPr>
          <a:xfrm>
            <a:off x="7600491" y="413860"/>
            <a:ext cx="920202" cy="861591"/>
            <a:chOff x="7600491" y="413860"/>
            <a:chExt cx="920202" cy="86159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A1EB1A7-2988-EE98-92E3-02443CC1C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0491" y="413860"/>
              <a:ext cx="920202" cy="86159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1B028B-6B5F-05E9-E512-809CD2B9EA07}"/>
                </a:ext>
              </a:extLst>
            </p:cNvPr>
            <p:cNvSpPr/>
            <p:nvPr/>
          </p:nvSpPr>
          <p:spPr>
            <a:xfrm>
              <a:off x="7867650" y="836295"/>
              <a:ext cx="403493" cy="11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0A5ED8-8529-220B-9969-725F276280A5}"/>
                </a:ext>
              </a:extLst>
            </p:cNvPr>
            <p:cNvSpPr txBox="1"/>
            <p:nvPr/>
          </p:nvSpPr>
          <p:spPr>
            <a:xfrm>
              <a:off x="7832759" y="770334"/>
              <a:ext cx="496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>
                  <a:solidFill>
                    <a:schemeClr val="tx2"/>
                  </a:solidFill>
                </a:rPr>
                <a:t>3375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Title 2">
            <a:extLst>
              <a:ext uri="{FF2B5EF4-FFF2-40B4-BE49-F238E27FC236}">
                <a16:creationId xmlns:a16="http://schemas.microsoft.com/office/drawing/2014/main" id="{E1414A9E-7847-E550-862C-7B97EBC0B2A8}"/>
              </a:ext>
            </a:extLst>
          </p:cNvPr>
          <p:cNvSpPr txBox="1">
            <a:spLocks/>
          </p:cNvSpPr>
          <p:nvPr/>
        </p:nvSpPr>
        <p:spPr>
          <a:xfrm>
            <a:off x="407558" y="524322"/>
            <a:ext cx="7001305" cy="77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UN0332 to UN3375 classification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09394-78D8-1AE5-D056-E7C115F8A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967" y="383360"/>
            <a:ext cx="848131" cy="8939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8E83525-F28C-77DF-EF76-D2AB20967A13}"/>
              </a:ext>
            </a:extLst>
          </p:cNvPr>
          <p:cNvGrpSpPr/>
          <p:nvPr/>
        </p:nvGrpSpPr>
        <p:grpSpPr>
          <a:xfrm>
            <a:off x="7600491" y="433525"/>
            <a:ext cx="920202" cy="861591"/>
            <a:chOff x="7600491" y="413860"/>
            <a:chExt cx="920202" cy="8615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61A9ED-DCCB-28A6-5ECF-7E0B41C27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0491" y="413860"/>
              <a:ext cx="920202" cy="86159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E3AA0D-9756-84B0-02D8-E04E22AAF86F}"/>
                </a:ext>
              </a:extLst>
            </p:cNvPr>
            <p:cNvSpPr/>
            <p:nvPr/>
          </p:nvSpPr>
          <p:spPr>
            <a:xfrm>
              <a:off x="7867650" y="836295"/>
              <a:ext cx="403493" cy="11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810913-E7AD-BCC9-CF9E-0E6469BEC7BA}"/>
                </a:ext>
              </a:extLst>
            </p:cNvPr>
            <p:cNvSpPr txBox="1"/>
            <p:nvPr/>
          </p:nvSpPr>
          <p:spPr>
            <a:xfrm>
              <a:off x="7832759" y="770334"/>
              <a:ext cx="496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>
                  <a:solidFill>
                    <a:schemeClr val="tx2"/>
                  </a:solidFill>
                </a:rPr>
                <a:t>3375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5080D0-E50D-6858-F8B3-0DF04D1CCB89}"/>
              </a:ext>
            </a:extLst>
          </p:cNvPr>
          <p:cNvCxnSpPr>
            <a:cxnSpLocks/>
          </p:cNvCxnSpPr>
          <p:nvPr/>
        </p:nvCxnSpPr>
        <p:spPr>
          <a:xfrm>
            <a:off x="7263355" y="836880"/>
            <a:ext cx="399742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7A8BC9DF-0CB3-4F2E-4E62-43F6F2341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27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E7C49A-2C20-1FF4-6B1A-2CACCA05FEBE}"/>
              </a:ext>
            </a:extLst>
          </p:cNvPr>
          <p:cNvSpPr/>
          <p:nvPr/>
        </p:nvSpPr>
        <p:spPr>
          <a:xfrm>
            <a:off x="3853295" y="6492216"/>
            <a:ext cx="84582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A083BAD-4BFA-D6D4-EEEC-8544512172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0" y="1219200"/>
            <a:ext cx="3841619" cy="481780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A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Transport Canada and  Explosives Regulatory Division with CEAEC membership, worked together towards a positive outcome.</a:t>
            </a:r>
          </a:p>
          <a:p>
            <a:pPr marL="0" indent="0">
              <a:lnSpc>
                <a:spcPct val="107000"/>
              </a:lnSpc>
              <a:buNone/>
            </a:pP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CEAEC received a draft of the EC for review / comment late October 2022.</a:t>
            </a:r>
          </a:p>
          <a:p>
            <a:pPr marL="0" indent="0">
              <a:lnSpc>
                <a:spcPct val="107000"/>
              </a:lnSpc>
              <a:buNone/>
            </a:pP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EC approval / issuance, (SH 13715),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October 28, 2022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en-CA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CA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CA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5AB5CD-9F41-F26E-E0C1-5AAFF22DD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962" y="1315064"/>
            <a:ext cx="4386870" cy="55048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068F15-4E03-2987-4F94-B0C62377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8" y="543987"/>
            <a:ext cx="7001305" cy="771078"/>
          </a:xfrm>
        </p:spPr>
        <p:txBody>
          <a:bodyPr>
            <a:normAutofit/>
          </a:bodyPr>
          <a:lstStyle/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UN0332 to UN3375 classification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7D112-0BB4-2468-2059-822382609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967" y="383360"/>
            <a:ext cx="848131" cy="8939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7A2663B-F621-017B-946B-685222EDD7F3}"/>
              </a:ext>
            </a:extLst>
          </p:cNvPr>
          <p:cNvGrpSpPr/>
          <p:nvPr/>
        </p:nvGrpSpPr>
        <p:grpSpPr>
          <a:xfrm>
            <a:off x="7600491" y="433525"/>
            <a:ext cx="920202" cy="861591"/>
            <a:chOff x="7600491" y="413860"/>
            <a:chExt cx="920202" cy="8615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70B379-3A23-E375-C709-C875D7B2C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0491" y="413860"/>
              <a:ext cx="920202" cy="86159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70DB6D-AD68-E97E-D33F-7C542FD6A431}"/>
                </a:ext>
              </a:extLst>
            </p:cNvPr>
            <p:cNvSpPr/>
            <p:nvPr/>
          </p:nvSpPr>
          <p:spPr>
            <a:xfrm>
              <a:off x="7867650" y="836295"/>
              <a:ext cx="403493" cy="11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F0DDEA-6371-E104-FFE8-D5F632399581}"/>
                </a:ext>
              </a:extLst>
            </p:cNvPr>
            <p:cNvSpPr txBox="1"/>
            <p:nvPr/>
          </p:nvSpPr>
          <p:spPr>
            <a:xfrm>
              <a:off x="7832759" y="770334"/>
              <a:ext cx="496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>
                  <a:solidFill>
                    <a:schemeClr val="tx2"/>
                  </a:solidFill>
                </a:rPr>
                <a:t>3375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78A73E-C267-3E60-BB3A-6DBA31E44E9D}"/>
              </a:ext>
            </a:extLst>
          </p:cNvPr>
          <p:cNvCxnSpPr>
            <a:cxnSpLocks/>
          </p:cNvCxnSpPr>
          <p:nvPr/>
        </p:nvCxnSpPr>
        <p:spPr>
          <a:xfrm>
            <a:off x="7263355" y="836880"/>
            <a:ext cx="399742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1E84CEF2-D683-8A03-738F-3D7196F6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30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A083BAD-4BFA-D6D4-EEEC-8544512172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330" y="1219200"/>
            <a:ext cx="3575050" cy="486664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CA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EC Details</a:t>
            </a:r>
            <a:endParaRPr lang="en-CA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Issued to CEAEC for the use of the member companies.</a:t>
            </a:r>
          </a:p>
          <a:p>
            <a:pPr marL="0" indent="0">
              <a:lnSpc>
                <a:spcPct val="107000"/>
              </a:lnSpc>
              <a:buNone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CEAEC to provide formal communication / distribution to all membership companies.</a:t>
            </a:r>
          </a:p>
          <a:p>
            <a:pPr marL="0" indent="0">
              <a:lnSpc>
                <a:spcPct val="107000"/>
              </a:lnSpc>
              <a:buNone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07000"/>
              </a:lnSpc>
              <a:buFont typeface="Arial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Applies to specific ERD vetted / approved products that meet Special Provision 309 of the UN model recommendations.</a:t>
            </a:r>
          </a:p>
          <a:p>
            <a:pPr marL="173038" lvl="1" indent="-173038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24F102-A932-113F-BBCF-4CA25AC0F6F4}"/>
              </a:ext>
            </a:extLst>
          </p:cNvPr>
          <p:cNvSpPr txBox="1">
            <a:spLocks/>
          </p:cNvSpPr>
          <p:nvPr/>
        </p:nvSpPr>
        <p:spPr>
          <a:xfrm>
            <a:off x="-4954128" y="5654724"/>
            <a:ext cx="4411663" cy="20875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7200" indent="-215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  <a:p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DC725E-A074-75D4-E091-1CAFE90231BD}"/>
              </a:ext>
            </a:extLst>
          </p:cNvPr>
          <p:cNvSpPr/>
          <p:nvPr/>
        </p:nvSpPr>
        <p:spPr>
          <a:xfrm>
            <a:off x="3853295" y="6492216"/>
            <a:ext cx="84582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01C97-E404-83DA-3FCD-4DF915EE9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064" y="1295116"/>
            <a:ext cx="4402767" cy="55247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49841E1-3851-7AB3-2617-BCB50125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8" y="543987"/>
            <a:ext cx="7001305" cy="771078"/>
          </a:xfrm>
        </p:spPr>
        <p:txBody>
          <a:bodyPr>
            <a:normAutofit/>
          </a:bodyPr>
          <a:lstStyle/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SH 13715, EC Conditions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C67403-AC73-70C7-C271-722B2D4F62C7}"/>
              </a:ext>
            </a:extLst>
          </p:cNvPr>
          <p:cNvGrpSpPr/>
          <p:nvPr/>
        </p:nvGrpSpPr>
        <p:grpSpPr>
          <a:xfrm>
            <a:off x="8077200" y="136525"/>
            <a:ext cx="920202" cy="861591"/>
            <a:chOff x="7600491" y="413860"/>
            <a:chExt cx="920202" cy="8615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8F9C458-8839-692C-9EAF-EC37925F3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0491" y="413860"/>
              <a:ext cx="920202" cy="8615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5AA57F-CBE1-395A-220A-2235C1340AAE}"/>
                </a:ext>
              </a:extLst>
            </p:cNvPr>
            <p:cNvSpPr/>
            <p:nvPr/>
          </p:nvSpPr>
          <p:spPr>
            <a:xfrm>
              <a:off x="7867650" y="836295"/>
              <a:ext cx="403493" cy="11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25D652-5CF0-EF28-99EB-00E186B0B2C4}"/>
                </a:ext>
              </a:extLst>
            </p:cNvPr>
            <p:cNvSpPr txBox="1"/>
            <p:nvPr/>
          </p:nvSpPr>
          <p:spPr>
            <a:xfrm>
              <a:off x="7832759" y="770334"/>
              <a:ext cx="496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>
                  <a:solidFill>
                    <a:schemeClr val="tx2"/>
                  </a:solidFill>
                </a:rPr>
                <a:t>3375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964D72A9-9E42-F58E-1F02-A2885458E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20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9C3E50-511A-49FA-9F0C-E34BA5A42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400764"/>
            <a:ext cx="5334000" cy="245723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A083BAD-4BFA-D6D4-EEEC-8544512172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330" y="2369820"/>
            <a:ext cx="3575050" cy="3797300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 portable </a:t>
            </a:r>
          </a:p>
          <a:p>
            <a:pPr lvl="1">
              <a:lnSpc>
                <a:spcPct val="107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Tank trailer</a:t>
            </a:r>
          </a:p>
          <a:p>
            <a:pPr lvl="1">
              <a:lnSpc>
                <a:spcPct val="107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IBC’s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copy of the EC must accompany the shipping documents.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Reference to the EC to be display on the dangerous goods Bill of Lading. </a:t>
            </a:r>
          </a:p>
          <a:p>
            <a:pPr>
              <a:lnSpc>
                <a:spcPct val="107000"/>
              </a:lnSpc>
            </a:pP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24F102-A932-113F-BBCF-4CA25AC0F6F4}"/>
              </a:ext>
            </a:extLst>
          </p:cNvPr>
          <p:cNvSpPr txBox="1">
            <a:spLocks/>
          </p:cNvSpPr>
          <p:nvPr/>
        </p:nvSpPr>
        <p:spPr>
          <a:xfrm>
            <a:off x="-4954128" y="5654724"/>
            <a:ext cx="4411663" cy="20875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7200" indent="-215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FEE20-6932-8845-92DD-A10373A2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404" y="3228263"/>
            <a:ext cx="3138266" cy="2029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9593CF-5F2F-2E8E-C4C7-FC332CB98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608" y="1156748"/>
            <a:ext cx="2418062" cy="2043652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70AC26C-7CE7-4234-A9EB-8C52A9DF7D3F}"/>
              </a:ext>
            </a:extLst>
          </p:cNvPr>
          <p:cNvSpPr txBox="1">
            <a:spLocks/>
          </p:cNvSpPr>
          <p:nvPr/>
        </p:nvSpPr>
        <p:spPr>
          <a:xfrm>
            <a:off x="412330" y="1196340"/>
            <a:ext cx="6191670" cy="1082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7200" indent="-215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en-CA" b="1" u="sng" dirty="0">
                <a:latin typeface="Arial" panose="020B0604020202020204" pitchFamily="34" charset="0"/>
                <a:cs typeface="Arial" panose="020B0604020202020204" pitchFamily="34" charset="0"/>
              </a:rPr>
              <a:t>EC Details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107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Road transport only, within three means of large means of containment.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7896913-B86C-084F-8CEF-C2C6AB0C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8" y="543987"/>
            <a:ext cx="7001305" cy="771078"/>
          </a:xfrm>
        </p:spPr>
        <p:txBody>
          <a:bodyPr>
            <a:normAutofit/>
          </a:bodyPr>
          <a:lstStyle/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SH 13715, EC Conditions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2D38ACC-31DC-076E-C10B-C1571D3D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6035705-3282-7873-AFF3-E2A8A0189B17}"/>
              </a:ext>
            </a:extLst>
          </p:cNvPr>
          <p:cNvGrpSpPr/>
          <p:nvPr/>
        </p:nvGrpSpPr>
        <p:grpSpPr>
          <a:xfrm>
            <a:off x="8077200" y="136525"/>
            <a:ext cx="920202" cy="861591"/>
            <a:chOff x="7600491" y="413860"/>
            <a:chExt cx="920202" cy="8615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8B4B0C-31E7-B968-C1AD-447054D44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00491" y="413860"/>
              <a:ext cx="920202" cy="86159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7C054C5-4D59-C298-8143-A23C371FEE8E}"/>
                </a:ext>
              </a:extLst>
            </p:cNvPr>
            <p:cNvSpPr/>
            <p:nvPr/>
          </p:nvSpPr>
          <p:spPr>
            <a:xfrm>
              <a:off x="7867650" y="836295"/>
              <a:ext cx="403493" cy="11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82F620-543D-D5D4-6143-A04D4952F6A8}"/>
                </a:ext>
              </a:extLst>
            </p:cNvPr>
            <p:cNvSpPr txBox="1"/>
            <p:nvPr/>
          </p:nvSpPr>
          <p:spPr>
            <a:xfrm>
              <a:off x="7832759" y="770334"/>
              <a:ext cx="496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>
                  <a:solidFill>
                    <a:schemeClr val="tx2"/>
                  </a:solidFill>
                </a:rPr>
                <a:t>3375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68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A083BAD-4BFA-D6D4-EEEC-8544512172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330" y="1219200"/>
            <a:ext cx="3575050" cy="494792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CA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EC Details</a:t>
            </a:r>
            <a:endParaRPr lang="en-CA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Will require amendment to the individual member companies ERAP to add the new UN number.</a:t>
            </a:r>
          </a:p>
          <a:p>
            <a:pPr marL="0" indent="0">
              <a:lnSpc>
                <a:spcPct val="107000"/>
              </a:lnSpc>
              <a:buNone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All personnel involved in the handling, offer to transport and transport must receive training to ensure,</a:t>
            </a:r>
          </a:p>
          <a:p>
            <a:pPr lvl="1">
              <a:lnSpc>
                <a:spcPct val="107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They are aware of the EC.</a:t>
            </a:r>
          </a:p>
          <a:p>
            <a:pPr lvl="1">
              <a:lnSpc>
                <a:spcPct val="107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Conduct their respective duties in accordance with the EC conditions.</a:t>
            </a:r>
          </a:p>
          <a:p>
            <a:pPr>
              <a:lnSpc>
                <a:spcPct val="107000"/>
              </a:lnSpc>
            </a:pP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24F102-A932-113F-BBCF-4CA25AC0F6F4}"/>
              </a:ext>
            </a:extLst>
          </p:cNvPr>
          <p:cNvSpPr txBox="1">
            <a:spLocks/>
          </p:cNvSpPr>
          <p:nvPr/>
        </p:nvSpPr>
        <p:spPr>
          <a:xfrm>
            <a:off x="-4954128" y="5654724"/>
            <a:ext cx="4411663" cy="20875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7200" indent="-215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  <a:p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606664-73BD-1937-C4E1-662D0C52A14F}"/>
              </a:ext>
            </a:extLst>
          </p:cNvPr>
          <p:cNvSpPr/>
          <p:nvPr/>
        </p:nvSpPr>
        <p:spPr>
          <a:xfrm>
            <a:off x="3853295" y="6492216"/>
            <a:ext cx="84582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19A85-D461-1B5A-8F3F-1DC3D308C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826" y="1392694"/>
            <a:ext cx="4325005" cy="5427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9EC407A3-27B1-8B02-1555-B73CD634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8" y="543987"/>
            <a:ext cx="7001305" cy="771078"/>
          </a:xfrm>
        </p:spPr>
        <p:txBody>
          <a:bodyPr>
            <a:normAutofit/>
          </a:bodyPr>
          <a:lstStyle/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SH 13715, EC Conditions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BA445EB-8BB7-31AC-9214-A5460EC25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7787421-11AF-BFFC-7B7A-840308184F94}"/>
              </a:ext>
            </a:extLst>
          </p:cNvPr>
          <p:cNvGrpSpPr/>
          <p:nvPr/>
        </p:nvGrpSpPr>
        <p:grpSpPr>
          <a:xfrm>
            <a:off x="8077200" y="136525"/>
            <a:ext cx="920202" cy="861591"/>
            <a:chOff x="7600491" y="413860"/>
            <a:chExt cx="920202" cy="86159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331B69-2CE6-CEA4-458C-FB0D313C7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0491" y="413860"/>
              <a:ext cx="920202" cy="86159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28B417-D82C-9E2E-2B7B-164C35ADB93E}"/>
                </a:ext>
              </a:extLst>
            </p:cNvPr>
            <p:cNvSpPr/>
            <p:nvPr/>
          </p:nvSpPr>
          <p:spPr>
            <a:xfrm>
              <a:off x="7867650" y="836295"/>
              <a:ext cx="403493" cy="11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A3D639-5A1C-4D47-5D7A-ED8E50E79A7D}"/>
                </a:ext>
              </a:extLst>
            </p:cNvPr>
            <p:cNvSpPr txBox="1"/>
            <p:nvPr/>
          </p:nvSpPr>
          <p:spPr>
            <a:xfrm>
              <a:off x="7832759" y="770334"/>
              <a:ext cx="496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>
                  <a:solidFill>
                    <a:schemeClr val="tx2"/>
                  </a:solidFill>
                </a:rPr>
                <a:t>3375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96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42B887B-A0B8-19A9-EC18-EFBD4A5D4A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9892" y="1219517"/>
            <a:ext cx="6651307" cy="25193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CA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EC Details</a:t>
            </a:r>
            <a:endParaRPr lang="en-CA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The 20,000 kg limitation no longer applies, weight restrictions are now as per the individual vehicle GVW / RGVW. (part 9.5 (c) TDGR).</a:t>
            </a:r>
          </a:p>
          <a:p>
            <a:pPr marL="0" indent="0">
              <a:lnSpc>
                <a:spcPct val="107000"/>
              </a:lnSpc>
              <a:buNone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Allowance for B-train type transport events by the removal of the towing restriction. (part 196.9, ER-2013).</a:t>
            </a:r>
          </a:p>
          <a:p>
            <a:pPr marL="0" indent="0">
              <a:lnSpc>
                <a:spcPct val="107000"/>
              </a:lnSpc>
              <a:buNone/>
            </a:pPr>
            <a:endParaRPr lang="en-AU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460DF1C-C83D-695C-8F59-2321EF2D489D}"/>
              </a:ext>
            </a:extLst>
          </p:cNvPr>
          <p:cNvSpPr txBox="1">
            <a:spLocks/>
          </p:cNvSpPr>
          <p:nvPr/>
        </p:nvSpPr>
        <p:spPr>
          <a:xfrm>
            <a:off x="518398" y="3962400"/>
            <a:ext cx="3063002" cy="24257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1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7200" indent="-2159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>
              <a:lnSpc>
                <a:spcPct val="87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Removal of the TC-407 sunset clause, (January 01, 2017) for TC-407 LMoC. </a:t>
            </a:r>
          </a:p>
          <a:p>
            <a:pPr marL="0" indent="0">
              <a:lnSpc>
                <a:spcPct val="107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0">
              <a:lnSpc>
                <a:spcPct val="107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TC-407 MAWP of ≤35psi 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9C9CA9-224B-4EEC-22F3-ECB55A28F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996" y="5105400"/>
            <a:ext cx="5736846" cy="17525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98CC74-D312-407A-8AF7-1907115D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8" y="543987"/>
            <a:ext cx="7001305" cy="771078"/>
          </a:xfrm>
        </p:spPr>
        <p:txBody>
          <a:bodyPr>
            <a:normAutofit/>
          </a:bodyPr>
          <a:lstStyle/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SH 13715, EC Outcomes / Benefits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15B2715-C1CE-6A16-7C30-C2CD71936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5BCD4CB-EF7E-DBA9-EE9E-83E2DB365C9D}"/>
              </a:ext>
            </a:extLst>
          </p:cNvPr>
          <p:cNvGrpSpPr/>
          <p:nvPr/>
        </p:nvGrpSpPr>
        <p:grpSpPr>
          <a:xfrm>
            <a:off x="8077200" y="136525"/>
            <a:ext cx="920202" cy="861591"/>
            <a:chOff x="7600491" y="413860"/>
            <a:chExt cx="920202" cy="8615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88B8E2-059F-076F-F942-24744C5E7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0491" y="413860"/>
              <a:ext cx="920202" cy="86159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6010B6-8429-20D2-C1CA-C14270B57916}"/>
                </a:ext>
              </a:extLst>
            </p:cNvPr>
            <p:cNvSpPr/>
            <p:nvPr/>
          </p:nvSpPr>
          <p:spPr>
            <a:xfrm>
              <a:off x="7867650" y="836295"/>
              <a:ext cx="403493" cy="11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5F7873-790A-D89F-B730-A96DCA34E003}"/>
                </a:ext>
              </a:extLst>
            </p:cNvPr>
            <p:cNvSpPr txBox="1"/>
            <p:nvPr/>
          </p:nvSpPr>
          <p:spPr>
            <a:xfrm>
              <a:off x="7832759" y="770334"/>
              <a:ext cx="496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>
                  <a:solidFill>
                    <a:schemeClr val="tx2"/>
                  </a:solidFill>
                </a:rPr>
                <a:t>3375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17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9031</TotalTime>
  <Words>878</Words>
  <Application>Microsoft Office PowerPoint</Application>
  <PresentationFormat>On-screen Show (4:3)</PresentationFormat>
  <Paragraphs>227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PowerPoint Presentation</vt:lpstr>
      <vt:lpstr>Regulatory update</vt:lpstr>
      <vt:lpstr>UN0332 to UN3375 classification</vt:lpstr>
      <vt:lpstr>PowerPoint Presentation</vt:lpstr>
      <vt:lpstr>UN0332 to UN3375 classification</vt:lpstr>
      <vt:lpstr>SH 13715, EC Conditions </vt:lpstr>
      <vt:lpstr>SH 13715, EC Conditions </vt:lpstr>
      <vt:lpstr>SH 13715, EC Conditions </vt:lpstr>
      <vt:lpstr>SH 13715, EC Outcomes / Benefits</vt:lpstr>
      <vt:lpstr>SH 13715, EC Outcomes / Benefits</vt:lpstr>
      <vt:lpstr>SH 13715</vt:lpstr>
      <vt:lpstr>PowerPoint Presentation</vt:lpstr>
      <vt:lpstr>PowerPoint Presentation</vt:lpstr>
      <vt:lpstr>PowerPoint Presentation</vt:lpstr>
      <vt:lpstr>New Standard</vt:lpstr>
      <vt:lpstr>New Standard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Galt</dc:creator>
  <cp:lastModifiedBy>Al Loan</cp:lastModifiedBy>
  <cp:revision>221</cp:revision>
  <dcterms:created xsi:type="dcterms:W3CDTF">2013-10-09T11:47:44Z</dcterms:created>
  <dcterms:modified xsi:type="dcterms:W3CDTF">2022-11-02T11:40:56Z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7742a09-bfb0-4510-9e26-b9837db26482_Enabled">
    <vt:lpwstr>True</vt:lpwstr>
  </property>
  <property fmtid="{D5CDD505-2E9C-101B-9397-08002B2CF9AE}" pid="3" name="MSIP_Label_77742a09-bfb0-4510-9e26-b9837db26482_SiteId">
    <vt:lpwstr>a21a716e-fb9a-45c0-b997-e26360b0a3a1</vt:lpwstr>
  </property>
  <property fmtid="{D5CDD505-2E9C-101B-9397-08002B2CF9AE}" pid="4" name="MSIP_Label_77742a09-bfb0-4510-9e26-b9837db26482_Owner">
    <vt:lpwstr>al.loan@orica.com</vt:lpwstr>
  </property>
  <property fmtid="{D5CDD505-2E9C-101B-9397-08002B2CF9AE}" pid="5" name="MSIP_Label_77742a09-bfb0-4510-9e26-b9837db26482_SetDate">
    <vt:lpwstr>2019-05-29T13:24:20.9520963Z</vt:lpwstr>
  </property>
  <property fmtid="{D5CDD505-2E9C-101B-9397-08002B2CF9AE}" pid="6" name="MSIP_Label_77742a09-bfb0-4510-9e26-b9837db26482_Name">
    <vt:lpwstr>General</vt:lpwstr>
  </property>
  <property fmtid="{D5CDD505-2E9C-101B-9397-08002B2CF9AE}" pid="7" name="MSIP_Label_77742a09-bfb0-4510-9e26-b9837db26482_Application">
    <vt:lpwstr>Microsoft Azure Information Protection</vt:lpwstr>
  </property>
  <property fmtid="{D5CDD505-2E9C-101B-9397-08002B2CF9AE}" pid="8" name="MSIP_Label_77742a09-bfb0-4510-9e26-b9837db26482_Extended_MSFT_Method">
    <vt:lpwstr>Manual</vt:lpwstr>
  </property>
  <property fmtid="{D5CDD505-2E9C-101B-9397-08002B2CF9AE}" pid="9" name="Sensitivity">
    <vt:lpwstr>General</vt:lpwstr>
  </property>
  <property fmtid="{D5CDD505-2E9C-101B-9397-08002B2CF9AE}" pid="10" name="_AdHocReviewCycleID">
    <vt:i4>111335420</vt:i4>
  </property>
  <property fmtid="{D5CDD505-2E9C-101B-9397-08002B2CF9AE}" pid="11" name="_NewReviewCycle">
    <vt:lpwstr/>
  </property>
  <property fmtid="{D5CDD505-2E9C-101B-9397-08002B2CF9AE}" pid="12" name="_EmailSubject">
    <vt:lpwstr>CEAEC Regulatory Presentation</vt:lpwstr>
  </property>
  <property fmtid="{D5CDD505-2E9C-101B-9397-08002B2CF9AE}" pid="13" name="_AuthorEmail">
    <vt:lpwstr>alicia.melton@orica.com</vt:lpwstr>
  </property>
  <property fmtid="{D5CDD505-2E9C-101B-9397-08002B2CF9AE}" pid="14" name="_AuthorEmailDisplayName">
    <vt:lpwstr>Alicia Melton</vt:lpwstr>
  </property>
</Properties>
</file>