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1"/>
  </p:sldMasterIdLst>
  <p:notesMasterIdLst>
    <p:notesMasterId r:id="rId17"/>
  </p:notesMasterIdLst>
  <p:handoutMasterIdLst>
    <p:handoutMasterId r:id="rId18"/>
  </p:handoutMasterIdLst>
  <p:sldIdLst>
    <p:sldId id="265" r:id="rId2"/>
    <p:sldId id="427" r:id="rId3"/>
    <p:sldId id="267" r:id="rId4"/>
    <p:sldId id="452" r:id="rId5"/>
    <p:sldId id="454" r:id="rId6"/>
    <p:sldId id="453" r:id="rId7"/>
    <p:sldId id="455" r:id="rId8"/>
    <p:sldId id="456" r:id="rId9"/>
    <p:sldId id="457" r:id="rId10"/>
    <p:sldId id="458" r:id="rId11"/>
    <p:sldId id="460" r:id="rId12"/>
    <p:sldId id="459" r:id="rId13"/>
    <p:sldId id="461" r:id="rId14"/>
    <p:sldId id="415" r:id="rId15"/>
    <p:sldId id="299" r:id="rId16"/>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1" autoAdjust="0"/>
    <p:restoredTop sz="94660"/>
  </p:normalViewPr>
  <p:slideViewPr>
    <p:cSldViewPr>
      <p:cViewPr varScale="1">
        <p:scale>
          <a:sx n="74" d="100"/>
          <a:sy n="74" d="100"/>
        </p:scale>
        <p:origin x="1060" y="56"/>
      </p:cViewPr>
      <p:guideLst>
        <p:guide orient="horz" pos="2160"/>
        <p:guide pos="2880"/>
      </p:guideLst>
    </p:cSldViewPr>
  </p:slideViewPr>
  <p:notesTextViewPr>
    <p:cViewPr>
      <p:scale>
        <a:sx n="1" d="1"/>
        <a:sy n="1" d="1"/>
      </p:scale>
      <p:origin x="0" y="0"/>
    </p:cViewPr>
  </p:notesTextViewPr>
  <p:sorterViewPr>
    <p:cViewPr varScale="1">
      <p:scale>
        <a:sx n="1" d="1"/>
        <a:sy n="1" d="1"/>
      </p:scale>
      <p:origin x="0" y="-664"/>
    </p:cViewPr>
  </p:sorterViewPr>
  <p:notesViewPr>
    <p:cSldViewPr>
      <p:cViewPr varScale="1">
        <p:scale>
          <a:sx n="88" d="100"/>
          <a:sy n="88" d="100"/>
        </p:scale>
        <p:origin x="379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30" tIns="45714" rIns="91430" bIns="45714" rtlCol="0"/>
          <a:lstStyle>
            <a:lvl1pPr algn="l">
              <a:defRPr sz="1200"/>
            </a:lvl1pPr>
          </a:lstStyle>
          <a:p>
            <a:endParaRPr lang="en-CA"/>
          </a:p>
        </p:txBody>
      </p:sp>
      <p:sp>
        <p:nvSpPr>
          <p:cNvPr id="3" name="Date Placeholder 2"/>
          <p:cNvSpPr>
            <a:spLocks noGrp="1"/>
          </p:cNvSpPr>
          <p:nvPr>
            <p:ph type="dt" sz="quarter" idx="1"/>
          </p:nvPr>
        </p:nvSpPr>
        <p:spPr>
          <a:xfrm>
            <a:off x="3937000" y="0"/>
            <a:ext cx="3011488" cy="463550"/>
          </a:xfrm>
          <a:prstGeom prst="rect">
            <a:avLst/>
          </a:prstGeom>
        </p:spPr>
        <p:txBody>
          <a:bodyPr vert="horz" lIns="91430" tIns="45714" rIns="91430" bIns="45714" rtlCol="0"/>
          <a:lstStyle>
            <a:lvl1pPr algn="r">
              <a:defRPr sz="1200"/>
            </a:lvl1pPr>
          </a:lstStyle>
          <a:p>
            <a:fld id="{D8DCEE93-BD18-4C9A-9BE2-3ED6F085FE6D}" type="datetimeFigureOut">
              <a:rPr lang="en-CA" smtClean="0"/>
              <a:t>2018-11-14</a:t>
            </a:fld>
            <a:endParaRPr lang="en-CA"/>
          </a:p>
        </p:txBody>
      </p:sp>
      <p:sp>
        <p:nvSpPr>
          <p:cNvPr id="4" name="Footer Placeholder 3"/>
          <p:cNvSpPr>
            <a:spLocks noGrp="1"/>
          </p:cNvSpPr>
          <p:nvPr>
            <p:ph type="ftr" sz="quarter" idx="2"/>
          </p:nvPr>
        </p:nvSpPr>
        <p:spPr>
          <a:xfrm>
            <a:off x="0" y="8772525"/>
            <a:ext cx="3011488" cy="463550"/>
          </a:xfrm>
          <a:prstGeom prst="rect">
            <a:avLst/>
          </a:prstGeom>
        </p:spPr>
        <p:txBody>
          <a:bodyPr vert="horz" lIns="91430" tIns="45714" rIns="91430" bIns="45714" rtlCol="0" anchor="b"/>
          <a:lstStyle>
            <a:lvl1pPr algn="l">
              <a:defRPr sz="1200"/>
            </a:lvl1pPr>
          </a:lstStyle>
          <a:p>
            <a:endParaRPr lang="en-CA"/>
          </a:p>
        </p:txBody>
      </p:sp>
      <p:sp>
        <p:nvSpPr>
          <p:cNvPr id="5" name="Slide Number Placeholder 4"/>
          <p:cNvSpPr>
            <a:spLocks noGrp="1"/>
          </p:cNvSpPr>
          <p:nvPr>
            <p:ph type="sldNum" sz="quarter" idx="3"/>
          </p:nvPr>
        </p:nvSpPr>
        <p:spPr>
          <a:xfrm>
            <a:off x="3937000" y="8772525"/>
            <a:ext cx="3011488" cy="463550"/>
          </a:xfrm>
          <a:prstGeom prst="rect">
            <a:avLst/>
          </a:prstGeom>
        </p:spPr>
        <p:txBody>
          <a:bodyPr vert="horz" lIns="91430" tIns="45714" rIns="91430" bIns="45714" rtlCol="0" anchor="b"/>
          <a:lstStyle>
            <a:lvl1pPr algn="r">
              <a:defRPr sz="1200"/>
            </a:lvl1pPr>
          </a:lstStyle>
          <a:p>
            <a:fld id="{F32BC1D9-0651-42BF-AFFB-32F8F82E6409}" type="slidenum">
              <a:rPr lang="en-CA" smtClean="0"/>
              <a:t>‹#›</a:t>
            </a:fld>
            <a:endParaRPr lang="en-CA"/>
          </a:p>
        </p:txBody>
      </p:sp>
    </p:spTree>
    <p:extLst>
      <p:ext uri="{BB962C8B-B14F-4D97-AF65-F5344CB8AC3E}">
        <p14:creationId xmlns:p14="http://schemas.microsoft.com/office/powerpoint/2010/main" val="31479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76" tIns="46237" rIns="92476" bIns="46237" rtlCol="0"/>
          <a:lstStyle>
            <a:lvl1pPr algn="l">
              <a:defRPr sz="1200"/>
            </a:lvl1pPr>
          </a:lstStyle>
          <a:p>
            <a:endParaRPr lang="en-CA"/>
          </a:p>
        </p:txBody>
      </p:sp>
      <p:sp>
        <p:nvSpPr>
          <p:cNvPr id="3" name="Date Placeholder 2"/>
          <p:cNvSpPr>
            <a:spLocks noGrp="1"/>
          </p:cNvSpPr>
          <p:nvPr>
            <p:ph type="dt" idx="1"/>
          </p:nvPr>
        </p:nvSpPr>
        <p:spPr>
          <a:xfrm>
            <a:off x="3936771" y="0"/>
            <a:ext cx="3011699" cy="461804"/>
          </a:xfrm>
          <a:prstGeom prst="rect">
            <a:avLst/>
          </a:prstGeom>
        </p:spPr>
        <p:txBody>
          <a:bodyPr vert="horz" lIns="92476" tIns="46237" rIns="92476" bIns="46237" rtlCol="0"/>
          <a:lstStyle>
            <a:lvl1pPr algn="r">
              <a:defRPr sz="1200"/>
            </a:lvl1pPr>
          </a:lstStyle>
          <a:p>
            <a:fld id="{C9BAF7B6-94FB-4458-8BAB-706F985427F5}" type="datetimeFigureOut">
              <a:rPr lang="en-CA" smtClean="0"/>
              <a:t>2018-11-14</a:t>
            </a:fld>
            <a:endParaRPr lang="en-CA"/>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76" tIns="46237" rIns="92476" bIns="46237" rtlCol="0" anchor="ctr"/>
          <a:lstStyle/>
          <a:p>
            <a:endParaRPr lang="en-CA"/>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76" tIns="46237" rIns="92476" bIns="4623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772668"/>
            <a:ext cx="3011699" cy="461804"/>
          </a:xfrm>
          <a:prstGeom prst="rect">
            <a:avLst/>
          </a:prstGeom>
        </p:spPr>
        <p:txBody>
          <a:bodyPr vert="horz" lIns="92476" tIns="46237" rIns="92476" bIns="46237" rtlCol="0" anchor="b"/>
          <a:lstStyle>
            <a:lvl1pPr algn="l">
              <a:defRPr sz="1200"/>
            </a:lvl1pPr>
          </a:lstStyle>
          <a:p>
            <a:endParaRPr lang="en-CA"/>
          </a:p>
        </p:txBody>
      </p:sp>
      <p:sp>
        <p:nvSpPr>
          <p:cNvPr id="7" name="Slide Number Placeholder 6"/>
          <p:cNvSpPr>
            <a:spLocks noGrp="1"/>
          </p:cNvSpPr>
          <p:nvPr>
            <p:ph type="sldNum" sz="quarter" idx="5"/>
          </p:nvPr>
        </p:nvSpPr>
        <p:spPr>
          <a:xfrm>
            <a:off x="3936771" y="8772668"/>
            <a:ext cx="3011699" cy="461804"/>
          </a:xfrm>
          <a:prstGeom prst="rect">
            <a:avLst/>
          </a:prstGeom>
        </p:spPr>
        <p:txBody>
          <a:bodyPr vert="horz" lIns="92476" tIns="46237" rIns="92476" bIns="46237" rtlCol="0" anchor="b"/>
          <a:lstStyle>
            <a:lvl1pPr algn="r">
              <a:defRPr sz="1200"/>
            </a:lvl1pPr>
          </a:lstStyle>
          <a:p>
            <a:fld id="{4A8AECAE-EA66-4863-8E74-50DA76CE29B1}" type="slidenum">
              <a:rPr lang="en-CA" smtClean="0"/>
              <a:t>‹#›</a:t>
            </a:fld>
            <a:endParaRPr lang="en-CA"/>
          </a:p>
        </p:txBody>
      </p:sp>
    </p:spTree>
    <p:extLst>
      <p:ext uri="{BB962C8B-B14F-4D97-AF65-F5344CB8AC3E}">
        <p14:creationId xmlns:p14="http://schemas.microsoft.com/office/powerpoint/2010/main" val="1076648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4869" indent="-280933">
              <a:spcBef>
                <a:spcPct val="30000"/>
              </a:spcBef>
              <a:defRPr sz="1200">
                <a:solidFill>
                  <a:schemeClr val="tx1"/>
                </a:solidFill>
                <a:latin typeface="Calibri" pitchFamily="34" charset="0"/>
              </a:defRPr>
            </a:lvl2pPr>
            <a:lvl3pPr marL="1131666" indent="-223793">
              <a:spcBef>
                <a:spcPct val="30000"/>
              </a:spcBef>
              <a:defRPr sz="1200">
                <a:solidFill>
                  <a:schemeClr val="tx1"/>
                </a:solidFill>
                <a:latin typeface="Calibri" pitchFamily="34" charset="0"/>
              </a:defRPr>
            </a:lvl3pPr>
            <a:lvl4pPr marL="1585603" indent="-223793">
              <a:spcBef>
                <a:spcPct val="30000"/>
              </a:spcBef>
              <a:defRPr sz="1200">
                <a:solidFill>
                  <a:schemeClr val="tx1"/>
                </a:solidFill>
                <a:latin typeface="Calibri" pitchFamily="34" charset="0"/>
              </a:defRPr>
            </a:lvl4pPr>
            <a:lvl5pPr marL="2039539" indent="-223793">
              <a:spcBef>
                <a:spcPct val="30000"/>
              </a:spcBef>
              <a:defRPr sz="1200">
                <a:solidFill>
                  <a:schemeClr val="tx1"/>
                </a:solidFill>
                <a:latin typeface="Calibri" pitchFamily="34" charset="0"/>
              </a:defRPr>
            </a:lvl5pPr>
            <a:lvl6pPr marL="2496650" indent="-223793" defTabSz="457111" eaLnBrk="0" fontAlgn="base" hangingPunct="0">
              <a:spcBef>
                <a:spcPct val="30000"/>
              </a:spcBef>
              <a:spcAft>
                <a:spcPct val="0"/>
              </a:spcAft>
              <a:defRPr sz="1200">
                <a:solidFill>
                  <a:schemeClr val="tx1"/>
                </a:solidFill>
                <a:latin typeface="Calibri" pitchFamily="34" charset="0"/>
              </a:defRPr>
            </a:lvl6pPr>
            <a:lvl7pPr marL="2953761" indent="-223793" defTabSz="457111" eaLnBrk="0" fontAlgn="base" hangingPunct="0">
              <a:spcBef>
                <a:spcPct val="30000"/>
              </a:spcBef>
              <a:spcAft>
                <a:spcPct val="0"/>
              </a:spcAft>
              <a:defRPr sz="1200">
                <a:solidFill>
                  <a:schemeClr val="tx1"/>
                </a:solidFill>
                <a:latin typeface="Calibri" pitchFamily="34" charset="0"/>
              </a:defRPr>
            </a:lvl7pPr>
            <a:lvl8pPr marL="3410871" indent="-223793" defTabSz="457111" eaLnBrk="0" fontAlgn="base" hangingPunct="0">
              <a:spcBef>
                <a:spcPct val="30000"/>
              </a:spcBef>
              <a:spcAft>
                <a:spcPct val="0"/>
              </a:spcAft>
              <a:defRPr sz="1200">
                <a:solidFill>
                  <a:schemeClr val="tx1"/>
                </a:solidFill>
                <a:latin typeface="Calibri" pitchFamily="34" charset="0"/>
              </a:defRPr>
            </a:lvl8pPr>
            <a:lvl9pPr marL="3867982" indent="-223793" defTabSz="457111" eaLnBrk="0" fontAlgn="base" hangingPunct="0">
              <a:spcBef>
                <a:spcPct val="30000"/>
              </a:spcBef>
              <a:spcAft>
                <a:spcPct val="0"/>
              </a:spcAft>
              <a:defRPr sz="1200">
                <a:solidFill>
                  <a:schemeClr val="tx1"/>
                </a:solidFill>
                <a:latin typeface="Calibri" pitchFamily="34" charset="0"/>
              </a:defRPr>
            </a:lvl9pPr>
          </a:lstStyle>
          <a:p>
            <a:pPr>
              <a:spcBef>
                <a:spcPct val="0"/>
              </a:spcBef>
            </a:pPr>
            <a:fld id="{39F22762-E9ED-4A38-BD34-9957FD565958}" type="slidenum">
              <a:rPr lang="en-US" altLang="en-US">
                <a:latin typeface="Arial" pitchFamily="34" charset="0"/>
              </a:rPr>
              <a:pPr>
                <a:spcBef>
                  <a:spcPct val="0"/>
                </a:spcBef>
              </a:pPr>
              <a:t>1</a:t>
            </a:fld>
            <a:endParaRPr lang="en-US" altLang="en-US">
              <a:latin typeface="Arial" pitchFamily="34" charset="0"/>
            </a:endParaRPr>
          </a:p>
        </p:txBody>
      </p:sp>
      <p:sp>
        <p:nvSpPr>
          <p:cNvPr id="49155" name="Rectangle 2"/>
          <p:cNvSpPr>
            <a:spLocks noGrp="1" noRot="1" noChangeAspect="1" noChangeArrowheads="1" noTextEdit="1"/>
          </p:cNvSpPr>
          <p:nvPr>
            <p:ph type="sldImg"/>
          </p:nvPr>
        </p:nvSpPr>
        <p:spPr bwMode="auto">
          <a:xfrm>
            <a:off x="1177925" y="692150"/>
            <a:ext cx="4616450" cy="34623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6" name="Rectangle 3"/>
          <p:cNvSpPr>
            <a:spLocks noGrp="1" noChangeArrowheads="1"/>
          </p:cNvSpPr>
          <p:nvPr>
            <p:ph type="body" idx="1"/>
          </p:nvPr>
        </p:nvSpPr>
        <p:spPr bwMode="auto">
          <a:xfrm>
            <a:off x="927104" y="4387854"/>
            <a:ext cx="5095875" cy="4156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4869" indent="-280933">
              <a:spcBef>
                <a:spcPct val="30000"/>
              </a:spcBef>
              <a:defRPr sz="1200">
                <a:solidFill>
                  <a:schemeClr val="tx1"/>
                </a:solidFill>
                <a:latin typeface="Calibri" pitchFamily="34" charset="0"/>
              </a:defRPr>
            </a:lvl2pPr>
            <a:lvl3pPr marL="1131666" indent="-223793">
              <a:spcBef>
                <a:spcPct val="30000"/>
              </a:spcBef>
              <a:defRPr sz="1200">
                <a:solidFill>
                  <a:schemeClr val="tx1"/>
                </a:solidFill>
                <a:latin typeface="Calibri" pitchFamily="34" charset="0"/>
              </a:defRPr>
            </a:lvl3pPr>
            <a:lvl4pPr marL="1585603" indent="-223793">
              <a:spcBef>
                <a:spcPct val="30000"/>
              </a:spcBef>
              <a:defRPr sz="1200">
                <a:solidFill>
                  <a:schemeClr val="tx1"/>
                </a:solidFill>
                <a:latin typeface="Calibri" pitchFamily="34" charset="0"/>
              </a:defRPr>
            </a:lvl4pPr>
            <a:lvl5pPr marL="2039539" indent="-223793">
              <a:spcBef>
                <a:spcPct val="30000"/>
              </a:spcBef>
              <a:defRPr sz="1200">
                <a:solidFill>
                  <a:schemeClr val="tx1"/>
                </a:solidFill>
                <a:latin typeface="Calibri" pitchFamily="34" charset="0"/>
              </a:defRPr>
            </a:lvl5pPr>
            <a:lvl6pPr marL="2496650" indent="-223793" defTabSz="457111" eaLnBrk="0" fontAlgn="base" hangingPunct="0">
              <a:spcBef>
                <a:spcPct val="30000"/>
              </a:spcBef>
              <a:spcAft>
                <a:spcPct val="0"/>
              </a:spcAft>
              <a:defRPr sz="1200">
                <a:solidFill>
                  <a:schemeClr val="tx1"/>
                </a:solidFill>
                <a:latin typeface="Calibri" pitchFamily="34" charset="0"/>
              </a:defRPr>
            </a:lvl6pPr>
            <a:lvl7pPr marL="2953761" indent="-223793" defTabSz="457111" eaLnBrk="0" fontAlgn="base" hangingPunct="0">
              <a:spcBef>
                <a:spcPct val="30000"/>
              </a:spcBef>
              <a:spcAft>
                <a:spcPct val="0"/>
              </a:spcAft>
              <a:defRPr sz="1200">
                <a:solidFill>
                  <a:schemeClr val="tx1"/>
                </a:solidFill>
                <a:latin typeface="Calibri" pitchFamily="34" charset="0"/>
              </a:defRPr>
            </a:lvl7pPr>
            <a:lvl8pPr marL="3410871" indent="-223793" defTabSz="457111" eaLnBrk="0" fontAlgn="base" hangingPunct="0">
              <a:spcBef>
                <a:spcPct val="30000"/>
              </a:spcBef>
              <a:spcAft>
                <a:spcPct val="0"/>
              </a:spcAft>
              <a:defRPr sz="1200">
                <a:solidFill>
                  <a:schemeClr val="tx1"/>
                </a:solidFill>
                <a:latin typeface="Calibri" pitchFamily="34" charset="0"/>
              </a:defRPr>
            </a:lvl8pPr>
            <a:lvl9pPr marL="3867982" indent="-223793" defTabSz="457111" eaLnBrk="0" fontAlgn="base" hangingPunct="0">
              <a:spcBef>
                <a:spcPct val="30000"/>
              </a:spcBef>
              <a:spcAft>
                <a:spcPct val="0"/>
              </a:spcAft>
              <a:defRPr sz="1200">
                <a:solidFill>
                  <a:schemeClr val="tx1"/>
                </a:solidFill>
                <a:latin typeface="Calibri" pitchFamily="34" charset="0"/>
              </a:defRPr>
            </a:lvl9pPr>
          </a:lstStyle>
          <a:p>
            <a:pPr>
              <a:spcBef>
                <a:spcPct val="0"/>
              </a:spcBef>
            </a:pPr>
            <a:fld id="{A8D249A3-EE26-4BDD-9398-7B2DFD7309BB}" type="slidenum">
              <a:rPr lang="en-CA" altLang="en-US"/>
              <a:pPr>
                <a:spcBef>
                  <a:spcPct val="0"/>
                </a:spcBef>
              </a:pPr>
              <a:t>11</a:t>
            </a:fld>
            <a:endParaRPr lang="en-CA" altLang="en-US"/>
          </a:p>
        </p:txBody>
      </p:sp>
    </p:spTree>
    <p:extLst>
      <p:ext uri="{BB962C8B-B14F-4D97-AF65-F5344CB8AC3E}">
        <p14:creationId xmlns:p14="http://schemas.microsoft.com/office/powerpoint/2010/main" val="2158787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4869" indent="-280933">
              <a:spcBef>
                <a:spcPct val="30000"/>
              </a:spcBef>
              <a:defRPr sz="1200">
                <a:solidFill>
                  <a:schemeClr val="tx1"/>
                </a:solidFill>
                <a:latin typeface="Calibri" pitchFamily="34" charset="0"/>
              </a:defRPr>
            </a:lvl2pPr>
            <a:lvl3pPr marL="1131666" indent="-223793">
              <a:spcBef>
                <a:spcPct val="30000"/>
              </a:spcBef>
              <a:defRPr sz="1200">
                <a:solidFill>
                  <a:schemeClr val="tx1"/>
                </a:solidFill>
                <a:latin typeface="Calibri" pitchFamily="34" charset="0"/>
              </a:defRPr>
            </a:lvl3pPr>
            <a:lvl4pPr marL="1585603" indent="-223793">
              <a:spcBef>
                <a:spcPct val="30000"/>
              </a:spcBef>
              <a:defRPr sz="1200">
                <a:solidFill>
                  <a:schemeClr val="tx1"/>
                </a:solidFill>
                <a:latin typeface="Calibri" pitchFamily="34" charset="0"/>
              </a:defRPr>
            </a:lvl4pPr>
            <a:lvl5pPr marL="2039539" indent="-223793">
              <a:spcBef>
                <a:spcPct val="30000"/>
              </a:spcBef>
              <a:defRPr sz="1200">
                <a:solidFill>
                  <a:schemeClr val="tx1"/>
                </a:solidFill>
                <a:latin typeface="Calibri" pitchFamily="34" charset="0"/>
              </a:defRPr>
            </a:lvl5pPr>
            <a:lvl6pPr marL="2496650" indent="-223793" defTabSz="457111" eaLnBrk="0" fontAlgn="base" hangingPunct="0">
              <a:spcBef>
                <a:spcPct val="30000"/>
              </a:spcBef>
              <a:spcAft>
                <a:spcPct val="0"/>
              </a:spcAft>
              <a:defRPr sz="1200">
                <a:solidFill>
                  <a:schemeClr val="tx1"/>
                </a:solidFill>
                <a:latin typeface="Calibri" pitchFamily="34" charset="0"/>
              </a:defRPr>
            </a:lvl6pPr>
            <a:lvl7pPr marL="2953761" indent="-223793" defTabSz="457111" eaLnBrk="0" fontAlgn="base" hangingPunct="0">
              <a:spcBef>
                <a:spcPct val="30000"/>
              </a:spcBef>
              <a:spcAft>
                <a:spcPct val="0"/>
              </a:spcAft>
              <a:defRPr sz="1200">
                <a:solidFill>
                  <a:schemeClr val="tx1"/>
                </a:solidFill>
                <a:latin typeface="Calibri" pitchFamily="34" charset="0"/>
              </a:defRPr>
            </a:lvl7pPr>
            <a:lvl8pPr marL="3410871" indent="-223793" defTabSz="457111" eaLnBrk="0" fontAlgn="base" hangingPunct="0">
              <a:spcBef>
                <a:spcPct val="30000"/>
              </a:spcBef>
              <a:spcAft>
                <a:spcPct val="0"/>
              </a:spcAft>
              <a:defRPr sz="1200">
                <a:solidFill>
                  <a:schemeClr val="tx1"/>
                </a:solidFill>
                <a:latin typeface="Calibri" pitchFamily="34" charset="0"/>
              </a:defRPr>
            </a:lvl8pPr>
            <a:lvl9pPr marL="3867982" indent="-223793" defTabSz="457111" eaLnBrk="0" fontAlgn="base" hangingPunct="0">
              <a:spcBef>
                <a:spcPct val="30000"/>
              </a:spcBef>
              <a:spcAft>
                <a:spcPct val="0"/>
              </a:spcAft>
              <a:defRPr sz="1200">
                <a:solidFill>
                  <a:schemeClr val="tx1"/>
                </a:solidFill>
                <a:latin typeface="Calibri" pitchFamily="34" charset="0"/>
              </a:defRPr>
            </a:lvl9pPr>
          </a:lstStyle>
          <a:p>
            <a:pPr>
              <a:spcBef>
                <a:spcPct val="0"/>
              </a:spcBef>
            </a:pPr>
            <a:fld id="{A8D249A3-EE26-4BDD-9398-7B2DFD7309BB}" type="slidenum">
              <a:rPr lang="en-CA" altLang="en-US"/>
              <a:pPr>
                <a:spcBef>
                  <a:spcPct val="0"/>
                </a:spcBef>
              </a:pPr>
              <a:t>12</a:t>
            </a:fld>
            <a:endParaRPr lang="en-CA" altLang="en-US"/>
          </a:p>
        </p:txBody>
      </p:sp>
    </p:spTree>
    <p:extLst>
      <p:ext uri="{BB962C8B-B14F-4D97-AF65-F5344CB8AC3E}">
        <p14:creationId xmlns:p14="http://schemas.microsoft.com/office/powerpoint/2010/main" val="2450889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4869" indent="-280933">
              <a:spcBef>
                <a:spcPct val="30000"/>
              </a:spcBef>
              <a:defRPr sz="1200">
                <a:solidFill>
                  <a:schemeClr val="tx1"/>
                </a:solidFill>
                <a:latin typeface="Calibri" pitchFamily="34" charset="0"/>
              </a:defRPr>
            </a:lvl2pPr>
            <a:lvl3pPr marL="1131666" indent="-223793">
              <a:spcBef>
                <a:spcPct val="30000"/>
              </a:spcBef>
              <a:defRPr sz="1200">
                <a:solidFill>
                  <a:schemeClr val="tx1"/>
                </a:solidFill>
                <a:latin typeface="Calibri" pitchFamily="34" charset="0"/>
              </a:defRPr>
            </a:lvl3pPr>
            <a:lvl4pPr marL="1585603" indent="-223793">
              <a:spcBef>
                <a:spcPct val="30000"/>
              </a:spcBef>
              <a:defRPr sz="1200">
                <a:solidFill>
                  <a:schemeClr val="tx1"/>
                </a:solidFill>
                <a:latin typeface="Calibri" pitchFamily="34" charset="0"/>
              </a:defRPr>
            </a:lvl4pPr>
            <a:lvl5pPr marL="2039539" indent="-223793">
              <a:spcBef>
                <a:spcPct val="30000"/>
              </a:spcBef>
              <a:defRPr sz="1200">
                <a:solidFill>
                  <a:schemeClr val="tx1"/>
                </a:solidFill>
                <a:latin typeface="Calibri" pitchFamily="34" charset="0"/>
              </a:defRPr>
            </a:lvl5pPr>
            <a:lvl6pPr marL="2496650" indent="-223793" defTabSz="457111" eaLnBrk="0" fontAlgn="base" hangingPunct="0">
              <a:spcBef>
                <a:spcPct val="30000"/>
              </a:spcBef>
              <a:spcAft>
                <a:spcPct val="0"/>
              </a:spcAft>
              <a:defRPr sz="1200">
                <a:solidFill>
                  <a:schemeClr val="tx1"/>
                </a:solidFill>
                <a:latin typeface="Calibri" pitchFamily="34" charset="0"/>
              </a:defRPr>
            </a:lvl6pPr>
            <a:lvl7pPr marL="2953761" indent="-223793" defTabSz="457111" eaLnBrk="0" fontAlgn="base" hangingPunct="0">
              <a:spcBef>
                <a:spcPct val="30000"/>
              </a:spcBef>
              <a:spcAft>
                <a:spcPct val="0"/>
              </a:spcAft>
              <a:defRPr sz="1200">
                <a:solidFill>
                  <a:schemeClr val="tx1"/>
                </a:solidFill>
                <a:latin typeface="Calibri" pitchFamily="34" charset="0"/>
              </a:defRPr>
            </a:lvl7pPr>
            <a:lvl8pPr marL="3410871" indent="-223793" defTabSz="457111" eaLnBrk="0" fontAlgn="base" hangingPunct="0">
              <a:spcBef>
                <a:spcPct val="30000"/>
              </a:spcBef>
              <a:spcAft>
                <a:spcPct val="0"/>
              </a:spcAft>
              <a:defRPr sz="1200">
                <a:solidFill>
                  <a:schemeClr val="tx1"/>
                </a:solidFill>
                <a:latin typeface="Calibri" pitchFamily="34" charset="0"/>
              </a:defRPr>
            </a:lvl8pPr>
            <a:lvl9pPr marL="3867982" indent="-223793" defTabSz="457111" eaLnBrk="0" fontAlgn="base" hangingPunct="0">
              <a:spcBef>
                <a:spcPct val="30000"/>
              </a:spcBef>
              <a:spcAft>
                <a:spcPct val="0"/>
              </a:spcAft>
              <a:defRPr sz="1200">
                <a:solidFill>
                  <a:schemeClr val="tx1"/>
                </a:solidFill>
                <a:latin typeface="Calibri" pitchFamily="34" charset="0"/>
              </a:defRPr>
            </a:lvl9pPr>
          </a:lstStyle>
          <a:p>
            <a:pPr>
              <a:spcBef>
                <a:spcPct val="0"/>
              </a:spcBef>
            </a:pPr>
            <a:fld id="{A8D249A3-EE26-4BDD-9398-7B2DFD7309BB}" type="slidenum">
              <a:rPr lang="en-CA" altLang="en-US"/>
              <a:pPr>
                <a:spcBef>
                  <a:spcPct val="0"/>
                </a:spcBef>
              </a:pPr>
              <a:t>13</a:t>
            </a:fld>
            <a:endParaRPr lang="en-CA" altLang="en-US"/>
          </a:p>
        </p:txBody>
      </p:sp>
    </p:spTree>
    <p:extLst>
      <p:ext uri="{BB962C8B-B14F-4D97-AF65-F5344CB8AC3E}">
        <p14:creationId xmlns:p14="http://schemas.microsoft.com/office/powerpoint/2010/main" val="3757550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4869" indent="-280933">
              <a:spcBef>
                <a:spcPct val="30000"/>
              </a:spcBef>
              <a:defRPr sz="1200">
                <a:solidFill>
                  <a:schemeClr val="tx1"/>
                </a:solidFill>
                <a:latin typeface="Calibri" pitchFamily="34" charset="0"/>
              </a:defRPr>
            </a:lvl2pPr>
            <a:lvl3pPr marL="1131666" indent="-223793">
              <a:spcBef>
                <a:spcPct val="30000"/>
              </a:spcBef>
              <a:defRPr sz="1200">
                <a:solidFill>
                  <a:schemeClr val="tx1"/>
                </a:solidFill>
                <a:latin typeface="Calibri" pitchFamily="34" charset="0"/>
              </a:defRPr>
            </a:lvl3pPr>
            <a:lvl4pPr marL="1585603" indent="-223793">
              <a:spcBef>
                <a:spcPct val="30000"/>
              </a:spcBef>
              <a:defRPr sz="1200">
                <a:solidFill>
                  <a:schemeClr val="tx1"/>
                </a:solidFill>
                <a:latin typeface="Calibri" pitchFamily="34" charset="0"/>
              </a:defRPr>
            </a:lvl4pPr>
            <a:lvl5pPr marL="2039539" indent="-223793">
              <a:spcBef>
                <a:spcPct val="30000"/>
              </a:spcBef>
              <a:defRPr sz="1200">
                <a:solidFill>
                  <a:schemeClr val="tx1"/>
                </a:solidFill>
                <a:latin typeface="Calibri" pitchFamily="34" charset="0"/>
              </a:defRPr>
            </a:lvl5pPr>
            <a:lvl6pPr marL="2496650" indent="-223793" defTabSz="457111" eaLnBrk="0" fontAlgn="base" hangingPunct="0">
              <a:spcBef>
                <a:spcPct val="30000"/>
              </a:spcBef>
              <a:spcAft>
                <a:spcPct val="0"/>
              </a:spcAft>
              <a:defRPr sz="1200">
                <a:solidFill>
                  <a:schemeClr val="tx1"/>
                </a:solidFill>
                <a:latin typeface="Calibri" pitchFamily="34" charset="0"/>
              </a:defRPr>
            </a:lvl6pPr>
            <a:lvl7pPr marL="2953761" indent="-223793" defTabSz="457111" eaLnBrk="0" fontAlgn="base" hangingPunct="0">
              <a:spcBef>
                <a:spcPct val="30000"/>
              </a:spcBef>
              <a:spcAft>
                <a:spcPct val="0"/>
              </a:spcAft>
              <a:defRPr sz="1200">
                <a:solidFill>
                  <a:schemeClr val="tx1"/>
                </a:solidFill>
                <a:latin typeface="Calibri" pitchFamily="34" charset="0"/>
              </a:defRPr>
            </a:lvl7pPr>
            <a:lvl8pPr marL="3410871" indent="-223793" defTabSz="457111" eaLnBrk="0" fontAlgn="base" hangingPunct="0">
              <a:spcBef>
                <a:spcPct val="30000"/>
              </a:spcBef>
              <a:spcAft>
                <a:spcPct val="0"/>
              </a:spcAft>
              <a:defRPr sz="1200">
                <a:solidFill>
                  <a:schemeClr val="tx1"/>
                </a:solidFill>
                <a:latin typeface="Calibri" pitchFamily="34" charset="0"/>
              </a:defRPr>
            </a:lvl8pPr>
            <a:lvl9pPr marL="3867982" indent="-223793" defTabSz="457111" eaLnBrk="0" fontAlgn="base" hangingPunct="0">
              <a:spcBef>
                <a:spcPct val="30000"/>
              </a:spcBef>
              <a:spcAft>
                <a:spcPct val="0"/>
              </a:spcAft>
              <a:defRPr sz="1200">
                <a:solidFill>
                  <a:schemeClr val="tx1"/>
                </a:solidFill>
                <a:latin typeface="Calibri" pitchFamily="34" charset="0"/>
              </a:defRPr>
            </a:lvl9pPr>
          </a:lstStyle>
          <a:p>
            <a:pPr>
              <a:spcBef>
                <a:spcPct val="0"/>
              </a:spcBef>
            </a:pPr>
            <a:fld id="{59ECAA4B-E7BB-4C85-AD1F-290D04F6DF4F}" type="slidenum">
              <a:rPr lang="en-US" altLang="en-US">
                <a:latin typeface="Arial" pitchFamily="34" charset="0"/>
              </a:rPr>
              <a:pPr>
                <a:spcBef>
                  <a:spcPct val="0"/>
                </a:spcBef>
              </a:pPr>
              <a:t>15</a:t>
            </a:fld>
            <a:endParaRPr lang="en-US" altLang="en-US">
              <a:latin typeface="Arial" pitchFamily="34" charset="0"/>
            </a:endParaRPr>
          </a:p>
        </p:txBody>
      </p:sp>
      <p:sp>
        <p:nvSpPr>
          <p:cNvPr id="77827" name="Rectangle 2"/>
          <p:cNvSpPr>
            <a:spLocks noGrp="1" noRot="1" noChangeAspect="1" noChangeArrowheads="1" noTextEdit="1"/>
          </p:cNvSpPr>
          <p:nvPr>
            <p:ph type="sldImg"/>
          </p:nvPr>
        </p:nvSpPr>
        <p:spPr bwMode="auto">
          <a:xfrm>
            <a:off x="1177925" y="692150"/>
            <a:ext cx="4616450" cy="34623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8" name="Rectangle 3"/>
          <p:cNvSpPr>
            <a:spLocks noGrp="1" noChangeArrowheads="1"/>
          </p:cNvSpPr>
          <p:nvPr>
            <p:ph type="body" idx="1"/>
          </p:nvPr>
        </p:nvSpPr>
        <p:spPr bwMode="auto">
          <a:xfrm>
            <a:off x="927104" y="4387854"/>
            <a:ext cx="5095875" cy="4156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4869" indent="-280933">
              <a:spcBef>
                <a:spcPct val="30000"/>
              </a:spcBef>
              <a:defRPr sz="1200">
                <a:solidFill>
                  <a:schemeClr val="tx1"/>
                </a:solidFill>
                <a:latin typeface="Calibri" pitchFamily="34" charset="0"/>
              </a:defRPr>
            </a:lvl2pPr>
            <a:lvl3pPr marL="1131666" indent="-223793">
              <a:spcBef>
                <a:spcPct val="30000"/>
              </a:spcBef>
              <a:defRPr sz="1200">
                <a:solidFill>
                  <a:schemeClr val="tx1"/>
                </a:solidFill>
                <a:latin typeface="Calibri" pitchFamily="34" charset="0"/>
              </a:defRPr>
            </a:lvl3pPr>
            <a:lvl4pPr marL="1585603" indent="-223793">
              <a:spcBef>
                <a:spcPct val="30000"/>
              </a:spcBef>
              <a:defRPr sz="1200">
                <a:solidFill>
                  <a:schemeClr val="tx1"/>
                </a:solidFill>
                <a:latin typeface="Calibri" pitchFamily="34" charset="0"/>
              </a:defRPr>
            </a:lvl4pPr>
            <a:lvl5pPr marL="2039539" indent="-223793">
              <a:spcBef>
                <a:spcPct val="30000"/>
              </a:spcBef>
              <a:defRPr sz="1200">
                <a:solidFill>
                  <a:schemeClr val="tx1"/>
                </a:solidFill>
                <a:latin typeface="Calibri" pitchFamily="34" charset="0"/>
              </a:defRPr>
            </a:lvl5pPr>
            <a:lvl6pPr marL="2496650" indent="-223793" defTabSz="457111" eaLnBrk="0" fontAlgn="base" hangingPunct="0">
              <a:spcBef>
                <a:spcPct val="30000"/>
              </a:spcBef>
              <a:spcAft>
                <a:spcPct val="0"/>
              </a:spcAft>
              <a:defRPr sz="1200">
                <a:solidFill>
                  <a:schemeClr val="tx1"/>
                </a:solidFill>
                <a:latin typeface="Calibri" pitchFamily="34" charset="0"/>
              </a:defRPr>
            </a:lvl6pPr>
            <a:lvl7pPr marL="2953761" indent="-223793" defTabSz="457111" eaLnBrk="0" fontAlgn="base" hangingPunct="0">
              <a:spcBef>
                <a:spcPct val="30000"/>
              </a:spcBef>
              <a:spcAft>
                <a:spcPct val="0"/>
              </a:spcAft>
              <a:defRPr sz="1200">
                <a:solidFill>
                  <a:schemeClr val="tx1"/>
                </a:solidFill>
                <a:latin typeface="Calibri" pitchFamily="34" charset="0"/>
              </a:defRPr>
            </a:lvl7pPr>
            <a:lvl8pPr marL="3410871" indent="-223793" defTabSz="457111" eaLnBrk="0" fontAlgn="base" hangingPunct="0">
              <a:spcBef>
                <a:spcPct val="30000"/>
              </a:spcBef>
              <a:spcAft>
                <a:spcPct val="0"/>
              </a:spcAft>
              <a:defRPr sz="1200">
                <a:solidFill>
                  <a:schemeClr val="tx1"/>
                </a:solidFill>
                <a:latin typeface="Calibri" pitchFamily="34" charset="0"/>
              </a:defRPr>
            </a:lvl8pPr>
            <a:lvl9pPr marL="3867982" indent="-223793" defTabSz="457111" eaLnBrk="0" fontAlgn="base" hangingPunct="0">
              <a:spcBef>
                <a:spcPct val="30000"/>
              </a:spcBef>
              <a:spcAft>
                <a:spcPct val="0"/>
              </a:spcAft>
              <a:defRPr sz="1200">
                <a:solidFill>
                  <a:schemeClr val="tx1"/>
                </a:solidFill>
                <a:latin typeface="Calibri" pitchFamily="34" charset="0"/>
              </a:defRPr>
            </a:lvl9pPr>
          </a:lstStyle>
          <a:p>
            <a:pPr>
              <a:spcBef>
                <a:spcPct val="0"/>
              </a:spcBef>
            </a:pPr>
            <a:fld id="{A8D249A3-EE26-4BDD-9398-7B2DFD7309BB}" type="slidenum">
              <a:rPr lang="en-CA" altLang="en-US"/>
              <a:pPr>
                <a:spcBef>
                  <a:spcPct val="0"/>
                </a:spcBef>
              </a:pPr>
              <a:t>3</a:t>
            </a:fld>
            <a:endParaRPr lang="en-CA"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4869" indent="-280933">
              <a:spcBef>
                <a:spcPct val="30000"/>
              </a:spcBef>
              <a:defRPr sz="1200">
                <a:solidFill>
                  <a:schemeClr val="tx1"/>
                </a:solidFill>
                <a:latin typeface="Calibri" pitchFamily="34" charset="0"/>
              </a:defRPr>
            </a:lvl2pPr>
            <a:lvl3pPr marL="1131666" indent="-223793">
              <a:spcBef>
                <a:spcPct val="30000"/>
              </a:spcBef>
              <a:defRPr sz="1200">
                <a:solidFill>
                  <a:schemeClr val="tx1"/>
                </a:solidFill>
                <a:latin typeface="Calibri" pitchFamily="34" charset="0"/>
              </a:defRPr>
            </a:lvl3pPr>
            <a:lvl4pPr marL="1585603" indent="-223793">
              <a:spcBef>
                <a:spcPct val="30000"/>
              </a:spcBef>
              <a:defRPr sz="1200">
                <a:solidFill>
                  <a:schemeClr val="tx1"/>
                </a:solidFill>
                <a:latin typeface="Calibri" pitchFamily="34" charset="0"/>
              </a:defRPr>
            </a:lvl4pPr>
            <a:lvl5pPr marL="2039539" indent="-223793">
              <a:spcBef>
                <a:spcPct val="30000"/>
              </a:spcBef>
              <a:defRPr sz="1200">
                <a:solidFill>
                  <a:schemeClr val="tx1"/>
                </a:solidFill>
                <a:latin typeface="Calibri" pitchFamily="34" charset="0"/>
              </a:defRPr>
            </a:lvl5pPr>
            <a:lvl6pPr marL="2496650" indent="-223793" defTabSz="457111" eaLnBrk="0" fontAlgn="base" hangingPunct="0">
              <a:spcBef>
                <a:spcPct val="30000"/>
              </a:spcBef>
              <a:spcAft>
                <a:spcPct val="0"/>
              </a:spcAft>
              <a:defRPr sz="1200">
                <a:solidFill>
                  <a:schemeClr val="tx1"/>
                </a:solidFill>
                <a:latin typeface="Calibri" pitchFamily="34" charset="0"/>
              </a:defRPr>
            </a:lvl6pPr>
            <a:lvl7pPr marL="2953761" indent="-223793" defTabSz="457111" eaLnBrk="0" fontAlgn="base" hangingPunct="0">
              <a:spcBef>
                <a:spcPct val="30000"/>
              </a:spcBef>
              <a:spcAft>
                <a:spcPct val="0"/>
              </a:spcAft>
              <a:defRPr sz="1200">
                <a:solidFill>
                  <a:schemeClr val="tx1"/>
                </a:solidFill>
                <a:latin typeface="Calibri" pitchFamily="34" charset="0"/>
              </a:defRPr>
            </a:lvl7pPr>
            <a:lvl8pPr marL="3410871" indent="-223793" defTabSz="457111" eaLnBrk="0" fontAlgn="base" hangingPunct="0">
              <a:spcBef>
                <a:spcPct val="30000"/>
              </a:spcBef>
              <a:spcAft>
                <a:spcPct val="0"/>
              </a:spcAft>
              <a:defRPr sz="1200">
                <a:solidFill>
                  <a:schemeClr val="tx1"/>
                </a:solidFill>
                <a:latin typeface="Calibri" pitchFamily="34" charset="0"/>
              </a:defRPr>
            </a:lvl8pPr>
            <a:lvl9pPr marL="3867982" indent="-223793" defTabSz="457111" eaLnBrk="0" fontAlgn="base" hangingPunct="0">
              <a:spcBef>
                <a:spcPct val="30000"/>
              </a:spcBef>
              <a:spcAft>
                <a:spcPct val="0"/>
              </a:spcAft>
              <a:defRPr sz="1200">
                <a:solidFill>
                  <a:schemeClr val="tx1"/>
                </a:solidFill>
                <a:latin typeface="Calibri" pitchFamily="34" charset="0"/>
              </a:defRPr>
            </a:lvl9pPr>
          </a:lstStyle>
          <a:p>
            <a:pPr>
              <a:spcBef>
                <a:spcPct val="0"/>
              </a:spcBef>
            </a:pPr>
            <a:fld id="{A8D249A3-EE26-4BDD-9398-7B2DFD7309BB}" type="slidenum">
              <a:rPr lang="en-CA" altLang="en-US"/>
              <a:pPr>
                <a:spcBef>
                  <a:spcPct val="0"/>
                </a:spcBef>
              </a:pPr>
              <a:t>4</a:t>
            </a:fld>
            <a:endParaRPr lang="en-CA" altLang="en-US"/>
          </a:p>
        </p:txBody>
      </p:sp>
    </p:spTree>
    <p:extLst>
      <p:ext uri="{BB962C8B-B14F-4D97-AF65-F5344CB8AC3E}">
        <p14:creationId xmlns:p14="http://schemas.microsoft.com/office/powerpoint/2010/main" val="3969836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4869" indent="-280933">
              <a:spcBef>
                <a:spcPct val="30000"/>
              </a:spcBef>
              <a:defRPr sz="1200">
                <a:solidFill>
                  <a:schemeClr val="tx1"/>
                </a:solidFill>
                <a:latin typeface="Calibri" pitchFamily="34" charset="0"/>
              </a:defRPr>
            </a:lvl2pPr>
            <a:lvl3pPr marL="1131666" indent="-223793">
              <a:spcBef>
                <a:spcPct val="30000"/>
              </a:spcBef>
              <a:defRPr sz="1200">
                <a:solidFill>
                  <a:schemeClr val="tx1"/>
                </a:solidFill>
                <a:latin typeface="Calibri" pitchFamily="34" charset="0"/>
              </a:defRPr>
            </a:lvl3pPr>
            <a:lvl4pPr marL="1585603" indent="-223793">
              <a:spcBef>
                <a:spcPct val="30000"/>
              </a:spcBef>
              <a:defRPr sz="1200">
                <a:solidFill>
                  <a:schemeClr val="tx1"/>
                </a:solidFill>
                <a:latin typeface="Calibri" pitchFamily="34" charset="0"/>
              </a:defRPr>
            </a:lvl4pPr>
            <a:lvl5pPr marL="2039539" indent="-223793">
              <a:spcBef>
                <a:spcPct val="30000"/>
              </a:spcBef>
              <a:defRPr sz="1200">
                <a:solidFill>
                  <a:schemeClr val="tx1"/>
                </a:solidFill>
                <a:latin typeface="Calibri" pitchFamily="34" charset="0"/>
              </a:defRPr>
            </a:lvl5pPr>
            <a:lvl6pPr marL="2496650" indent="-223793" defTabSz="457111" eaLnBrk="0" fontAlgn="base" hangingPunct="0">
              <a:spcBef>
                <a:spcPct val="30000"/>
              </a:spcBef>
              <a:spcAft>
                <a:spcPct val="0"/>
              </a:spcAft>
              <a:defRPr sz="1200">
                <a:solidFill>
                  <a:schemeClr val="tx1"/>
                </a:solidFill>
                <a:latin typeface="Calibri" pitchFamily="34" charset="0"/>
              </a:defRPr>
            </a:lvl6pPr>
            <a:lvl7pPr marL="2953761" indent="-223793" defTabSz="457111" eaLnBrk="0" fontAlgn="base" hangingPunct="0">
              <a:spcBef>
                <a:spcPct val="30000"/>
              </a:spcBef>
              <a:spcAft>
                <a:spcPct val="0"/>
              </a:spcAft>
              <a:defRPr sz="1200">
                <a:solidFill>
                  <a:schemeClr val="tx1"/>
                </a:solidFill>
                <a:latin typeface="Calibri" pitchFamily="34" charset="0"/>
              </a:defRPr>
            </a:lvl7pPr>
            <a:lvl8pPr marL="3410871" indent="-223793" defTabSz="457111" eaLnBrk="0" fontAlgn="base" hangingPunct="0">
              <a:spcBef>
                <a:spcPct val="30000"/>
              </a:spcBef>
              <a:spcAft>
                <a:spcPct val="0"/>
              </a:spcAft>
              <a:defRPr sz="1200">
                <a:solidFill>
                  <a:schemeClr val="tx1"/>
                </a:solidFill>
                <a:latin typeface="Calibri" pitchFamily="34" charset="0"/>
              </a:defRPr>
            </a:lvl8pPr>
            <a:lvl9pPr marL="3867982" indent="-223793" defTabSz="457111" eaLnBrk="0" fontAlgn="base" hangingPunct="0">
              <a:spcBef>
                <a:spcPct val="30000"/>
              </a:spcBef>
              <a:spcAft>
                <a:spcPct val="0"/>
              </a:spcAft>
              <a:defRPr sz="1200">
                <a:solidFill>
                  <a:schemeClr val="tx1"/>
                </a:solidFill>
                <a:latin typeface="Calibri" pitchFamily="34" charset="0"/>
              </a:defRPr>
            </a:lvl9pPr>
          </a:lstStyle>
          <a:p>
            <a:pPr>
              <a:spcBef>
                <a:spcPct val="0"/>
              </a:spcBef>
            </a:pPr>
            <a:fld id="{A8D249A3-EE26-4BDD-9398-7B2DFD7309BB}" type="slidenum">
              <a:rPr lang="en-CA" altLang="en-US"/>
              <a:pPr>
                <a:spcBef>
                  <a:spcPct val="0"/>
                </a:spcBef>
              </a:pPr>
              <a:t>5</a:t>
            </a:fld>
            <a:endParaRPr lang="en-CA" altLang="en-US"/>
          </a:p>
        </p:txBody>
      </p:sp>
    </p:spTree>
    <p:extLst>
      <p:ext uri="{BB962C8B-B14F-4D97-AF65-F5344CB8AC3E}">
        <p14:creationId xmlns:p14="http://schemas.microsoft.com/office/powerpoint/2010/main" val="3584342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4869" indent="-280933">
              <a:spcBef>
                <a:spcPct val="30000"/>
              </a:spcBef>
              <a:defRPr sz="1200">
                <a:solidFill>
                  <a:schemeClr val="tx1"/>
                </a:solidFill>
                <a:latin typeface="Calibri" pitchFamily="34" charset="0"/>
              </a:defRPr>
            </a:lvl2pPr>
            <a:lvl3pPr marL="1131666" indent="-223793">
              <a:spcBef>
                <a:spcPct val="30000"/>
              </a:spcBef>
              <a:defRPr sz="1200">
                <a:solidFill>
                  <a:schemeClr val="tx1"/>
                </a:solidFill>
                <a:latin typeface="Calibri" pitchFamily="34" charset="0"/>
              </a:defRPr>
            </a:lvl3pPr>
            <a:lvl4pPr marL="1585603" indent="-223793">
              <a:spcBef>
                <a:spcPct val="30000"/>
              </a:spcBef>
              <a:defRPr sz="1200">
                <a:solidFill>
                  <a:schemeClr val="tx1"/>
                </a:solidFill>
                <a:latin typeface="Calibri" pitchFamily="34" charset="0"/>
              </a:defRPr>
            </a:lvl4pPr>
            <a:lvl5pPr marL="2039539" indent="-223793">
              <a:spcBef>
                <a:spcPct val="30000"/>
              </a:spcBef>
              <a:defRPr sz="1200">
                <a:solidFill>
                  <a:schemeClr val="tx1"/>
                </a:solidFill>
                <a:latin typeface="Calibri" pitchFamily="34" charset="0"/>
              </a:defRPr>
            </a:lvl5pPr>
            <a:lvl6pPr marL="2496650" indent="-223793" defTabSz="457111" eaLnBrk="0" fontAlgn="base" hangingPunct="0">
              <a:spcBef>
                <a:spcPct val="30000"/>
              </a:spcBef>
              <a:spcAft>
                <a:spcPct val="0"/>
              </a:spcAft>
              <a:defRPr sz="1200">
                <a:solidFill>
                  <a:schemeClr val="tx1"/>
                </a:solidFill>
                <a:latin typeface="Calibri" pitchFamily="34" charset="0"/>
              </a:defRPr>
            </a:lvl6pPr>
            <a:lvl7pPr marL="2953761" indent="-223793" defTabSz="457111" eaLnBrk="0" fontAlgn="base" hangingPunct="0">
              <a:spcBef>
                <a:spcPct val="30000"/>
              </a:spcBef>
              <a:spcAft>
                <a:spcPct val="0"/>
              </a:spcAft>
              <a:defRPr sz="1200">
                <a:solidFill>
                  <a:schemeClr val="tx1"/>
                </a:solidFill>
                <a:latin typeface="Calibri" pitchFamily="34" charset="0"/>
              </a:defRPr>
            </a:lvl7pPr>
            <a:lvl8pPr marL="3410871" indent="-223793" defTabSz="457111" eaLnBrk="0" fontAlgn="base" hangingPunct="0">
              <a:spcBef>
                <a:spcPct val="30000"/>
              </a:spcBef>
              <a:spcAft>
                <a:spcPct val="0"/>
              </a:spcAft>
              <a:defRPr sz="1200">
                <a:solidFill>
                  <a:schemeClr val="tx1"/>
                </a:solidFill>
                <a:latin typeface="Calibri" pitchFamily="34" charset="0"/>
              </a:defRPr>
            </a:lvl8pPr>
            <a:lvl9pPr marL="3867982" indent="-223793" defTabSz="457111" eaLnBrk="0" fontAlgn="base" hangingPunct="0">
              <a:spcBef>
                <a:spcPct val="30000"/>
              </a:spcBef>
              <a:spcAft>
                <a:spcPct val="0"/>
              </a:spcAft>
              <a:defRPr sz="1200">
                <a:solidFill>
                  <a:schemeClr val="tx1"/>
                </a:solidFill>
                <a:latin typeface="Calibri" pitchFamily="34" charset="0"/>
              </a:defRPr>
            </a:lvl9pPr>
          </a:lstStyle>
          <a:p>
            <a:pPr>
              <a:spcBef>
                <a:spcPct val="0"/>
              </a:spcBef>
            </a:pPr>
            <a:fld id="{A8D249A3-EE26-4BDD-9398-7B2DFD7309BB}" type="slidenum">
              <a:rPr lang="en-CA" altLang="en-US"/>
              <a:pPr>
                <a:spcBef>
                  <a:spcPct val="0"/>
                </a:spcBef>
              </a:pPr>
              <a:t>6</a:t>
            </a:fld>
            <a:endParaRPr lang="en-CA" altLang="en-US"/>
          </a:p>
        </p:txBody>
      </p:sp>
    </p:spTree>
    <p:extLst>
      <p:ext uri="{BB962C8B-B14F-4D97-AF65-F5344CB8AC3E}">
        <p14:creationId xmlns:p14="http://schemas.microsoft.com/office/powerpoint/2010/main" val="4171276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4869" indent="-280933">
              <a:spcBef>
                <a:spcPct val="30000"/>
              </a:spcBef>
              <a:defRPr sz="1200">
                <a:solidFill>
                  <a:schemeClr val="tx1"/>
                </a:solidFill>
                <a:latin typeface="Calibri" pitchFamily="34" charset="0"/>
              </a:defRPr>
            </a:lvl2pPr>
            <a:lvl3pPr marL="1131666" indent="-223793">
              <a:spcBef>
                <a:spcPct val="30000"/>
              </a:spcBef>
              <a:defRPr sz="1200">
                <a:solidFill>
                  <a:schemeClr val="tx1"/>
                </a:solidFill>
                <a:latin typeface="Calibri" pitchFamily="34" charset="0"/>
              </a:defRPr>
            </a:lvl3pPr>
            <a:lvl4pPr marL="1585603" indent="-223793">
              <a:spcBef>
                <a:spcPct val="30000"/>
              </a:spcBef>
              <a:defRPr sz="1200">
                <a:solidFill>
                  <a:schemeClr val="tx1"/>
                </a:solidFill>
                <a:latin typeface="Calibri" pitchFamily="34" charset="0"/>
              </a:defRPr>
            </a:lvl4pPr>
            <a:lvl5pPr marL="2039539" indent="-223793">
              <a:spcBef>
                <a:spcPct val="30000"/>
              </a:spcBef>
              <a:defRPr sz="1200">
                <a:solidFill>
                  <a:schemeClr val="tx1"/>
                </a:solidFill>
                <a:latin typeface="Calibri" pitchFamily="34" charset="0"/>
              </a:defRPr>
            </a:lvl5pPr>
            <a:lvl6pPr marL="2496650" indent="-223793" defTabSz="457111" eaLnBrk="0" fontAlgn="base" hangingPunct="0">
              <a:spcBef>
                <a:spcPct val="30000"/>
              </a:spcBef>
              <a:spcAft>
                <a:spcPct val="0"/>
              </a:spcAft>
              <a:defRPr sz="1200">
                <a:solidFill>
                  <a:schemeClr val="tx1"/>
                </a:solidFill>
                <a:latin typeface="Calibri" pitchFamily="34" charset="0"/>
              </a:defRPr>
            </a:lvl6pPr>
            <a:lvl7pPr marL="2953761" indent="-223793" defTabSz="457111" eaLnBrk="0" fontAlgn="base" hangingPunct="0">
              <a:spcBef>
                <a:spcPct val="30000"/>
              </a:spcBef>
              <a:spcAft>
                <a:spcPct val="0"/>
              </a:spcAft>
              <a:defRPr sz="1200">
                <a:solidFill>
                  <a:schemeClr val="tx1"/>
                </a:solidFill>
                <a:latin typeface="Calibri" pitchFamily="34" charset="0"/>
              </a:defRPr>
            </a:lvl7pPr>
            <a:lvl8pPr marL="3410871" indent="-223793" defTabSz="457111" eaLnBrk="0" fontAlgn="base" hangingPunct="0">
              <a:spcBef>
                <a:spcPct val="30000"/>
              </a:spcBef>
              <a:spcAft>
                <a:spcPct val="0"/>
              </a:spcAft>
              <a:defRPr sz="1200">
                <a:solidFill>
                  <a:schemeClr val="tx1"/>
                </a:solidFill>
                <a:latin typeface="Calibri" pitchFamily="34" charset="0"/>
              </a:defRPr>
            </a:lvl8pPr>
            <a:lvl9pPr marL="3867982" indent="-223793" defTabSz="457111" eaLnBrk="0" fontAlgn="base" hangingPunct="0">
              <a:spcBef>
                <a:spcPct val="30000"/>
              </a:spcBef>
              <a:spcAft>
                <a:spcPct val="0"/>
              </a:spcAft>
              <a:defRPr sz="1200">
                <a:solidFill>
                  <a:schemeClr val="tx1"/>
                </a:solidFill>
                <a:latin typeface="Calibri" pitchFamily="34" charset="0"/>
              </a:defRPr>
            </a:lvl9pPr>
          </a:lstStyle>
          <a:p>
            <a:pPr>
              <a:spcBef>
                <a:spcPct val="0"/>
              </a:spcBef>
            </a:pPr>
            <a:fld id="{A8D249A3-EE26-4BDD-9398-7B2DFD7309BB}" type="slidenum">
              <a:rPr lang="en-CA" altLang="en-US"/>
              <a:pPr>
                <a:spcBef>
                  <a:spcPct val="0"/>
                </a:spcBef>
              </a:pPr>
              <a:t>7</a:t>
            </a:fld>
            <a:endParaRPr lang="en-CA" altLang="en-US"/>
          </a:p>
        </p:txBody>
      </p:sp>
    </p:spTree>
    <p:extLst>
      <p:ext uri="{BB962C8B-B14F-4D97-AF65-F5344CB8AC3E}">
        <p14:creationId xmlns:p14="http://schemas.microsoft.com/office/powerpoint/2010/main" val="278330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4869" indent="-280933">
              <a:spcBef>
                <a:spcPct val="30000"/>
              </a:spcBef>
              <a:defRPr sz="1200">
                <a:solidFill>
                  <a:schemeClr val="tx1"/>
                </a:solidFill>
                <a:latin typeface="Calibri" pitchFamily="34" charset="0"/>
              </a:defRPr>
            </a:lvl2pPr>
            <a:lvl3pPr marL="1131666" indent="-223793">
              <a:spcBef>
                <a:spcPct val="30000"/>
              </a:spcBef>
              <a:defRPr sz="1200">
                <a:solidFill>
                  <a:schemeClr val="tx1"/>
                </a:solidFill>
                <a:latin typeface="Calibri" pitchFamily="34" charset="0"/>
              </a:defRPr>
            </a:lvl3pPr>
            <a:lvl4pPr marL="1585603" indent="-223793">
              <a:spcBef>
                <a:spcPct val="30000"/>
              </a:spcBef>
              <a:defRPr sz="1200">
                <a:solidFill>
                  <a:schemeClr val="tx1"/>
                </a:solidFill>
                <a:latin typeface="Calibri" pitchFamily="34" charset="0"/>
              </a:defRPr>
            </a:lvl4pPr>
            <a:lvl5pPr marL="2039539" indent="-223793">
              <a:spcBef>
                <a:spcPct val="30000"/>
              </a:spcBef>
              <a:defRPr sz="1200">
                <a:solidFill>
                  <a:schemeClr val="tx1"/>
                </a:solidFill>
                <a:latin typeface="Calibri" pitchFamily="34" charset="0"/>
              </a:defRPr>
            </a:lvl5pPr>
            <a:lvl6pPr marL="2496650" indent="-223793" defTabSz="457111" eaLnBrk="0" fontAlgn="base" hangingPunct="0">
              <a:spcBef>
                <a:spcPct val="30000"/>
              </a:spcBef>
              <a:spcAft>
                <a:spcPct val="0"/>
              </a:spcAft>
              <a:defRPr sz="1200">
                <a:solidFill>
                  <a:schemeClr val="tx1"/>
                </a:solidFill>
                <a:latin typeface="Calibri" pitchFamily="34" charset="0"/>
              </a:defRPr>
            </a:lvl6pPr>
            <a:lvl7pPr marL="2953761" indent="-223793" defTabSz="457111" eaLnBrk="0" fontAlgn="base" hangingPunct="0">
              <a:spcBef>
                <a:spcPct val="30000"/>
              </a:spcBef>
              <a:spcAft>
                <a:spcPct val="0"/>
              </a:spcAft>
              <a:defRPr sz="1200">
                <a:solidFill>
                  <a:schemeClr val="tx1"/>
                </a:solidFill>
                <a:latin typeface="Calibri" pitchFamily="34" charset="0"/>
              </a:defRPr>
            </a:lvl7pPr>
            <a:lvl8pPr marL="3410871" indent="-223793" defTabSz="457111" eaLnBrk="0" fontAlgn="base" hangingPunct="0">
              <a:spcBef>
                <a:spcPct val="30000"/>
              </a:spcBef>
              <a:spcAft>
                <a:spcPct val="0"/>
              </a:spcAft>
              <a:defRPr sz="1200">
                <a:solidFill>
                  <a:schemeClr val="tx1"/>
                </a:solidFill>
                <a:latin typeface="Calibri" pitchFamily="34" charset="0"/>
              </a:defRPr>
            </a:lvl8pPr>
            <a:lvl9pPr marL="3867982" indent="-223793" defTabSz="457111" eaLnBrk="0" fontAlgn="base" hangingPunct="0">
              <a:spcBef>
                <a:spcPct val="30000"/>
              </a:spcBef>
              <a:spcAft>
                <a:spcPct val="0"/>
              </a:spcAft>
              <a:defRPr sz="1200">
                <a:solidFill>
                  <a:schemeClr val="tx1"/>
                </a:solidFill>
                <a:latin typeface="Calibri" pitchFamily="34" charset="0"/>
              </a:defRPr>
            </a:lvl9pPr>
          </a:lstStyle>
          <a:p>
            <a:pPr>
              <a:spcBef>
                <a:spcPct val="0"/>
              </a:spcBef>
            </a:pPr>
            <a:fld id="{A8D249A3-EE26-4BDD-9398-7B2DFD7309BB}" type="slidenum">
              <a:rPr lang="en-CA" altLang="en-US"/>
              <a:pPr>
                <a:spcBef>
                  <a:spcPct val="0"/>
                </a:spcBef>
              </a:pPr>
              <a:t>8</a:t>
            </a:fld>
            <a:endParaRPr lang="en-CA" altLang="en-US"/>
          </a:p>
        </p:txBody>
      </p:sp>
    </p:spTree>
    <p:extLst>
      <p:ext uri="{BB962C8B-B14F-4D97-AF65-F5344CB8AC3E}">
        <p14:creationId xmlns:p14="http://schemas.microsoft.com/office/powerpoint/2010/main" val="3770154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4869" indent="-280933">
              <a:spcBef>
                <a:spcPct val="30000"/>
              </a:spcBef>
              <a:defRPr sz="1200">
                <a:solidFill>
                  <a:schemeClr val="tx1"/>
                </a:solidFill>
                <a:latin typeface="Calibri" pitchFamily="34" charset="0"/>
              </a:defRPr>
            </a:lvl2pPr>
            <a:lvl3pPr marL="1131666" indent="-223793">
              <a:spcBef>
                <a:spcPct val="30000"/>
              </a:spcBef>
              <a:defRPr sz="1200">
                <a:solidFill>
                  <a:schemeClr val="tx1"/>
                </a:solidFill>
                <a:latin typeface="Calibri" pitchFamily="34" charset="0"/>
              </a:defRPr>
            </a:lvl3pPr>
            <a:lvl4pPr marL="1585603" indent="-223793">
              <a:spcBef>
                <a:spcPct val="30000"/>
              </a:spcBef>
              <a:defRPr sz="1200">
                <a:solidFill>
                  <a:schemeClr val="tx1"/>
                </a:solidFill>
                <a:latin typeface="Calibri" pitchFamily="34" charset="0"/>
              </a:defRPr>
            </a:lvl4pPr>
            <a:lvl5pPr marL="2039539" indent="-223793">
              <a:spcBef>
                <a:spcPct val="30000"/>
              </a:spcBef>
              <a:defRPr sz="1200">
                <a:solidFill>
                  <a:schemeClr val="tx1"/>
                </a:solidFill>
                <a:latin typeface="Calibri" pitchFamily="34" charset="0"/>
              </a:defRPr>
            </a:lvl5pPr>
            <a:lvl6pPr marL="2496650" indent="-223793" defTabSz="457111" eaLnBrk="0" fontAlgn="base" hangingPunct="0">
              <a:spcBef>
                <a:spcPct val="30000"/>
              </a:spcBef>
              <a:spcAft>
                <a:spcPct val="0"/>
              </a:spcAft>
              <a:defRPr sz="1200">
                <a:solidFill>
                  <a:schemeClr val="tx1"/>
                </a:solidFill>
                <a:latin typeface="Calibri" pitchFamily="34" charset="0"/>
              </a:defRPr>
            </a:lvl6pPr>
            <a:lvl7pPr marL="2953761" indent="-223793" defTabSz="457111" eaLnBrk="0" fontAlgn="base" hangingPunct="0">
              <a:spcBef>
                <a:spcPct val="30000"/>
              </a:spcBef>
              <a:spcAft>
                <a:spcPct val="0"/>
              </a:spcAft>
              <a:defRPr sz="1200">
                <a:solidFill>
                  <a:schemeClr val="tx1"/>
                </a:solidFill>
                <a:latin typeface="Calibri" pitchFamily="34" charset="0"/>
              </a:defRPr>
            </a:lvl7pPr>
            <a:lvl8pPr marL="3410871" indent="-223793" defTabSz="457111" eaLnBrk="0" fontAlgn="base" hangingPunct="0">
              <a:spcBef>
                <a:spcPct val="30000"/>
              </a:spcBef>
              <a:spcAft>
                <a:spcPct val="0"/>
              </a:spcAft>
              <a:defRPr sz="1200">
                <a:solidFill>
                  <a:schemeClr val="tx1"/>
                </a:solidFill>
                <a:latin typeface="Calibri" pitchFamily="34" charset="0"/>
              </a:defRPr>
            </a:lvl8pPr>
            <a:lvl9pPr marL="3867982" indent="-223793" defTabSz="457111" eaLnBrk="0" fontAlgn="base" hangingPunct="0">
              <a:spcBef>
                <a:spcPct val="30000"/>
              </a:spcBef>
              <a:spcAft>
                <a:spcPct val="0"/>
              </a:spcAft>
              <a:defRPr sz="1200">
                <a:solidFill>
                  <a:schemeClr val="tx1"/>
                </a:solidFill>
                <a:latin typeface="Calibri" pitchFamily="34" charset="0"/>
              </a:defRPr>
            </a:lvl9pPr>
          </a:lstStyle>
          <a:p>
            <a:pPr>
              <a:spcBef>
                <a:spcPct val="0"/>
              </a:spcBef>
            </a:pPr>
            <a:fld id="{A8D249A3-EE26-4BDD-9398-7B2DFD7309BB}" type="slidenum">
              <a:rPr lang="en-CA" altLang="en-US"/>
              <a:pPr>
                <a:spcBef>
                  <a:spcPct val="0"/>
                </a:spcBef>
              </a:pPr>
              <a:t>9</a:t>
            </a:fld>
            <a:endParaRPr lang="en-CA" altLang="en-US"/>
          </a:p>
        </p:txBody>
      </p:sp>
    </p:spTree>
    <p:extLst>
      <p:ext uri="{BB962C8B-B14F-4D97-AF65-F5344CB8AC3E}">
        <p14:creationId xmlns:p14="http://schemas.microsoft.com/office/powerpoint/2010/main" val="1610169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4869" indent="-280933">
              <a:spcBef>
                <a:spcPct val="30000"/>
              </a:spcBef>
              <a:defRPr sz="1200">
                <a:solidFill>
                  <a:schemeClr val="tx1"/>
                </a:solidFill>
                <a:latin typeface="Calibri" pitchFamily="34" charset="0"/>
              </a:defRPr>
            </a:lvl2pPr>
            <a:lvl3pPr marL="1131666" indent="-223793">
              <a:spcBef>
                <a:spcPct val="30000"/>
              </a:spcBef>
              <a:defRPr sz="1200">
                <a:solidFill>
                  <a:schemeClr val="tx1"/>
                </a:solidFill>
                <a:latin typeface="Calibri" pitchFamily="34" charset="0"/>
              </a:defRPr>
            </a:lvl3pPr>
            <a:lvl4pPr marL="1585603" indent="-223793">
              <a:spcBef>
                <a:spcPct val="30000"/>
              </a:spcBef>
              <a:defRPr sz="1200">
                <a:solidFill>
                  <a:schemeClr val="tx1"/>
                </a:solidFill>
                <a:latin typeface="Calibri" pitchFamily="34" charset="0"/>
              </a:defRPr>
            </a:lvl4pPr>
            <a:lvl5pPr marL="2039539" indent="-223793">
              <a:spcBef>
                <a:spcPct val="30000"/>
              </a:spcBef>
              <a:defRPr sz="1200">
                <a:solidFill>
                  <a:schemeClr val="tx1"/>
                </a:solidFill>
                <a:latin typeface="Calibri" pitchFamily="34" charset="0"/>
              </a:defRPr>
            </a:lvl5pPr>
            <a:lvl6pPr marL="2496650" indent="-223793" defTabSz="457111" eaLnBrk="0" fontAlgn="base" hangingPunct="0">
              <a:spcBef>
                <a:spcPct val="30000"/>
              </a:spcBef>
              <a:spcAft>
                <a:spcPct val="0"/>
              </a:spcAft>
              <a:defRPr sz="1200">
                <a:solidFill>
                  <a:schemeClr val="tx1"/>
                </a:solidFill>
                <a:latin typeface="Calibri" pitchFamily="34" charset="0"/>
              </a:defRPr>
            </a:lvl6pPr>
            <a:lvl7pPr marL="2953761" indent="-223793" defTabSz="457111" eaLnBrk="0" fontAlgn="base" hangingPunct="0">
              <a:spcBef>
                <a:spcPct val="30000"/>
              </a:spcBef>
              <a:spcAft>
                <a:spcPct val="0"/>
              </a:spcAft>
              <a:defRPr sz="1200">
                <a:solidFill>
                  <a:schemeClr val="tx1"/>
                </a:solidFill>
                <a:latin typeface="Calibri" pitchFamily="34" charset="0"/>
              </a:defRPr>
            </a:lvl7pPr>
            <a:lvl8pPr marL="3410871" indent="-223793" defTabSz="457111" eaLnBrk="0" fontAlgn="base" hangingPunct="0">
              <a:spcBef>
                <a:spcPct val="30000"/>
              </a:spcBef>
              <a:spcAft>
                <a:spcPct val="0"/>
              </a:spcAft>
              <a:defRPr sz="1200">
                <a:solidFill>
                  <a:schemeClr val="tx1"/>
                </a:solidFill>
                <a:latin typeface="Calibri" pitchFamily="34" charset="0"/>
              </a:defRPr>
            </a:lvl8pPr>
            <a:lvl9pPr marL="3867982" indent="-223793" defTabSz="457111" eaLnBrk="0" fontAlgn="base" hangingPunct="0">
              <a:spcBef>
                <a:spcPct val="30000"/>
              </a:spcBef>
              <a:spcAft>
                <a:spcPct val="0"/>
              </a:spcAft>
              <a:defRPr sz="1200">
                <a:solidFill>
                  <a:schemeClr val="tx1"/>
                </a:solidFill>
                <a:latin typeface="Calibri" pitchFamily="34" charset="0"/>
              </a:defRPr>
            </a:lvl9pPr>
          </a:lstStyle>
          <a:p>
            <a:pPr>
              <a:spcBef>
                <a:spcPct val="0"/>
              </a:spcBef>
            </a:pPr>
            <a:fld id="{A8D249A3-EE26-4BDD-9398-7B2DFD7309BB}" type="slidenum">
              <a:rPr lang="en-CA" altLang="en-US"/>
              <a:pPr>
                <a:spcBef>
                  <a:spcPct val="0"/>
                </a:spcBef>
              </a:pPr>
              <a:t>10</a:t>
            </a:fld>
            <a:endParaRPr lang="en-CA" altLang="en-US"/>
          </a:p>
        </p:txBody>
      </p:sp>
    </p:spTree>
    <p:extLst>
      <p:ext uri="{BB962C8B-B14F-4D97-AF65-F5344CB8AC3E}">
        <p14:creationId xmlns:p14="http://schemas.microsoft.com/office/powerpoint/2010/main" val="14414620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pres_template_NRCAN_A_cover_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9135879" cy="6858000"/>
          </a:xfrm>
          <a:prstGeom prst="rect">
            <a:avLst/>
          </a:prstGeom>
        </p:spPr>
      </p:pic>
      <p:sp>
        <p:nvSpPr>
          <p:cNvPr id="2" name="Title 1"/>
          <p:cNvSpPr>
            <a:spLocks noGrp="1"/>
          </p:cNvSpPr>
          <p:nvPr>
            <p:ph type="ctrTitle" hasCustomPrompt="1"/>
          </p:nvPr>
        </p:nvSpPr>
        <p:spPr>
          <a:xfrm>
            <a:off x="526225" y="1695982"/>
            <a:ext cx="5890035" cy="1470025"/>
          </a:xfrm>
        </p:spPr>
        <p:txBody>
          <a:bodyPr/>
          <a:lstStyle>
            <a:lvl1pPr algn="l">
              <a:defRPr>
                <a:solidFill>
                  <a:schemeClr val="accent1">
                    <a:lumMod val="50000"/>
                  </a:schemeClr>
                </a:solidFill>
              </a:defRPr>
            </a:lvl1pPr>
          </a:lstStyle>
          <a:p>
            <a:r>
              <a:rPr lang="en-CA" dirty="0" smtClean="0"/>
              <a:t>Title goes here</a:t>
            </a:r>
            <a:endParaRPr lang="en-US" dirty="0"/>
          </a:p>
        </p:txBody>
      </p:sp>
      <p:sp>
        <p:nvSpPr>
          <p:cNvPr id="3" name="Subtitle 2"/>
          <p:cNvSpPr>
            <a:spLocks noGrp="1"/>
          </p:cNvSpPr>
          <p:nvPr>
            <p:ph type="subTitle" idx="1" hasCustomPrompt="1"/>
          </p:nvPr>
        </p:nvSpPr>
        <p:spPr>
          <a:xfrm>
            <a:off x="526224" y="3301031"/>
            <a:ext cx="7772400" cy="1752600"/>
          </a:xfrm>
        </p:spPr>
        <p:txBody>
          <a:bodyPr/>
          <a:lstStyle>
            <a:lvl1pPr marL="0" indent="0" algn="l">
              <a:buNone/>
              <a:defRPr>
                <a:solidFill>
                  <a:schemeClr val="accent1">
                    <a:lumMod val="50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smtClean="0"/>
              <a:t>Subtitle</a:t>
            </a:r>
            <a:endParaRPr lang="en-US" dirty="0"/>
          </a:p>
        </p:txBody>
      </p:sp>
    </p:spTree>
    <p:extLst>
      <p:ext uri="{BB962C8B-B14F-4D97-AF65-F5344CB8AC3E}">
        <p14:creationId xmlns:p14="http://schemas.microsoft.com/office/powerpoint/2010/main" val="2339915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8452465" y="5589240"/>
            <a:ext cx="468669" cy="365124"/>
          </a:xfrm>
        </p:spPr>
        <p:txBody>
          <a:bodyPr/>
          <a:lstStyle/>
          <a:p>
            <a:fld id="{E0D4D67D-6CD0-4F9C-AF73-23D04D3E675B}" type="slidenum">
              <a:rPr lang="en-CA" smtClean="0"/>
              <a:t>‹#›</a:t>
            </a:fld>
            <a:endParaRPr lang="en-CA" dirty="0"/>
          </a:p>
        </p:txBody>
      </p:sp>
    </p:spTree>
    <p:extLst>
      <p:ext uri="{BB962C8B-B14F-4D97-AF65-F5344CB8AC3E}">
        <p14:creationId xmlns:p14="http://schemas.microsoft.com/office/powerpoint/2010/main" val="32631253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descr="pres_template_NRCAN_A_inside_e.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9135879" cy="6858000"/>
          </a:xfrm>
          <a:prstGeom prst="rect">
            <a:avLst/>
          </a:prstGeom>
        </p:spPr>
      </p:pic>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8583824" y="92076"/>
            <a:ext cx="46866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4D67D-6CD0-4F9C-AF73-23D04D3E675B}" type="slidenum">
              <a:rPr lang="en-CA" smtClean="0"/>
              <a:t>‹#›</a:t>
            </a:fld>
            <a:endParaRPr lang="en-CA"/>
          </a:p>
        </p:txBody>
      </p:sp>
      <p:sp>
        <p:nvSpPr>
          <p:cNvPr id="8" name="TextBox 7"/>
          <p:cNvSpPr txBox="1"/>
          <p:nvPr/>
        </p:nvSpPr>
        <p:spPr>
          <a:xfrm>
            <a:off x="166224" y="5780755"/>
            <a:ext cx="4973432" cy="338554"/>
          </a:xfrm>
          <a:prstGeom prst="rect">
            <a:avLst/>
          </a:prstGeom>
          <a:noFill/>
        </p:spPr>
        <p:txBody>
          <a:bodyPr wrap="square" rtlCol="0">
            <a:spAutoFit/>
          </a:bodyPr>
          <a:lstStyle/>
          <a:p>
            <a:r>
              <a:rPr lang="en-CA" sz="800" kern="1200" dirty="0" smtClean="0">
                <a:solidFill>
                  <a:schemeClr val="tx1"/>
                </a:solidFill>
                <a:effectLst/>
                <a:latin typeface="Arial"/>
                <a:ea typeface="+mn-ea"/>
                <a:cs typeface="Arial"/>
              </a:rPr>
              <a:t>© Her Majesty the Queen in Right of Canada, as represented by the Minister of Natural Resources, 2017</a:t>
            </a:r>
          </a:p>
          <a:p>
            <a:endParaRPr lang="en-US" sz="800" dirty="0">
              <a:latin typeface="Arial"/>
              <a:cs typeface="Arial"/>
            </a:endParaRPr>
          </a:p>
        </p:txBody>
      </p:sp>
    </p:spTree>
    <p:extLst>
      <p:ext uri="{BB962C8B-B14F-4D97-AF65-F5344CB8AC3E}">
        <p14:creationId xmlns:p14="http://schemas.microsoft.com/office/powerpoint/2010/main" val="2431528746"/>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ctr" defTabSz="457200" rtl="0" eaLnBrk="1" latinLnBrk="0" hangingPunct="1">
        <a:spcBef>
          <a:spcPct val="0"/>
        </a:spcBef>
        <a:buNone/>
        <a:defRPr sz="4000" b="1" kern="1200">
          <a:solidFill>
            <a:schemeClr val="accent1">
              <a:lumMod val="50000"/>
            </a:schemeClr>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3"/>
          <p:cNvSpPr>
            <a:spLocks noGrp="1" noChangeArrowheads="1"/>
          </p:cNvSpPr>
          <p:nvPr>
            <p:ph type="ctrTitle"/>
          </p:nvPr>
        </p:nvSpPr>
        <p:spPr>
          <a:xfrm>
            <a:off x="0" y="1760538"/>
            <a:ext cx="6876256" cy="2438400"/>
          </a:xfrm>
        </p:spPr>
        <p:txBody>
          <a:bodyPr>
            <a:normAutofit/>
          </a:bodyPr>
          <a:lstStyle/>
          <a:p>
            <a:pPr eaLnBrk="1" hangingPunct="1"/>
            <a:r>
              <a:rPr lang="en-US" altLang="en-US" sz="2700" dirty="0" smtClean="0"/>
              <a:t>Explosives Safety &amp; Security Branch</a:t>
            </a:r>
            <a:r>
              <a:rPr lang="en-US" altLang="en-US" sz="3000" dirty="0" smtClean="0"/>
              <a:t/>
            </a:r>
            <a:br>
              <a:rPr lang="en-US" altLang="en-US" sz="3000" dirty="0" smtClean="0"/>
            </a:br>
            <a:r>
              <a:rPr lang="en-US" altLang="en-US" sz="2800" dirty="0" smtClean="0"/>
              <a:t/>
            </a:r>
            <a:br>
              <a:rPr lang="en-US" altLang="en-US" sz="2800" dirty="0" smtClean="0"/>
            </a:br>
            <a:r>
              <a:rPr lang="en-US" altLang="en-US" sz="1500" dirty="0" smtClean="0"/>
              <a:t/>
            </a:r>
            <a:br>
              <a:rPr lang="en-US" altLang="en-US" sz="1500" dirty="0" smtClean="0"/>
            </a:br>
            <a:r>
              <a:rPr lang="en-US" altLang="en-US" sz="2700" dirty="0" smtClean="0"/>
              <a:t>Indigenous Consultation: assessments and opportunities</a:t>
            </a:r>
            <a:r>
              <a:rPr lang="en-US" altLang="en-US" sz="1000" dirty="0" smtClean="0"/>
              <a:t/>
            </a:r>
            <a:br>
              <a:rPr lang="en-US" altLang="en-US" sz="1000" dirty="0" smtClean="0"/>
            </a:br>
            <a:endParaRPr lang="en-US" altLang="en-US" sz="2800" dirty="0" smtClean="0"/>
          </a:p>
        </p:txBody>
      </p:sp>
      <p:sp>
        <p:nvSpPr>
          <p:cNvPr id="6147" name="Rectangle 14"/>
          <p:cNvSpPr>
            <a:spLocks noGrp="1" noChangeArrowheads="1"/>
          </p:cNvSpPr>
          <p:nvPr>
            <p:ph type="subTitle" idx="1"/>
          </p:nvPr>
        </p:nvSpPr>
        <p:spPr>
          <a:xfrm>
            <a:off x="785813" y="4206875"/>
            <a:ext cx="7772400" cy="2405063"/>
          </a:xfrm>
        </p:spPr>
        <p:txBody>
          <a:bodyPr/>
          <a:lstStyle/>
          <a:p>
            <a:pPr eaLnBrk="1" hangingPunct="1">
              <a:defRPr/>
            </a:pPr>
            <a:r>
              <a:rPr lang="en-CA" altLang="en-US" sz="2000" dirty="0" smtClean="0"/>
              <a:t>Meeting with CEAEC</a:t>
            </a:r>
          </a:p>
          <a:p>
            <a:pPr eaLnBrk="1" hangingPunct="1">
              <a:defRPr/>
            </a:pPr>
            <a:r>
              <a:rPr lang="en-CA" altLang="en-US" sz="2000" dirty="0" smtClean="0"/>
              <a:t>Ottawa  –  November 2018</a:t>
            </a:r>
          </a:p>
        </p:txBody>
      </p:sp>
      <p:sp>
        <p:nvSpPr>
          <p:cNvPr id="14340" name="Text Box 4"/>
          <p:cNvSpPr txBox="1">
            <a:spLocks noChangeArrowheads="1"/>
          </p:cNvSpPr>
          <p:nvPr/>
        </p:nvSpPr>
        <p:spPr bwMode="auto">
          <a:xfrm>
            <a:off x="6096000" y="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486879"/>
              </a:buClr>
              <a:buFont typeface="Wingdings" pitchFamily="2" charset="2"/>
              <a:buChar char="§"/>
              <a:defRPr sz="3200">
                <a:solidFill>
                  <a:schemeClr val="tx1"/>
                </a:solidFill>
                <a:latin typeface="Myriad Pro"/>
                <a:ea typeface="Myriad Pro"/>
                <a:cs typeface="Myriad Pro"/>
              </a:defRPr>
            </a:lvl1pPr>
            <a:lvl2pPr marL="742950" indent="-285750">
              <a:spcBef>
                <a:spcPct val="20000"/>
              </a:spcBef>
              <a:buClr>
                <a:srgbClr val="486879"/>
              </a:buClr>
              <a:buFont typeface="Wingdings" pitchFamily="2" charset="2"/>
              <a:buChar char="§"/>
              <a:defRPr sz="2800">
                <a:solidFill>
                  <a:schemeClr val="tx1"/>
                </a:solidFill>
                <a:latin typeface="Myriad Pro"/>
                <a:ea typeface="Myriad Pro"/>
                <a:cs typeface="Myriad Pro"/>
              </a:defRPr>
            </a:lvl2pPr>
            <a:lvl3pPr marL="1143000" indent="-228600">
              <a:spcBef>
                <a:spcPct val="20000"/>
              </a:spcBef>
              <a:buClr>
                <a:srgbClr val="486879"/>
              </a:buClr>
              <a:buFont typeface="Wingdings" pitchFamily="2" charset="2"/>
              <a:buChar char="§"/>
              <a:defRPr sz="2400">
                <a:solidFill>
                  <a:schemeClr val="tx1"/>
                </a:solidFill>
                <a:latin typeface="Myriad Pro"/>
                <a:ea typeface="Myriad Pro"/>
                <a:cs typeface="Myriad Pro"/>
              </a:defRPr>
            </a:lvl3pPr>
            <a:lvl4pPr marL="1600200" indent="-228600">
              <a:spcBef>
                <a:spcPct val="20000"/>
              </a:spcBef>
              <a:buClr>
                <a:srgbClr val="486879"/>
              </a:buClr>
              <a:buFont typeface="Wingdings" pitchFamily="2" charset="2"/>
              <a:buChar char="§"/>
              <a:defRPr sz="2000">
                <a:solidFill>
                  <a:schemeClr val="tx1"/>
                </a:solidFill>
                <a:latin typeface="Myriad Pro"/>
                <a:ea typeface="Myriad Pro"/>
                <a:cs typeface="Myriad Pro"/>
              </a:defRPr>
            </a:lvl4pPr>
            <a:lvl5pPr marL="2057400" indent="-228600">
              <a:spcBef>
                <a:spcPct val="20000"/>
              </a:spcBef>
              <a:buClr>
                <a:srgbClr val="486879"/>
              </a:buClr>
              <a:buFont typeface="Wingdings" pitchFamily="2" charset="2"/>
              <a:buChar char="§"/>
              <a:defRPr sz="2000">
                <a:solidFill>
                  <a:schemeClr val="tx1"/>
                </a:solidFill>
                <a:latin typeface="Myriad Pro"/>
                <a:ea typeface="Myriad Pro"/>
                <a:cs typeface="Myriad Pro"/>
              </a:defRPr>
            </a:lvl5pPr>
            <a:lvl6pPr marL="25146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6pPr>
            <a:lvl7pPr marL="29718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7pPr>
            <a:lvl8pPr marL="34290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8pPr>
            <a:lvl9pPr marL="38862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9pPr>
          </a:lstStyle>
          <a:p>
            <a:pPr>
              <a:spcBef>
                <a:spcPct val="50000"/>
              </a:spcBef>
              <a:buClrTx/>
              <a:buFontTx/>
              <a:buNone/>
            </a:pPr>
            <a:endParaRPr lang="en-CA" altLang="en-US" sz="2400">
              <a:latin typeface="Times" pitchFamily="18" charset="0"/>
            </a:endParaRPr>
          </a:p>
        </p:txBody>
      </p:sp>
      <p:sp>
        <p:nvSpPr>
          <p:cNvPr id="14341" name="Text Box 5"/>
          <p:cNvSpPr txBox="1">
            <a:spLocks noChangeArrowheads="1"/>
          </p:cNvSpPr>
          <p:nvPr/>
        </p:nvSpPr>
        <p:spPr bwMode="auto">
          <a:xfrm>
            <a:off x="6629400" y="56388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486879"/>
              </a:buClr>
              <a:buFont typeface="Wingdings" pitchFamily="2" charset="2"/>
              <a:buChar char="§"/>
              <a:defRPr sz="3200">
                <a:solidFill>
                  <a:schemeClr val="tx1"/>
                </a:solidFill>
                <a:latin typeface="Myriad Pro"/>
                <a:ea typeface="Myriad Pro"/>
                <a:cs typeface="Myriad Pro"/>
              </a:defRPr>
            </a:lvl1pPr>
            <a:lvl2pPr marL="742950" indent="-285750">
              <a:spcBef>
                <a:spcPct val="20000"/>
              </a:spcBef>
              <a:buClr>
                <a:srgbClr val="486879"/>
              </a:buClr>
              <a:buFont typeface="Wingdings" pitchFamily="2" charset="2"/>
              <a:buChar char="§"/>
              <a:defRPr sz="2800">
                <a:solidFill>
                  <a:schemeClr val="tx1"/>
                </a:solidFill>
                <a:latin typeface="Myriad Pro"/>
                <a:ea typeface="Myriad Pro"/>
                <a:cs typeface="Myriad Pro"/>
              </a:defRPr>
            </a:lvl2pPr>
            <a:lvl3pPr marL="1143000" indent="-228600">
              <a:spcBef>
                <a:spcPct val="20000"/>
              </a:spcBef>
              <a:buClr>
                <a:srgbClr val="486879"/>
              </a:buClr>
              <a:buFont typeface="Wingdings" pitchFamily="2" charset="2"/>
              <a:buChar char="§"/>
              <a:defRPr sz="2400">
                <a:solidFill>
                  <a:schemeClr val="tx1"/>
                </a:solidFill>
                <a:latin typeface="Myriad Pro"/>
                <a:ea typeface="Myriad Pro"/>
                <a:cs typeface="Myriad Pro"/>
              </a:defRPr>
            </a:lvl3pPr>
            <a:lvl4pPr marL="1600200" indent="-228600">
              <a:spcBef>
                <a:spcPct val="20000"/>
              </a:spcBef>
              <a:buClr>
                <a:srgbClr val="486879"/>
              </a:buClr>
              <a:buFont typeface="Wingdings" pitchFamily="2" charset="2"/>
              <a:buChar char="§"/>
              <a:defRPr sz="2000">
                <a:solidFill>
                  <a:schemeClr val="tx1"/>
                </a:solidFill>
                <a:latin typeface="Myriad Pro"/>
                <a:ea typeface="Myriad Pro"/>
                <a:cs typeface="Myriad Pro"/>
              </a:defRPr>
            </a:lvl4pPr>
            <a:lvl5pPr marL="2057400" indent="-228600">
              <a:spcBef>
                <a:spcPct val="20000"/>
              </a:spcBef>
              <a:buClr>
                <a:srgbClr val="486879"/>
              </a:buClr>
              <a:buFont typeface="Wingdings" pitchFamily="2" charset="2"/>
              <a:buChar char="§"/>
              <a:defRPr sz="2000">
                <a:solidFill>
                  <a:schemeClr val="tx1"/>
                </a:solidFill>
                <a:latin typeface="Myriad Pro"/>
                <a:ea typeface="Myriad Pro"/>
                <a:cs typeface="Myriad Pro"/>
              </a:defRPr>
            </a:lvl5pPr>
            <a:lvl6pPr marL="25146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6pPr>
            <a:lvl7pPr marL="29718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7pPr>
            <a:lvl8pPr marL="34290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8pPr>
            <a:lvl9pPr marL="38862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9pPr>
          </a:lstStyle>
          <a:p>
            <a:pPr eaLnBrk="1" hangingPunct="1">
              <a:spcBef>
                <a:spcPct val="50000"/>
              </a:spcBef>
              <a:buClrTx/>
              <a:buFontTx/>
              <a:buNone/>
            </a:pPr>
            <a:endParaRPr lang="en-CA" altLang="en-US" sz="1800">
              <a:latin typeface="Arial" pitchFamily="34" charset="0"/>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type="body" idx="1"/>
          </p:nvPr>
        </p:nvSpPr>
        <p:spPr>
          <a:xfrm>
            <a:off x="395536" y="980728"/>
            <a:ext cx="8543676" cy="4887218"/>
          </a:xfrm>
        </p:spPr>
        <p:txBody>
          <a:bodyPr>
            <a:normAutofit fontScale="92500"/>
          </a:bodyPr>
          <a:lstStyle/>
          <a:p>
            <a:pPr defTabSz="914400" fontAlgn="base">
              <a:lnSpc>
                <a:spcPct val="90000"/>
              </a:lnSpc>
              <a:spcAft>
                <a:spcPct val="0"/>
              </a:spcAft>
              <a:buClr>
                <a:srgbClr val="9BB99B"/>
              </a:buClr>
              <a:defRPr/>
            </a:pPr>
            <a:r>
              <a:rPr lang="en-CA" altLang="en-US" sz="2400" dirty="0" smtClean="0">
                <a:solidFill>
                  <a:srgbClr val="000000"/>
                </a:solidFill>
                <a:latin typeface="Arial"/>
              </a:rPr>
              <a:t>Is the manufacturing and storage supporting blasting for the construction of a major project or the  development of a new mine or quarry?</a:t>
            </a:r>
          </a:p>
          <a:p>
            <a:pPr defTabSz="914400" fontAlgn="base">
              <a:lnSpc>
                <a:spcPct val="90000"/>
              </a:lnSpc>
              <a:spcAft>
                <a:spcPct val="0"/>
              </a:spcAft>
              <a:buClr>
                <a:srgbClr val="9BB99B"/>
              </a:buClr>
              <a:defRPr/>
            </a:pPr>
            <a:endParaRPr lang="en-CA" altLang="en-US" sz="2400" dirty="0" smtClean="0">
              <a:solidFill>
                <a:srgbClr val="000000"/>
              </a:solidFill>
              <a:latin typeface="Arial"/>
            </a:endParaRPr>
          </a:p>
          <a:p>
            <a:pPr defTabSz="914400" fontAlgn="base">
              <a:lnSpc>
                <a:spcPct val="90000"/>
              </a:lnSpc>
              <a:spcAft>
                <a:spcPct val="0"/>
              </a:spcAft>
              <a:buClr>
                <a:srgbClr val="9BB99B"/>
              </a:buClr>
              <a:defRPr/>
            </a:pPr>
            <a:r>
              <a:rPr lang="en-CA" altLang="en-US" sz="2400" dirty="0" smtClean="0">
                <a:solidFill>
                  <a:srgbClr val="000000"/>
                </a:solidFill>
                <a:latin typeface="Arial"/>
              </a:rPr>
              <a:t>Has an environmental assessment been conducted for the proposed factory alone or as a component of a major project?</a:t>
            </a:r>
          </a:p>
          <a:p>
            <a:pPr defTabSz="914400" fontAlgn="base">
              <a:lnSpc>
                <a:spcPct val="90000"/>
              </a:lnSpc>
              <a:spcAft>
                <a:spcPct val="0"/>
              </a:spcAft>
              <a:buClr>
                <a:srgbClr val="9BB99B"/>
              </a:buClr>
              <a:defRPr/>
            </a:pPr>
            <a:endParaRPr lang="en-CA" altLang="en-US" sz="2400" dirty="0" smtClean="0">
              <a:solidFill>
                <a:srgbClr val="000000"/>
              </a:solidFill>
              <a:latin typeface="Arial"/>
            </a:endParaRPr>
          </a:p>
          <a:p>
            <a:pPr defTabSz="914400" fontAlgn="base">
              <a:lnSpc>
                <a:spcPct val="90000"/>
              </a:lnSpc>
              <a:spcAft>
                <a:spcPct val="0"/>
              </a:spcAft>
              <a:buClr>
                <a:srgbClr val="9BB99B"/>
              </a:buClr>
              <a:defRPr/>
            </a:pPr>
            <a:r>
              <a:rPr lang="en-CA" altLang="en-US" sz="2400" dirty="0" smtClean="0">
                <a:solidFill>
                  <a:srgbClr val="000000"/>
                </a:solidFill>
                <a:latin typeface="Arial"/>
              </a:rPr>
              <a:t>Has there been consultation with Indigenous groups by a project proponent or federal/provincial agency during the review of the major project including the explosives manufacturing or storage  component? </a:t>
            </a:r>
          </a:p>
          <a:p>
            <a:pPr defTabSz="914400" fontAlgn="base">
              <a:lnSpc>
                <a:spcPct val="90000"/>
              </a:lnSpc>
              <a:spcAft>
                <a:spcPct val="0"/>
              </a:spcAft>
              <a:buClr>
                <a:srgbClr val="9BB99B"/>
              </a:buClr>
              <a:defRPr/>
            </a:pPr>
            <a:endParaRPr lang="en-CA" altLang="en-US" sz="2400" dirty="0" smtClean="0">
              <a:solidFill>
                <a:srgbClr val="000000"/>
              </a:solidFill>
              <a:latin typeface="Arial"/>
            </a:endParaRPr>
          </a:p>
          <a:p>
            <a:pPr defTabSz="914400" fontAlgn="base">
              <a:lnSpc>
                <a:spcPct val="90000"/>
              </a:lnSpc>
              <a:spcAft>
                <a:spcPct val="0"/>
              </a:spcAft>
              <a:buClr>
                <a:srgbClr val="9BB99B"/>
              </a:buClr>
              <a:defRPr/>
            </a:pPr>
            <a:r>
              <a:rPr lang="en-CA" altLang="en-US" sz="2400" dirty="0" smtClean="0">
                <a:solidFill>
                  <a:srgbClr val="000000"/>
                </a:solidFill>
                <a:latin typeface="Arial"/>
              </a:rPr>
              <a:t>Does the construction of the facility involve the disturbance of land, the clearing of trees or changes to wetlands?</a:t>
            </a:r>
          </a:p>
          <a:p>
            <a:pPr defTabSz="914400" fontAlgn="base">
              <a:lnSpc>
                <a:spcPct val="90000"/>
              </a:lnSpc>
              <a:spcAft>
                <a:spcPct val="0"/>
              </a:spcAft>
              <a:buClr>
                <a:srgbClr val="9BB99B"/>
              </a:buClr>
              <a:defRPr/>
            </a:pPr>
            <a:endParaRPr lang="en-CA" altLang="en-US" sz="2400" dirty="0">
              <a:solidFill>
                <a:srgbClr val="000000"/>
              </a:solidFill>
              <a:latin typeface="Arial"/>
            </a:endParaRPr>
          </a:p>
          <a:p>
            <a:pPr marL="0" indent="0" defTabSz="914400" fontAlgn="base">
              <a:lnSpc>
                <a:spcPct val="90000"/>
              </a:lnSpc>
              <a:spcAft>
                <a:spcPct val="0"/>
              </a:spcAft>
              <a:buClr>
                <a:srgbClr val="9BB99B"/>
              </a:buClr>
              <a:buNone/>
              <a:defRPr/>
            </a:pPr>
            <a:endParaRPr lang="en-CA" altLang="en-US" sz="2400" dirty="0">
              <a:solidFill>
                <a:srgbClr val="000000"/>
              </a:solidFill>
              <a:latin typeface="Arial"/>
            </a:endParaRPr>
          </a:p>
        </p:txBody>
      </p:sp>
      <p:sp>
        <p:nvSpPr>
          <p:cNvPr id="15363" name="Title 1"/>
          <p:cNvSpPr>
            <a:spLocks noGrp="1"/>
          </p:cNvSpPr>
          <p:nvPr>
            <p:ph type="title"/>
          </p:nvPr>
        </p:nvSpPr>
        <p:spPr>
          <a:xfrm>
            <a:off x="-7938" y="34925"/>
            <a:ext cx="9144001" cy="1143000"/>
          </a:xfrm>
        </p:spPr>
        <p:txBody>
          <a:bodyPr>
            <a:normAutofit/>
          </a:bodyPr>
          <a:lstStyle/>
          <a:p>
            <a:pPr algn="l"/>
            <a:r>
              <a:rPr lang="en-CA" altLang="en-US" sz="2800" dirty="0" smtClean="0"/>
              <a:t>Informing the assessment process and consultation</a:t>
            </a:r>
          </a:p>
        </p:txBody>
      </p:sp>
      <p:sp>
        <p:nvSpPr>
          <p:cNvPr id="2" name="Slide Number Placeholder 1"/>
          <p:cNvSpPr>
            <a:spLocks noGrp="1"/>
          </p:cNvSpPr>
          <p:nvPr>
            <p:ph type="sldNum" sz="quarter" idx="12"/>
          </p:nvPr>
        </p:nvSpPr>
        <p:spPr/>
        <p:txBody>
          <a:bodyPr/>
          <a:lstStyle/>
          <a:p>
            <a:fld id="{E0D4D67D-6CD0-4F9C-AF73-23D04D3E675B}" type="slidenum">
              <a:rPr lang="en-CA" smtClean="0"/>
              <a:t>10</a:t>
            </a:fld>
            <a:endParaRPr lang="en-CA"/>
          </a:p>
        </p:txBody>
      </p:sp>
    </p:spTree>
    <p:extLst>
      <p:ext uri="{BB962C8B-B14F-4D97-AF65-F5344CB8AC3E}">
        <p14:creationId xmlns:p14="http://schemas.microsoft.com/office/powerpoint/2010/main" val="461167860"/>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type="body" idx="1"/>
          </p:nvPr>
        </p:nvSpPr>
        <p:spPr>
          <a:xfrm>
            <a:off x="377458" y="1340768"/>
            <a:ext cx="8543676" cy="4887218"/>
          </a:xfrm>
        </p:spPr>
        <p:txBody>
          <a:bodyPr>
            <a:normAutofit/>
          </a:bodyPr>
          <a:lstStyle/>
          <a:p>
            <a:pPr defTabSz="914400" fontAlgn="base">
              <a:lnSpc>
                <a:spcPct val="90000"/>
              </a:lnSpc>
              <a:spcAft>
                <a:spcPct val="0"/>
              </a:spcAft>
              <a:buClr>
                <a:srgbClr val="9BB99B"/>
              </a:buClr>
              <a:defRPr/>
            </a:pPr>
            <a:r>
              <a:rPr lang="en-CA" altLang="en-US" sz="2200" dirty="0" smtClean="0">
                <a:solidFill>
                  <a:srgbClr val="000000"/>
                </a:solidFill>
                <a:latin typeface="Arial"/>
              </a:rPr>
              <a:t>Proactive engagement by the proponent of the development to ensure that Indigenous groups are informed in project planning about the proposed explosives facility and the licence.</a:t>
            </a:r>
          </a:p>
          <a:p>
            <a:pPr defTabSz="914400" fontAlgn="base">
              <a:lnSpc>
                <a:spcPct val="90000"/>
              </a:lnSpc>
              <a:spcAft>
                <a:spcPct val="0"/>
              </a:spcAft>
              <a:buClr>
                <a:srgbClr val="9BB99B"/>
              </a:buClr>
              <a:defRPr/>
            </a:pPr>
            <a:endParaRPr lang="en-CA" altLang="en-US" sz="2200" dirty="0" smtClean="0">
              <a:solidFill>
                <a:srgbClr val="000000"/>
              </a:solidFill>
              <a:latin typeface="Arial"/>
            </a:endParaRPr>
          </a:p>
          <a:p>
            <a:pPr defTabSz="914400" fontAlgn="base">
              <a:lnSpc>
                <a:spcPct val="90000"/>
              </a:lnSpc>
              <a:spcAft>
                <a:spcPct val="0"/>
              </a:spcAft>
              <a:buClr>
                <a:srgbClr val="9BB99B"/>
              </a:buClr>
              <a:defRPr/>
            </a:pPr>
            <a:r>
              <a:rPr lang="en-CA" altLang="en-US" sz="2200" dirty="0" smtClean="0">
                <a:solidFill>
                  <a:srgbClr val="000000"/>
                </a:solidFill>
                <a:latin typeface="Arial"/>
              </a:rPr>
              <a:t>Establishing contacts with the environmental, consultation or project monitoring staff of Indigenous groups/ governments either directly or through major project proponents. </a:t>
            </a:r>
          </a:p>
          <a:p>
            <a:pPr defTabSz="914400" fontAlgn="base">
              <a:lnSpc>
                <a:spcPct val="90000"/>
              </a:lnSpc>
              <a:spcAft>
                <a:spcPct val="0"/>
              </a:spcAft>
              <a:buClr>
                <a:srgbClr val="9BB99B"/>
              </a:buClr>
              <a:defRPr/>
            </a:pPr>
            <a:endParaRPr lang="en-CA" altLang="en-US" sz="2200" dirty="0" smtClean="0">
              <a:solidFill>
                <a:srgbClr val="000000"/>
              </a:solidFill>
              <a:latin typeface="Arial"/>
            </a:endParaRPr>
          </a:p>
          <a:p>
            <a:pPr defTabSz="914400" fontAlgn="base">
              <a:lnSpc>
                <a:spcPct val="90000"/>
              </a:lnSpc>
              <a:spcAft>
                <a:spcPct val="0"/>
              </a:spcAft>
              <a:buClr>
                <a:srgbClr val="9BB99B"/>
              </a:buClr>
              <a:defRPr/>
            </a:pPr>
            <a:r>
              <a:rPr lang="en-CA" altLang="en-US" sz="2200" dirty="0" smtClean="0">
                <a:solidFill>
                  <a:srgbClr val="000000"/>
                </a:solidFill>
                <a:latin typeface="Arial"/>
              </a:rPr>
              <a:t>If possible, notify ERD sooner if it is suspected that consultation will be required.</a:t>
            </a:r>
          </a:p>
          <a:p>
            <a:pPr marL="0" indent="0" defTabSz="914400" fontAlgn="base">
              <a:lnSpc>
                <a:spcPct val="90000"/>
              </a:lnSpc>
              <a:spcAft>
                <a:spcPct val="0"/>
              </a:spcAft>
              <a:buClr>
                <a:srgbClr val="9BB99B"/>
              </a:buClr>
              <a:buNone/>
              <a:defRPr/>
            </a:pPr>
            <a:endParaRPr lang="en-CA" altLang="en-US" sz="2400" dirty="0">
              <a:solidFill>
                <a:srgbClr val="000000"/>
              </a:solidFill>
              <a:latin typeface="Arial"/>
            </a:endParaRPr>
          </a:p>
        </p:txBody>
      </p:sp>
      <p:sp>
        <p:nvSpPr>
          <p:cNvPr id="15363" name="Title 1"/>
          <p:cNvSpPr>
            <a:spLocks noGrp="1"/>
          </p:cNvSpPr>
          <p:nvPr>
            <p:ph type="title"/>
          </p:nvPr>
        </p:nvSpPr>
        <p:spPr>
          <a:xfrm>
            <a:off x="-7938" y="34925"/>
            <a:ext cx="9144001" cy="1143000"/>
          </a:xfrm>
        </p:spPr>
        <p:txBody>
          <a:bodyPr>
            <a:normAutofit/>
          </a:bodyPr>
          <a:lstStyle/>
          <a:p>
            <a:pPr algn="l"/>
            <a:r>
              <a:rPr lang="en-CA" altLang="en-US" sz="2800" dirty="0" smtClean="0"/>
              <a:t>Facilitating consultation</a:t>
            </a:r>
          </a:p>
        </p:txBody>
      </p:sp>
      <p:sp>
        <p:nvSpPr>
          <p:cNvPr id="2" name="Slide Number Placeholder 1"/>
          <p:cNvSpPr>
            <a:spLocks noGrp="1"/>
          </p:cNvSpPr>
          <p:nvPr>
            <p:ph type="sldNum" sz="quarter" idx="12"/>
          </p:nvPr>
        </p:nvSpPr>
        <p:spPr/>
        <p:txBody>
          <a:bodyPr/>
          <a:lstStyle/>
          <a:p>
            <a:fld id="{E0D4D67D-6CD0-4F9C-AF73-23D04D3E675B}" type="slidenum">
              <a:rPr lang="en-CA" smtClean="0"/>
              <a:t>11</a:t>
            </a:fld>
            <a:endParaRPr lang="en-CA"/>
          </a:p>
        </p:txBody>
      </p:sp>
    </p:spTree>
    <p:extLst>
      <p:ext uri="{BB962C8B-B14F-4D97-AF65-F5344CB8AC3E}">
        <p14:creationId xmlns:p14="http://schemas.microsoft.com/office/powerpoint/2010/main" val="1025937767"/>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type="body" idx="1"/>
          </p:nvPr>
        </p:nvSpPr>
        <p:spPr>
          <a:xfrm>
            <a:off x="395536" y="980728"/>
            <a:ext cx="8543676" cy="4887218"/>
          </a:xfrm>
        </p:spPr>
        <p:txBody>
          <a:bodyPr>
            <a:normAutofit fontScale="85000" lnSpcReduction="20000"/>
          </a:bodyPr>
          <a:lstStyle/>
          <a:p>
            <a:pPr lvl="0" defTabSz="914400" fontAlgn="base">
              <a:lnSpc>
                <a:spcPct val="90000"/>
              </a:lnSpc>
              <a:spcAft>
                <a:spcPct val="0"/>
              </a:spcAft>
              <a:buClr>
                <a:srgbClr val="9BB99B"/>
              </a:buClr>
              <a:buFont typeface="Wingdings" panose="05000000000000000000" pitchFamily="2" charset="2"/>
              <a:buChar char="§"/>
            </a:pPr>
            <a:endParaRPr lang="en-CA" altLang="en-US" sz="2600" dirty="0">
              <a:solidFill>
                <a:srgbClr val="000000"/>
              </a:solidFill>
              <a:latin typeface="Arial"/>
            </a:endParaRPr>
          </a:p>
          <a:p>
            <a:pPr defTabSz="914400" fontAlgn="base">
              <a:lnSpc>
                <a:spcPct val="90000"/>
              </a:lnSpc>
              <a:spcAft>
                <a:spcPct val="0"/>
              </a:spcAft>
              <a:buClr>
                <a:srgbClr val="9BB99B"/>
              </a:buClr>
              <a:defRPr/>
            </a:pPr>
            <a:r>
              <a:rPr lang="en-CA" altLang="en-US" sz="2600" dirty="0" smtClean="0">
                <a:solidFill>
                  <a:srgbClr val="000000"/>
                </a:solidFill>
                <a:latin typeface="Arial"/>
              </a:rPr>
              <a:t>Federal, provincial and northern environmental/impact assessments create opportunities to inform Indigenous groups about explosives facilities and blasting while identifying and addressing concerns with respect to impacts on Aboriginal rights or interests.</a:t>
            </a:r>
          </a:p>
          <a:p>
            <a:pPr defTabSz="914400" fontAlgn="base">
              <a:lnSpc>
                <a:spcPct val="90000"/>
              </a:lnSpc>
              <a:spcAft>
                <a:spcPct val="0"/>
              </a:spcAft>
              <a:buClr>
                <a:srgbClr val="9BB99B"/>
              </a:buClr>
              <a:defRPr/>
            </a:pPr>
            <a:endParaRPr lang="en-CA" altLang="en-US" sz="2600" dirty="0" smtClean="0">
              <a:solidFill>
                <a:srgbClr val="000000"/>
              </a:solidFill>
              <a:latin typeface="Arial"/>
            </a:endParaRPr>
          </a:p>
          <a:p>
            <a:pPr defTabSz="914400" fontAlgn="base">
              <a:lnSpc>
                <a:spcPct val="90000"/>
              </a:lnSpc>
              <a:spcAft>
                <a:spcPct val="0"/>
              </a:spcAft>
              <a:buClr>
                <a:srgbClr val="9BB99B"/>
              </a:buClr>
              <a:defRPr/>
            </a:pPr>
            <a:r>
              <a:rPr lang="en-CA" altLang="en-US" sz="2600" dirty="0" smtClean="0">
                <a:solidFill>
                  <a:srgbClr val="000000"/>
                </a:solidFill>
                <a:latin typeface="Arial"/>
              </a:rPr>
              <a:t>Basic information on explosives management, quantities, and facilities in a project description and an environmental impact statement will facilitate Indigenous engagement and potentially, eliminate the need for consultation prior </a:t>
            </a:r>
            <a:r>
              <a:rPr lang="en-CA" altLang="en-US" sz="2600" dirty="0">
                <a:solidFill>
                  <a:srgbClr val="000000"/>
                </a:solidFill>
                <a:latin typeface="Arial"/>
              </a:rPr>
              <a:t>to the regulatory approval </a:t>
            </a:r>
            <a:r>
              <a:rPr lang="en-CA" altLang="en-US" sz="2600" dirty="0" smtClean="0">
                <a:solidFill>
                  <a:srgbClr val="000000"/>
                </a:solidFill>
                <a:latin typeface="Arial"/>
              </a:rPr>
              <a:t>phase.</a:t>
            </a:r>
          </a:p>
          <a:p>
            <a:pPr defTabSz="914400" fontAlgn="base">
              <a:lnSpc>
                <a:spcPct val="90000"/>
              </a:lnSpc>
              <a:spcAft>
                <a:spcPct val="0"/>
              </a:spcAft>
              <a:buClr>
                <a:srgbClr val="9BB99B"/>
              </a:buClr>
              <a:defRPr/>
            </a:pPr>
            <a:endParaRPr lang="en-CA" altLang="en-US" sz="2600" dirty="0" smtClean="0">
              <a:solidFill>
                <a:srgbClr val="000000"/>
              </a:solidFill>
              <a:latin typeface="Arial"/>
            </a:endParaRPr>
          </a:p>
          <a:p>
            <a:pPr defTabSz="914400" fontAlgn="base">
              <a:lnSpc>
                <a:spcPct val="90000"/>
              </a:lnSpc>
              <a:spcAft>
                <a:spcPct val="0"/>
              </a:spcAft>
              <a:buClr>
                <a:srgbClr val="9BB99B"/>
              </a:buClr>
              <a:defRPr/>
            </a:pPr>
            <a:r>
              <a:rPr lang="en-CA" altLang="en-US" sz="2600" dirty="0">
                <a:solidFill>
                  <a:srgbClr val="000000"/>
                </a:solidFill>
                <a:latin typeface="Arial"/>
              </a:rPr>
              <a:t>NRCan works with the Canadian Environmental Assessment Agency and northern impact review boards to ensure that proponents provide </a:t>
            </a:r>
            <a:r>
              <a:rPr lang="en-CA" altLang="en-US" sz="2600" dirty="0" smtClean="0">
                <a:solidFill>
                  <a:srgbClr val="000000"/>
                </a:solidFill>
                <a:latin typeface="Arial"/>
              </a:rPr>
              <a:t>sufficient information about explosives </a:t>
            </a:r>
            <a:r>
              <a:rPr lang="en-CA" altLang="en-US" sz="2600" dirty="0">
                <a:solidFill>
                  <a:srgbClr val="000000"/>
                </a:solidFill>
                <a:latin typeface="Arial"/>
              </a:rPr>
              <a:t>manufacturing and </a:t>
            </a:r>
            <a:r>
              <a:rPr lang="en-CA" altLang="en-US" sz="2600" dirty="0" smtClean="0">
                <a:solidFill>
                  <a:srgbClr val="000000"/>
                </a:solidFill>
                <a:latin typeface="Arial"/>
              </a:rPr>
              <a:t>storage if it can be obtained.</a:t>
            </a:r>
            <a:endParaRPr lang="en-CA" altLang="en-US" sz="2600" dirty="0">
              <a:solidFill>
                <a:srgbClr val="000000"/>
              </a:solidFill>
              <a:latin typeface="Arial"/>
            </a:endParaRPr>
          </a:p>
          <a:p>
            <a:pPr defTabSz="914400" fontAlgn="base">
              <a:lnSpc>
                <a:spcPct val="90000"/>
              </a:lnSpc>
              <a:spcAft>
                <a:spcPct val="0"/>
              </a:spcAft>
              <a:buClr>
                <a:srgbClr val="9BB99B"/>
              </a:buClr>
              <a:defRPr/>
            </a:pPr>
            <a:endParaRPr lang="en-CA" altLang="en-US" sz="2600" dirty="0" smtClean="0">
              <a:solidFill>
                <a:srgbClr val="000000"/>
              </a:solidFill>
              <a:latin typeface="Arial"/>
            </a:endParaRPr>
          </a:p>
          <a:p>
            <a:pPr defTabSz="914400" fontAlgn="base">
              <a:lnSpc>
                <a:spcPct val="90000"/>
              </a:lnSpc>
              <a:spcAft>
                <a:spcPct val="0"/>
              </a:spcAft>
              <a:buClr>
                <a:srgbClr val="9BB99B"/>
              </a:buClr>
              <a:defRPr/>
            </a:pPr>
            <a:endParaRPr lang="en-CA" altLang="en-US" sz="2600" dirty="0" smtClean="0">
              <a:solidFill>
                <a:srgbClr val="000000"/>
              </a:solidFill>
              <a:latin typeface="Arial"/>
            </a:endParaRPr>
          </a:p>
          <a:p>
            <a:pPr marL="0" indent="0" defTabSz="914400" fontAlgn="base">
              <a:lnSpc>
                <a:spcPct val="90000"/>
              </a:lnSpc>
              <a:spcAft>
                <a:spcPct val="0"/>
              </a:spcAft>
              <a:buClr>
                <a:srgbClr val="9BB99B"/>
              </a:buClr>
              <a:buNone/>
              <a:defRPr/>
            </a:pPr>
            <a:endParaRPr lang="en-CA" altLang="en-US" sz="2400" dirty="0">
              <a:solidFill>
                <a:srgbClr val="000000"/>
              </a:solidFill>
              <a:latin typeface="Arial"/>
            </a:endParaRPr>
          </a:p>
        </p:txBody>
      </p:sp>
      <p:sp>
        <p:nvSpPr>
          <p:cNvPr id="15363" name="Title 1"/>
          <p:cNvSpPr>
            <a:spLocks noGrp="1"/>
          </p:cNvSpPr>
          <p:nvPr>
            <p:ph type="title"/>
          </p:nvPr>
        </p:nvSpPr>
        <p:spPr>
          <a:xfrm>
            <a:off x="-7938" y="34925"/>
            <a:ext cx="9144001" cy="1143000"/>
          </a:xfrm>
        </p:spPr>
        <p:txBody>
          <a:bodyPr>
            <a:normAutofit/>
          </a:bodyPr>
          <a:lstStyle/>
          <a:p>
            <a:pPr algn="l"/>
            <a:r>
              <a:rPr lang="en-CA" altLang="en-US" sz="2800" dirty="0" smtClean="0"/>
              <a:t>The linkage to impact assessments </a:t>
            </a:r>
          </a:p>
        </p:txBody>
      </p:sp>
      <p:sp>
        <p:nvSpPr>
          <p:cNvPr id="2" name="Slide Number Placeholder 1"/>
          <p:cNvSpPr>
            <a:spLocks noGrp="1"/>
          </p:cNvSpPr>
          <p:nvPr>
            <p:ph type="sldNum" sz="quarter" idx="12"/>
          </p:nvPr>
        </p:nvSpPr>
        <p:spPr/>
        <p:txBody>
          <a:bodyPr/>
          <a:lstStyle/>
          <a:p>
            <a:fld id="{E0D4D67D-6CD0-4F9C-AF73-23D04D3E675B}" type="slidenum">
              <a:rPr lang="en-CA" smtClean="0"/>
              <a:t>12</a:t>
            </a:fld>
            <a:endParaRPr lang="en-CA"/>
          </a:p>
        </p:txBody>
      </p:sp>
    </p:spTree>
    <p:extLst>
      <p:ext uri="{BB962C8B-B14F-4D97-AF65-F5344CB8AC3E}">
        <p14:creationId xmlns:p14="http://schemas.microsoft.com/office/powerpoint/2010/main" val="3959291098"/>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a:xfrm>
            <a:off x="457200" y="36147"/>
            <a:ext cx="8229600" cy="1143000"/>
          </a:xfrm>
        </p:spPr>
        <p:txBody>
          <a:bodyPr>
            <a:normAutofit/>
          </a:bodyPr>
          <a:lstStyle/>
          <a:p>
            <a:pPr algn="l"/>
            <a:r>
              <a:rPr lang="en-CA" altLang="en-US" sz="2800" dirty="0" smtClean="0"/>
              <a:t>Impact Assessments </a:t>
            </a:r>
          </a:p>
        </p:txBody>
      </p:sp>
      <p:sp>
        <p:nvSpPr>
          <p:cNvPr id="7172" name="Rectangle 3"/>
          <p:cNvSpPr>
            <a:spLocks noGrp="1" noChangeArrowheads="1"/>
          </p:cNvSpPr>
          <p:nvPr>
            <p:ph idx="1"/>
          </p:nvPr>
        </p:nvSpPr>
        <p:spPr>
          <a:xfrm>
            <a:off x="451355" y="999410"/>
            <a:ext cx="8147248" cy="4785396"/>
          </a:xfrm>
        </p:spPr>
        <p:txBody>
          <a:bodyPr>
            <a:normAutofit/>
          </a:bodyPr>
          <a:lstStyle/>
          <a:p>
            <a:pPr defTabSz="914400" fontAlgn="base">
              <a:lnSpc>
                <a:spcPct val="90000"/>
              </a:lnSpc>
              <a:spcAft>
                <a:spcPct val="0"/>
              </a:spcAft>
              <a:buClr>
                <a:srgbClr val="9BB99B"/>
              </a:buClr>
              <a:defRPr/>
            </a:pPr>
            <a:r>
              <a:rPr lang="en-CA" altLang="en-US" sz="2200" dirty="0" smtClean="0">
                <a:solidFill>
                  <a:srgbClr val="000000"/>
                </a:solidFill>
                <a:latin typeface="Arial"/>
              </a:rPr>
              <a:t>Almost all explosives manufacturing and storage proposals in the North are subject to a pre-screening or screening for environmental and socio-economic impacts.</a:t>
            </a:r>
          </a:p>
          <a:p>
            <a:pPr defTabSz="914400" fontAlgn="base">
              <a:lnSpc>
                <a:spcPct val="90000"/>
              </a:lnSpc>
              <a:spcAft>
                <a:spcPct val="0"/>
              </a:spcAft>
              <a:buClr>
                <a:srgbClr val="9BB99B"/>
              </a:buClr>
              <a:defRPr/>
            </a:pPr>
            <a:endParaRPr lang="en-CA" altLang="en-US" sz="2200" dirty="0" smtClean="0">
              <a:solidFill>
                <a:srgbClr val="000000"/>
              </a:solidFill>
              <a:latin typeface="Arial"/>
            </a:endParaRPr>
          </a:p>
          <a:p>
            <a:pPr defTabSz="914400" fontAlgn="base">
              <a:lnSpc>
                <a:spcPct val="90000"/>
              </a:lnSpc>
              <a:spcAft>
                <a:spcPct val="0"/>
              </a:spcAft>
              <a:buClr>
                <a:srgbClr val="9BB99B"/>
              </a:buClr>
              <a:defRPr/>
            </a:pPr>
            <a:r>
              <a:rPr lang="en-CA" altLang="en-US" sz="2200" dirty="0" smtClean="0">
                <a:solidFill>
                  <a:srgbClr val="000000"/>
                </a:solidFill>
                <a:latin typeface="Arial"/>
              </a:rPr>
              <a:t>The new Impact Assessment Act will require more detailed information on federal regulatory approvals earlier in the assessment process.</a:t>
            </a:r>
          </a:p>
          <a:p>
            <a:pPr defTabSz="914400" fontAlgn="base">
              <a:lnSpc>
                <a:spcPct val="90000"/>
              </a:lnSpc>
              <a:spcAft>
                <a:spcPct val="0"/>
              </a:spcAft>
              <a:buClr>
                <a:srgbClr val="9BB99B"/>
              </a:buClr>
              <a:defRPr/>
            </a:pPr>
            <a:endParaRPr lang="en-CA" altLang="en-US" sz="2200" dirty="0" smtClean="0">
              <a:solidFill>
                <a:srgbClr val="000000"/>
              </a:solidFill>
              <a:latin typeface="Arial"/>
            </a:endParaRPr>
          </a:p>
          <a:p>
            <a:pPr defTabSz="914400" fontAlgn="base">
              <a:lnSpc>
                <a:spcPct val="90000"/>
              </a:lnSpc>
              <a:spcAft>
                <a:spcPct val="0"/>
              </a:spcAft>
              <a:buClr>
                <a:srgbClr val="9BB99B"/>
              </a:buClr>
              <a:defRPr/>
            </a:pPr>
            <a:r>
              <a:rPr lang="en-CA" altLang="en-US" sz="2200" dirty="0" smtClean="0">
                <a:solidFill>
                  <a:srgbClr val="000000"/>
                </a:solidFill>
                <a:latin typeface="Arial"/>
              </a:rPr>
              <a:t>Indigenous employment and business opportunities are becoming an important consideration in the review of major projects.  </a:t>
            </a:r>
          </a:p>
          <a:p>
            <a:pPr marL="0" indent="0" defTabSz="914400" fontAlgn="base">
              <a:lnSpc>
                <a:spcPct val="90000"/>
              </a:lnSpc>
              <a:spcAft>
                <a:spcPct val="0"/>
              </a:spcAft>
              <a:buClr>
                <a:srgbClr val="9BB99B"/>
              </a:buClr>
              <a:buNone/>
              <a:defRPr/>
            </a:pPr>
            <a:endParaRPr lang="en-CA" altLang="en-US" sz="2400" dirty="0">
              <a:solidFill>
                <a:srgbClr val="000000"/>
              </a:solidFill>
              <a:latin typeface="Arial"/>
            </a:endParaRPr>
          </a:p>
        </p:txBody>
      </p:sp>
      <p:sp>
        <p:nvSpPr>
          <p:cNvPr id="2" name="Slide Number Placeholder 1"/>
          <p:cNvSpPr>
            <a:spLocks noGrp="1"/>
          </p:cNvSpPr>
          <p:nvPr>
            <p:ph type="sldNum" sz="quarter" idx="12"/>
          </p:nvPr>
        </p:nvSpPr>
        <p:spPr/>
        <p:txBody>
          <a:bodyPr/>
          <a:lstStyle/>
          <a:p>
            <a:fld id="{E0D4D67D-6CD0-4F9C-AF73-23D04D3E675B}" type="slidenum">
              <a:rPr lang="en-CA" smtClean="0"/>
              <a:t>13</a:t>
            </a:fld>
            <a:endParaRPr lang="en-CA" dirty="0"/>
          </a:p>
        </p:txBody>
      </p:sp>
    </p:spTree>
    <p:extLst>
      <p:ext uri="{BB962C8B-B14F-4D97-AF65-F5344CB8AC3E}">
        <p14:creationId xmlns:p14="http://schemas.microsoft.com/office/powerpoint/2010/main" val="150830812"/>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922114"/>
          </a:xfrm>
        </p:spPr>
        <p:txBody>
          <a:bodyPr/>
          <a:lstStyle/>
          <a:p>
            <a:pPr algn="l"/>
            <a:r>
              <a:rPr lang="en-CA" sz="2800" dirty="0" smtClean="0"/>
              <a:t>Opportunities</a:t>
            </a:r>
            <a:r>
              <a:rPr lang="en-CA" dirty="0" smtClean="0"/>
              <a:t> </a:t>
            </a:r>
            <a:endParaRPr lang="en-CA" dirty="0"/>
          </a:p>
        </p:txBody>
      </p:sp>
      <p:sp>
        <p:nvSpPr>
          <p:cNvPr id="3" name="Content Placeholder 2"/>
          <p:cNvSpPr>
            <a:spLocks noGrp="1"/>
          </p:cNvSpPr>
          <p:nvPr>
            <p:ph idx="1"/>
          </p:nvPr>
        </p:nvSpPr>
        <p:spPr>
          <a:xfrm>
            <a:off x="457200" y="1196753"/>
            <a:ext cx="8147248" cy="4929412"/>
          </a:xfrm>
        </p:spPr>
        <p:txBody>
          <a:bodyPr>
            <a:normAutofit/>
          </a:bodyPr>
          <a:lstStyle/>
          <a:p>
            <a:r>
              <a:rPr lang="en-CA" sz="2400" dirty="0" smtClean="0"/>
              <a:t>Information provided to Indigenous groups  during consultation and environmental assessment processes is building awareness about the safe operation of plants and explosives management but also environmental protection measures and potential employment opportunities. </a:t>
            </a:r>
          </a:p>
          <a:p>
            <a:endParaRPr lang="en-CA" sz="2400" dirty="0" smtClean="0"/>
          </a:p>
          <a:p>
            <a:r>
              <a:rPr lang="en-CA" sz="2400" dirty="0" smtClean="0"/>
              <a:t>The explosives industry trains and employs Indigenous people but more could be done to distinguish joint venture partnerships, training programs and employment provided by explosives suppliers from those reported by mining companies.  </a:t>
            </a:r>
            <a:endParaRPr lang="en-CA" sz="2400" dirty="0"/>
          </a:p>
        </p:txBody>
      </p:sp>
      <p:sp>
        <p:nvSpPr>
          <p:cNvPr id="4" name="Slide Number Placeholder 3"/>
          <p:cNvSpPr>
            <a:spLocks noGrp="1"/>
          </p:cNvSpPr>
          <p:nvPr>
            <p:ph type="sldNum" sz="quarter" idx="12"/>
          </p:nvPr>
        </p:nvSpPr>
        <p:spPr/>
        <p:txBody>
          <a:bodyPr/>
          <a:lstStyle/>
          <a:p>
            <a:fld id="{E0D4D67D-6CD0-4F9C-AF73-23D04D3E675B}" type="slidenum">
              <a:rPr lang="en-CA" smtClean="0"/>
              <a:t>14</a:t>
            </a:fld>
            <a:endParaRPr lang="en-CA"/>
          </a:p>
        </p:txBody>
      </p:sp>
    </p:spTree>
    <p:extLst>
      <p:ext uri="{BB962C8B-B14F-4D97-AF65-F5344CB8AC3E}">
        <p14:creationId xmlns:p14="http://schemas.microsoft.com/office/powerpoint/2010/main" val="18947938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3"/>
          <p:cNvSpPr>
            <a:spLocks noGrp="1" noChangeArrowheads="1"/>
          </p:cNvSpPr>
          <p:nvPr>
            <p:ph type="ctrTitle"/>
          </p:nvPr>
        </p:nvSpPr>
        <p:spPr>
          <a:xfrm>
            <a:off x="0" y="1162050"/>
            <a:ext cx="9144000" cy="1544638"/>
          </a:xfrm>
        </p:spPr>
        <p:txBody>
          <a:bodyPr>
            <a:normAutofit/>
          </a:bodyPr>
          <a:lstStyle/>
          <a:p>
            <a:pPr eaLnBrk="1" hangingPunct="1">
              <a:defRPr/>
            </a:pPr>
            <a:r>
              <a:rPr lang="en-US" altLang="en-US" sz="2600" dirty="0" smtClean="0">
                <a:solidFill>
                  <a:schemeClr val="tx1"/>
                </a:solidFill>
              </a:rPr>
              <a:t>Explosives Safety and Security Branch</a:t>
            </a:r>
            <a:br>
              <a:rPr lang="en-US" altLang="en-US" sz="2600" dirty="0" smtClean="0">
                <a:solidFill>
                  <a:schemeClr val="tx1"/>
                </a:solidFill>
              </a:rPr>
            </a:br>
            <a:r>
              <a:rPr lang="en-US" altLang="en-US" sz="2600" dirty="0" smtClean="0">
                <a:solidFill>
                  <a:schemeClr val="tx1"/>
                </a:solidFill>
              </a:rPr>
              <a:t>Impact Assessment and Indigenous Consultation</a:t>
            </a:r>
            <a:endParaRPr lang="en-US" altLang="en-US" sz="2800" dirty="0" smtClean="0">
              <a:solidFill>
                <a:schemeClr val="tx1"/>
              </a:solidFill>
            </a:endParaRPr>
          </a:p>
        </p:txBody>
      </p:sp>
      <p:sp>
        <p:nvSpPr>
          <p:cNvPr id="47107" name="Text Box 4"/>
          <p:cNvSpPr txBox="1">
            <a:spLocks noChangeArrowheads="1"/>
          </p:cNvSpPr>
          <p:nvPr/>
        </p:nvSpPr>
        <p:spPr bwMode="auto">
          <a:xfrm>
            <a:off x="6096000" y="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486879"/>
              </a:buClr>
              <a:buFont typeface="Wingdings" pitchFamily="2" charset="2"/>
              <a:buChar char="§"/>
              <a:defRPr sz="3200">
                <a:solidFill>
                  <a:schemeClr val="tx1"/>
                </a:solidFill>
                <a:latin typeface="Myriad Pro"/>
                <a:ea typeface="Myriad Pro"/>
                <a:cs typeface="Myriad Pro"/>
              </a:defRPr>
            </a:lvl1pPr>
            <a:lvl2pPr marL="742950" indent="-285750">
              <a:spcBef>
                <a:spcPct val="20000"/>
              </a:spcBef>
              <a:buClr>
                <a:srgbClr val="486879"/>
              </a:buClr>
              <a:buFont typeface="Wingdings" pitchFamily="2" charset="2"/>
              <a:buChar char="§"/>
              <a:defRPr sz="2800">
                <a:solidFill>
                  <a:schemeClr val="tx1"/>
                </a:solidFill>
                <a:latin typeface="Myriad Pro"/>
                <a:ea typeface="Myriad Pro"/>
                <a:cs typeface="Myriad Pro"/>
              </a:defRPr>
            </a:lvl2pPr>
            <a:lvl3pPr marL="1143000" indent="-228600">
              <a:spcBef>
                <a:spcPct val="20000"/>
              </a:spcBef>
              <a:buClr>
                <a:srgbClr val="486879"/>
              </a:buClr>
              <a:buFont typeface="Wingdings" pitchFamily="2" charset="2"/>
              <a:buChar char="§"/>
              <a:defRPr sz="2400">
                <a:solidFill>
                  <a:schemeClr val="tx1"/>
                </a:solidFill>
                <a:latin typeface="Myriad Pro"/>
                <a:ea typeface="Myriad Pro"/>
                <a:cs typeface="Myriad Pro"/>
              </a:defRPr>
            </a:lvl3pPr>
            <a:lvl4pPr marL="1600200" indent="-228600">
              <a:spcBef>
                <a:spcPct val="20000"/>
              </a:spcBef>
              <a:buClr>
                <a:srgbClr val="486879"/>
              </a:buClr>
              <a:buFont typeface="Wingdings" pitchFamily="2" charset="2"/>
              <a:buChar char="§"/>
              <a:defRPr sz="2000">
                <a:solidFill>
                  <a:schemeClr val="tx1"/>
                </a:solidFill>
                <a:latin typeface="Myriad Pro"/>
                <a:ea typeface="Myriad Pro"/>
                <a:cs typeface="Myriad Pro"/>
              </a:defRPr>
            </a:lvl4pPr>
            <a:lvl5pPr marL="2057400" indent="-228600">
              <a:spcBef>
                <a:spcPct val="20000"/>
              </a:spcBef>
              <a:buClr>
                <a:srgbClr val="486879"/>
              </a:buClr>
              <a:buFont typeface="Wingdings" pitchFamily="2" charset="2"/>
              <a:buChar char="§"/>
              <a:defRPr sz="2000">
                <a:solidFill>
                  <a:schemeClr val="tx1"/>
                </a:solidFill>
                <a:latin typeface="Myriad Pro"/>
                <a:ea typeface="Myriad Pro"/>
                <a:cs typeface="Myriad Pro"/>
              </a:defRPr>
            </a:lvl5pPr>
            <a:lvl6pPr marL="25146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6pPr>
            <a:lvl7pPr marL="29718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7pPr>
            <a:lvl8pPr marL="34290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8pPr>
            <a:lvl9pPr marL="38862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9pPr>
          </a:lstStyle>
          <a:p>
            <a:pPr>
              <a:spcBef>
                <a:spcPct val="50000"/>
              </a:spcBef>
              <a:buClrTx/>
              <a:buFontTx/>
              <a:buNone/>
            </a:pPr>
            <a:endParaRPr lang="en-CA" altLang="en-US" sz="2400">
              <a:latin typeface="Times" pitchFamily="18" charset="0"/>
            </a:endParaRPr>
          </a:p>
        </p:txBody>
      </p:sp>
      <p:sp>
        <p:nvSpPr>
          <p:cNvPr id="47108" name="Text Box 5"/>
          <p:cNvSpPr txBox="1">
            <a:spLocks noChangeArrowheads="1"/>
          </p:cNvSpPr>
          <p:nvPr/>
        </p:nvSpPr>
        <p:spPr bwMode="auto">
          <a:xfrm>
            <a:off x="6629400" y="56388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486879"/>
              </a:buClr>
              <a:buFont typeface="Wingdings" pitchFamily="2" charset="2"/>
              <a:buChar char="§"/>
              <a:defRPr sz="3200">
                <a:solidFill>
                  <a:schemeClr val="tx1"/>
                </a:solidFill>
                <a:latin typeface="Myriad Pro"/>
                <a:ea typeface="Myriad Pro"/>
                <a:cs typeface="Myriad Pro"/>
              </a:defRPr>
            </a:lvl1pPr>
            <a:lvl2pPr marL="742950" indent="-285750">
              <a:spcBef>
                <a:spcPct val="20000"/>
              </a:spcBef>
              <a:buClr>
                <a:srgbClr val="486879"/>
              </a:buClr>
              <a:buFont typeface="Wingdings" pitchFamily="2" charset="2"/>
              <a:buChar char="§"/>
              <a:defRPr sz="2800">
                <a:solidFill>
                  <a:schemeClr val="tx1"/>
                </a:solidFill>
                <a:latin typeface="Myriad Pro"/>
                <a:ea typeface="Myriad Pro"/>
                <a:cs typeface="Myriad Pro"/>
              </a:defRPr>
            </a:lvl2pPr>
            <a:lvl3pPr marL="1143000" indent="-228600">
              <a:spcBef>
                <a:spcPct val="20000"/>
              </a:spcBef>
              <a:buClr>
                <a:srgbClr val="486879"/>
              </a:buClr>
              <a:buFont typeface="Wingdings" pitchFamily="2" charset="2"/>
              <a:buChar char="§"/>
              <a:defRPr sz="2400">
                <a:solidFill>
                  <a:schemeClr val="tx1"/>
                </a:solidFill>
                <a:latin typeface="Myriad Pro"/>
                <a:ea typeface="Myriad Pro"/>
                <a:cs typeface="Myriad Pro"/>
              </a:defRPr>
            </a:lvl3pPr>
            <a:lvl4pPr marL="1600200" indent="-228600">
              <a:spcBef>
                <a:spcPct val="20000"/>
              </a:spcBef>
              <a:buClr>
                <a:srgbClr val="486879"/>
              </a:buClr>
              <a:buFont typeface="Wingdings" pitchFamily="2" charset="2"/>
              <a:buChar char="§"/>
              <a:defRPr sz="2000">
                <a:solidFill>
                  <a:schemeClr val="tx1"/>
                </a:solidFill>
                <a:latin typeface="Myriad Pro"/>
                <a:ea typeface="Myriad Pro"/>
                <a:cs typeface="Myriad Pro"/>
              </a:defRPr>
            </a:lvl4pPr>
            <a:lvl5pPr marL="2057400" indent="-228600">
              <a:spcBef>
                <a:spcPct val="20000"/>
              </a:spcBef>
              <a:buClr>
                <a:srgbClr val="486879"/>
              </a:buClr>
              <a:buFont typeface="Wingdings" pitchFamily="2" charset="2"/>
              <a:buChar char="§"/>
              <a:defRPr sz="2000">
                <a:solidFill>
                  <a:schemeClr val="tx1"/>
                </a:solidFill>
                <a:latin typeface="Myriad Pro"/>
                <a:ea typeface="Myriad Pro"/>
                <a:cs typeface="Myriad Pro"/>
              </a:defRPr>
            </a:lvl5pPr>
            <a:lvl6pPr marL="25146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6pPr>
            <a:lvl7pPr marL="29718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7pPr>
            <a:lvl8pPr marL="34290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8pPr>
            <a:lvl9pPr marL="38862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9pPr>
          </a:lstStyle>
          <a:p>
            <a:pPr eaLnBrk="1" hangingPunct="1">
              <a:spcBef>
                <a:spcPct val="50000"/>
              </a:spcBef>
              <a:buClrTx/>
              <a:buFontTx/>
              <a:buNone/>
            </a:pPr>
            <a:endParaRPr lang="en-CA" altLang="en-US" sz="1800">
              <a:latin typeface="Arial" pitchFamily="34" charset="0"/>
            </a:endParaRPr>
          </a:p>
        </p:txBody>
      </p:sp>
      <p:sp>
        <p:nvSpPr>
          <p:cNvPr id="47111" name="Rectangle 13"/>
          <p:cNvSpPr txBox="1">
            <a:spLocks noChangeArrowheads="1"/>
          </p:cNvSpPr>
          <p:nvPr/>
        </p:nvSpPr>
        <p:spPr bwMode="auto">
          <a:xfrm>
            <a:off x="3175" y="2916238"/>
            <a:ext cx="9144000"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486879"/>
              </a:buClr>
              <a:buFont typeface="Wingdings" pitchFamily="2" charset="2"/>
              <a:buChar char="§"/>
              <a:defRPr sz="3200">
                <a:solidFill>
                  <a:schemeClr val="tx1"/>
                </a:solidFill>
                <a:latin typeface="Myriad Pro"/>
                <a:ea typeface="Myriad Pro"/>
                <a:cs typeface="Myriad Pro"/>
              </a:defRPr>
            </a:lvl1pPr>
            <a:lvl2pPr marL="742950" indent="-285750">
              <a:spcBef>
                <a:spcPct val="20000"/>
              </a:spcBef>
              <a:buClr>
                <a:srgbClr val="486879"/>
              </a:buClr>
              <a:buFont typeface="Wingdings" pitchFamily="2" charset="2"/>
              <a:buChar char="§"/>
              <a:defRPr sz="2800">
                <a:solidFill>
                  <a:schemeClr val="tx1"/>
                </a:solidFill>
                <a:latin typeface="Myriad Pro"/>
                <a:ea typeface="Myriad Pro"/>
                <a:cs typeface="Myriad Pro"/>
              </a:defRPr>
            </a:lvl2pPr>
            <a:lvl3pPr marL="1143000" indent="-228600">
              <a:spcBef>
                <a:spcPct val="20000"/>
              </a:spcBef>
              <a:buClr>
                <a:srgbClr val="486879"/>
              </a:buClr>
              <a:buFont typeface="Wingdings" pitchFamily="2" charset="2"/>
              <a:buChar char="§"/>
              <a:defRPr sz="2400">
                <a:solidFill>
                  <a:schemeClr val="tx1"/>
                </a:solidFill>
                <a:latin typeface="Myriad Pro"/>
                <a:ea typeface="Myriad Pro"/>
                <a:cs typeface="Myriad Pro"/>
              </a:defRPr>
            </a:lvl3pPr>
            <a:lvl4pPr marL="1600200" indent="-228600">
              <a:spcBef>
                <a:spcPct val="20000"/>
              </a:spcBef>
              <a:buClr>
                <a:srgbClr val="486879"/>
              </a:buClr>
              <a:buFont typeface="Wingdings" pitchFamily="2" charset="2"/>
              <a:buChar char="§"/>
              <a:defRPr sz="2000">
                <a:solidFill>
                  <a:schemeClr val="tx1"/>
                </a:solidFill>
                <a:latin typeface="Myriad Pro"/>
                <a:ea typeface="Myriad Pro"/>
                <a:cs typeface="Myriad Pro"/>
              </a:defRPr>
            </a:lvl4pPr>
            <a:lvl5pPr marL="2057400" indent="-228600">
              <a:spcBef>
                <a:spcPct val="20000"/>
              </a:spcBef>
              <a:buClr>
                <a:srgbClr val="486879"/>
              </a:buClr>
              <a:buFont typeface="Wingdings" pitchFamily="2" charset="2"/>
              <a:buChar char="§"/>
              <a:defRPr sz="2000">
                <a:solidFill>
                  <a:schemeClr val="tx1"/>
                </a:solidFill>
                <a:latin typeface="Myriad Pro"/>
                <a:ea typeface="Myriad Pro"/>
                <a:cs typeface="Myriad Pro"/>
              </a:defRPr>
            </a:lvl5pPr>
            <a:lvl6pPr marL="25146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6pPr>
            <a:lvl7pPr marL="29718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7pPr>
            <a:lvl8pPr marL="34290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8pPr>
            <a:lvl9pPr marL="3886200" indent="-228600" defTabSz="457200" eaLnBrk="0" fontAlgn="base" hangingPunct="0">
              <a:spcBef>
                <a:spcPct val="20000"/>
              </a:spcBef>
              <a:spcAft>
                <a:spcPct val="0"/>
              </a:spcAft>
              <a:buClr>
                <a:srgbClr val="486879"/>
              </a:buClr>
              <a:buFont typeface="Wingdings" pitchFamily="2" charset="2"/>
              <a:buChar char="§"/>
              <a:defRPr sz="2000">
                <a:solidFill>
                  <a:schemeClr val="tx1"/>
                </a:solidFill>
                <a:latin typeface="Myriad Pro"/>
                <a:ea typeface="Myriad Pro"/>
                <a:cs typeface="Myriad Pro"/>
              </a:defRPr>
            </a:lvl9pPr>
          </a:lstStyle>
          <a:p>
            <a:pPr algn="ctr" eaLnBrk="1" hangingPunct="1">
              <a:spcBef>
                <a:spcPct val="0"/>
              </a:spcBef>
              <a:buClrTx/>
              <a:buFontTx/>
              <a:buNone/>
            </a:pPr>
            <a:r>
              <a:rPr lang="en-US" altLang="en-US" sz="2800" b="1"/>
              <a:t>Questions?</a:t>
            </a:r>
          </a:p>
        </p:txBody>
      </p:sp>
      <p:sp>
        <p:nvSpPr>
          <p:cNvPr id="2" name="TextBox 1"/>
          <p:cNvSpPr txBox="1"/>
          <p:nvPr/>
        </p:nvSpPr>
        <p:spPr>
          <a:xfrm>
            <a:off x="2627784" y="4509120"/>
            <a:ext cx="3744416" cy="707886"/>
          </a:xfrm>
          <a:prstGeom prst="rect">
            <a:avLst/>
          </a:prstGeom>
          <a:noFill/>
        </p:spPr>
        <p:txBody>
          <a:bodyPr wrap="square" rtlCol="0">
            <a:spAutoFit/>
          </a:bodyPr>
          <a:lstStyle/>
          <a:p>
            <a:r>
              <a:rPr lang="en-CA" sz="2000" dirty="0" smtClean="0"/>
              <a:t>Rob Johnstone</a:t>
            </a:r>
          </a:p>
          <a:p>
            <a:r>
              <a:rPr lang="en-CA" sz="2000" dirty="0" smtClean="0"/>
              <a:t>Jason Quinn</a:t>
            </a:r>
            <a:endParaRPr lang="en-CA" sz="2000" dirty="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558" y="1700808"/>
            <a:ext cx="8229600" cy="1944216"/>
          </a:xfrm>
        </p:spPr>
        <p:txBody>
          <a:bodyPr>
            <a:noAutofit/>
          </a:bodyPr>
          <a:lstStyle/>
          <a:p>
            <a:pPr algn="l"/>
            <a:r>
              <a:rPr lang="en-CA" sz="2800" b="0" dirty="0" smtClean="0"/>
              <a:t>The ESSB approach to assessing and fulfilling the duty to consult Indigenous people. </a:t>
            </a:r>
            <a:br>
              <a:rPr lang="en-CA" sz="2800" b="0" dirty="0" smtClean="0"/>
            </a:br>
            <a:r>
              <a:rPr lang="en-CA" sz="2800" b="0" dirty="0"/>
              <a:t/>
            </a:r>
            <a:br>
              <a:rPr lang="en-CA" sz="2800" b="0" dirty="0"/>
            </a:br>
            <a:r>
              <a:rPr lang="en-CA" sz="2800" b="0" dirty="0" smtClean="0"/>
              <a:t>Impact assessment and Indigenous engagement considerations</a:t>
            </a:r>
            <a:br>
              <a:rPr lang="en-CA" sz="2800" b="0" dirty="0" smtClean="0"/>
            </a:br>
            <a:r>
              <a:rPr lang="en-CA" sz="2800" b="0" dirty="0" smtClean="0"/>
              <a:t/>
            </a:r>
            <a:br>
              <a:rPr lang="en-CA" sz="2800" b="0" dirty="0" smtClean="0"/>
            </a:br>
            <a:r>
              <a:rPr lang="en-CA" sz="2800" b="0" dirty="0" smtClean="0"/>
              <a:t>Opportunities with the engagement of Indigenous groups</a:t>
            </a:r>
            <a:endParaRPr lang="en-CA" sz="2800" b="0" dirty="0"/>
          </a:p>
        </p:txBody>
      </p:sp>
      <p:sp>
        <p:nvSpPr>
          <p:cNvPr id="4" name="Slide Number Placeholder 3"/>
          <p:cNvSpPr>
            <a:spLocks noGrp="1"/>
          </p:cNvSpPr>
          <p:nvPr>
            <p:ph type="sldNum" sz="quarter" idx="12"/>
          </p:nvPr>
        </p:nvSpPr>
        <p:spPr>
          <a:xfrm>
            <a:off x="8583823" y="5589240"/>
            <a:ext cx="468669" cy="365125"/>
          </a:xfrm>
        </p:spPr>
        <p:txBody>
          <a:bodyPr/>
          <a:lstStyle/>
          <a:p>
            <a:fld id="{E0D4D67D-6CD0-4F9C-AF73-23D04D3E675B}" type="slidenum">
              <a:rPr lang="en-CA" smtClean="0"/>
              <a:t>2</a:t>
            </a:fld>
            <a:endParaRPr lang="en-CA" dirty="0"/>
          </a:p>
        </p:txBody>
      </p:sp>
    </p:spTree>
    <p:extLst>
      <p:ext uri="{BB962C8B-B14F-4D97-AF65-F5344CB8AC3E}">
        <p14:creationId xmlns:p14="http://schemas.microsoft.com/office/powerpoint/2010/main" val="74408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type="body" idx="1"/>
          </p:nvPr>
        </p:nvSpPr>
        <p:spPr>
          <a:xfrm>
            <a:off x="395536" y="980728"/>
            <a:ext cx="8543676" cy="4887218"/>
          </a:xfrm>
        </p:spPr>
        <p:txBody>
          <a:bodyPr>
            <a:normAutofit/>
          </a:bodyPr>
          <a:lstStyle/>
          <a:p>
            <a:pPr lvl="0" defTabSz="914400" fontAlgn="base">
              <a:lnSpc>
                <a:spcPct val="90000"/>
              </a:lnSpc>
              <a:spcAft>
                <a:spcPct val="0"/>
              </a:spcAft>
              <a:buClr>
                <a:srgbClr val="9BB99B"/>
              </a:buClr>
              <a:buFont typeface="Wingdings" panose="05000000000000000000" pitchFamily="2" charset="2"/>
              <a:buChar char="§"/>
            </a:pPr>
            <a:endParaRPr lang="en-CA" altLang="en-US" sz="2400" i="1" dirty="0">
              <a:solidFill>
                <a:srgbClr val="000000"/>
              </a:solidFill>
              <a:latin typeface="Arial"/>
            </a:endParaRPr>
          </a:p>
          <a:p>
            <a:pPr lvl="0" defTabSz="914400" fontAlgn="base">
              <a:lnSpc>
                <a:spcPct val="90000"/>
              </a:lnSpc>
              <a:spcAft>
                <a:spcPct val="0"/>
              </a:spcAft>
              <a:buClr>
                <a:srgbClr val="9BB99B"/>
              </a:buClr>
              <a:buFont typeface="Wingdings" panose="05000000000000000000" pitchFamily="2" charset="2"/>
              <a:buChar char="§"/>
            </a:pPr>
            <a:r>
              <a:rPr lang="en-CA" altLang="en-US" sz="2400" i="1" dirty="0" smtClean="0">
                <a:solidFill>
                  <a:srgbClr val="000000"/>
                </a:solidFill>
                <a:latin typeface="Arial"/>
              </a:rPr>
              <a:t>The </a:t>
            </a:r>
            <a:r>
              <a:rPr lang="en-CA" altLang="en-US" sz="2400" i="1" dirty="0">
                <a:solidFill>
                  <a:srgbClr val="000000"/>
                </a:solidFill>
                <a:latin typeface="Arial"/>
              </a:rPr>
              <a:t>Crown has the duty to consult, and where appropriate, accommodate when the Crown contemplates conduct that might adversely impact potential or established Aboriginal or Treaty rights. </a:t>
            </a:r>
          </a:p>
          <a:p>
            <a:pPr lvl="0" defTabSz="914400" fontAlgn="base">
              <a:lnSpc>
                <a:spcPct val="90000"/>
              </a:lnSpc>
              <a:spcAft>
                <a:spcPct val="0"/>
              </a:spcAft>
              <a:buClr>
                <a:srgbClr val="9BB99B"/>
              </a:buClr>
              <a:buFont typeface="Wingdings" panose="05000000000000000000" pitchFamily="2" charset="2"/>
              <a:buChar char="§"/>
            </a:pPr>
            <a:endParaRPr lang="en-CA" altLang="en-US" sz="2400" i="1" dirty="0">
              <a:solidFill>
                <a:srgbClr val="000000"/>
              </a:solidFill>
              <a:latin typeface="Arial"/>
            </a:endParaRPr>
          </a:p>
          <a:p>
            <a:pPr lvl="0" defTabSz="914400" fontAlgn="base">
              <a:lnSpc>
                <a:spcPct val="90000"/>
              </a:lnSpc>
              <a:spcAft>
                <a:spcPct val="0"/>
              </a:spcAft>
              <a:buClr>
                <a:srgbClr val="9BB99B"/>
              </a:buClr>
              <a:buFont typeface="Wingdings" panose="05000000000000000000" pitchFamily="2" charset="2"/>
              <a:buChar char="§"/>
            </a:pPr>
            <a:r>
              <a:rPr lang="en-CA" altLang="en-US" sz="2400" i="1" dirty="0">
                <a:solidFill>
                  <a:srgbClr val="000000"/>
                </a:solidFill>
                <a:latin typeface="Arial"/>
              </a:rPr>
              <a:t>The Crown’s efforts to consult should be consistent with the overarching objectives of reconciliation.  </a:t>
            </a:r>
            <a:endParaRPr lang="en-CA" altLang="en-US" sz="2400" i="1" dirty="0" smtClean="0">
              <a:solidFill>
                <a:srgbClr val="000000"/>
              </a:solidFill>
              <a:latin typeface="Arial"/>
            </a:endParaRPr>
          </a:p>
          <a:p>
            <a:pPr lvl="0" defTabSz="914400" fontAlgn="base">
              <a:lnSpc>
                <a:spcPct val="90000"/>
              </a:lnSpc>
              <a:spcAft>
                <a:spcPct val="0"/>
              </a:spcAft>
              <a:buClr>
                <a:srgbClr val="9BB99B"/>
              </a:buClr>
              <a:buFont typeface="Wingdings" panose="05000000000000000000" pitchFamily="2" charset="2"/>
              <a:buChar char="§"/>
            </a:pPr>
            <a:endParaRPr lang="en-CA" altLang="en-US" sz="2400" i="1" dirty="0">
              <a:solidFill>
                <a:srgbClr val="000000"/>
              </a:solidFill>
              <a:latin typeface="Arial"/>
            </a:endParaRPr>
          </a:p>
          <a:p>
            <a:pPr lvl="0" defTabSz="914400" fontAlgn="base">
              <a:lnSpc>
                <a:spcPct val="90000"/>
              </a:lnSpc>
              <a:spcAft>
                <a:spcPct val="0"/>
              </a:spcAft>
              <a:buClr>
                <a:srgbClr val="9BB99B"/>
              </a:buClr>
              <a:buFont typeface="Wingdings" panose="05000000000000000000" pitchFamily="2" charset="2"/>
              <a:buChar char="§"/>
            </a:pPr>
            <a:endParaRPr lang="en-CA" altLang="en-US" sz="2400" dirty="0">
              <a:solidFill>
                <a:srgbClr val="000000"/>
              </a:solidFill>
              <a:latin typeface="Arial"/>
            </a:endParaRPr>
          </a:p>
          <a:p>
            <a:pPr marL="0" lvl="1" indent="0" eaLnBrk="1" hangingPunct="1">
              <a:buFont typeface="Wingdings" charset="2"/>
              <a:buNone/>
              <a:tabLst>
                <a:tab pos="7358063" algn="l"/>
              </a:tabLst>
              <a:defRPr/>
            </a:pPr>
            <a:endParaRPr lang="en-CA" altLang="en-US" sz="500" b="1" dirty="0" smtClean="0">
              <a:solidFill>
                <a:srgbClr val="0000FF"/>
              </a:solidFill>
              <a:latin typeface="Arial" pitchFamily="34" charset="0"/>
              <a:cs typeface="Arial" pitchFamily="34" charset="0"/>
            </a:endParaRPr>
          </a:p>
        </p:txBody>
      </p:sp>
      <p:sp>
        <p:nvSpPr>
          <p:cNvPr id="15363" name="Title 1"/>
          <p:cNvSpPr>
            <a:spLocks noGrp="1"/>
          </p:cNvSpPr>
          <p:nvPr>
            <p:ph type="title"/>
          </p:nvPr>
        </p:nvSpPr>
        <p:spPr>
          <a:xfrm>
            <a:off x="-7938" y="34925"/>
            <a:ext cx="9144001" cy="1143000"/>
          </a:xfrm>
        </p:spPr>
        <p:txBody>
          <a:bodyPr/>
          <a:lstStyle/>
          <a:p>
            <a:pPr algn="ctr"/>
            <a:r>
              <a:rPr lang="en-CA" altLang="en-US" sz="3200" dirty="0" smtClean="0"/>
              <a:t>Assessing the duty to consult</a:t>
            </a:r>
            <a:endParaRPr lang="en-CA" altLang="en-US" sz="2000" dirty="0" smtClean="0"/>
          </a:p>
        </p:txBody>
      </p:sp>
      <p:sp>
        <p:nvSpPr>
          <p:cNvPr id="2" name="Slide Number Placeholder 1"/>
          <p:cNvSpPr>
            <a:spLocks noGrp="1"/>
          </p:cNvSpPr>
          <p:nvPr>
            <p:ph type="sldNum" sz="quarter" idx="12"/>
          </p:nvPr>
        </p:nvSpPr>
        <p:spPr/>
        <p:txBody>
          <a:bodyPr/>
          <a:lstStyle/>
          <a:p>
            <a:fld id="{E0D4D67D-6CD0-4F9C-AF73-23D04D3E675B}" type="slidenum">
              <a:rPr lang="en-CA" smtClean="0"/>
              <a:t>3</a:t>
            </a:fld>
            <a:endParaRPr lang="en-CA"/>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type="body" idx="1"/>
          </p:nvPr>
        </p:nvSpPr>
        <p:spPr>
          <a:xfrm>
            <a:off x="395536" y="980728"/>
            <a:ext cx="8543676" cy="4887218"/>
          </a:xfrm>
        </p:spPr>
        <p:txBody>
          <a:bodyPr>
            <a:normAutofit fontScale="92500"/>
          </a:bodyPr>
          <a:lstStyle/>
          <a:p>
            <a:pPr defTabSz="914400" fontAlgn="base">
              <a:lnSpc>
                <a:spcPct val="90000"/>
              </a:lnSpc>
              <a:spcAft>
                <a:spcPct val="0"/>
              </a:spcAft>
              <a:buClr>
                <a:srgbClr val="9BB99B"/>
              </a:buClr>
              <a:buFont typeface="Wingdings" panose="05000000000000000000" pitchFamily="2" charset="2"/>
              <a:buChar char="§"/>
            </a:pPr>
            <a:r>
              <a:rPr lang="en-CA" altLang="en-US" sz="2400" i="1" dirty="0">
                <a:solidFill>
                  <a:srgbClr val="000000"/>
                </a:solidFill>
                <a:latin typeface="Arial"/>
              </a:rPr>
              <a:t>If there is information available or that becomes available during the planning or implementation of a proposed activity about proposed adverse effects on potential or established rights, federal officials must undertake appropriate consultation. </a:t>
            </a:r>
            <a:endParaRPr lang="en-CA" altLang="en-US" sz="2400" i="1" dirty="0" smtClean="0">
              <a:solidFill>
                <a:srgbClr val="000000"/>
              </a:solidFill>
              <a:latin typeface="Arial"/>
            </a:endParaRPr>
          </a:p>
          <a:p>
            <a:pPr defTabSz="914400" fontAlgn="base">
              <a:lnSpc>
                <a:spcPct val="90000"/>
              </a:lnSpc>
              <a:spcAft>
                <a:spcPct val="0"/>
              </a:spcAft>
              <a:buClr>
                <a:srgbClr val="9BB99B"/>
              </a:buClr>
              <a:buFont typeface="Wingdings" panose="05000000000000000000" pitchFamily="2" charset="2"/>
              <a:buChar char="§"/>
            </a:pPr>
            <a:endParaRPr lang="en-CA" altLang="en-US" sz="2400" i="1" dirty="0">
              <a:solidFill>
                <a:srgbClr val="000000"/>
              </a:solidFill>
              <a:latin typeface="Arial"/>
            </a:endParaRPr>
          </a:p>
          <a:p>
            <a:pPr defTabSz="914400" fontAlgn="base">
              <a:lnSpc>
                <a:spcPct val="90000"/>
              </a:lnSpc>
              <a:spcAft>
                <a:spcPct val="0"/>
              </a:spcAft>
              <a:buClr>
                <a:srgbClr val="9BB99B"/>
              </a:buClr>
              <a:buFont typeface="Wingdings" panose="05000000000000000000" pitchFamily="2" charset="2"/>
              <a:buChar char="§"/>
            </a:pPr>
            <a:r>
              <a:rPr lang="en-CA" altLang="en-US" sz="2400" i="1" dirty="0">
                <a:solidFill>
                  <a:srgbClr val="000000"/>
                </a:solidFill>
                <a:latin typeface="Arial"/>
              </a:rPr>
              <a:t>Consultation </a:t>
            </a:r>
            <a:r>
              <a:rPr lang="en-CA" altLang="en-US" sz="2400" i="1" dirty="0" smtClean="0">
                <a:solidFill>
                  <a:srgbClr val="000000"/>
                </a:solidFill>
                <a:latin typeface="Arial"/>
              </a:rPr>
              <a:t>seeks </a:t>
            </a:r>
            <a:r>
              <a:rPr lang="en-CA" altLang="en-US" sz="2400" i="1" dirty="0">
                <a:solidFill>
                  <a:srgbClr val="000000"/>
                </a:solidFill>
                <a:latin typeface="Arial"/>
              </a:rPr>
              <a:t>to identify potential adverse effects on potential or established Aboriginal or Treaty rights and related interests and finds ways to avoid or minimize these effects. </a:t>
            </a:r>
            <a:endParaRPr lang="en-CA" altLang="en-US" sz="2400" i="1" dirty="0" smtClean="0">
              <a:solidFill>
                <a:srgbClr val="000000"/>
              </a:solidFill>
              <a:latin typeface="Arial"/>
            </a:endParaRPr>
          </a:p>
          <a:p>
            <a:pPr defTabSz="914400" fontAlgn="base">
              <a:lnSpc>
                <a:spcPct val="90000"/>
              </a:lnSpc>
              <a:spcAft>
                <a:spcPct val="0"/>
              </a:spcAft>
              <a:buClr>
                <a:srgbClr val="9BB99B"/>
              </a:buClr>
              <a:buFont typeface="Wingdings" panose="05000000000000000000" pitchFamily="2" charset="2"/>
              <a:buChar char="§"/>
            </a:pPr>
            <a:endParaRPr lang="en-CA" altLang="en-US" sz="2400" i="1" dirty="0">
              <a:solidFill>
                <a:srgbClr val="000000"/>
              </a:solidFill>
              <a:latin typeface="Arial"/>
            </a:endParaRPr>
          </a:p>
          <a:p>
            <a:pPr lvl="0" defTabSz="914400" fontAlgn="base">
              <a:lnSpc>
                <a:spcPct val="90000"/>
              </a:lnSpc>
              <a:spcAft>
                <a:spcPct val="0"/>
              </a:spcAft>
              <a:buClr>
                <a:srgbClr val="9BB99B"/>
              </a:buClr>
              <a:buFont typeface="Wingdings" panose="05000000000000000000" pitchFamily="2" charset="2"/>
              <a:buChar char="§"/>
            </a:pPr>
            <a:r>
              <a:rPr lang="en-CA" altLang="en-US" sz="2400" i="1" dirty="0" smtClean="0">
                <a:solidFill>
                  <a:srgbClr val="000000"/>
                </a:solidFill>
                <a:latin typeface="Arial"/>
              </a:rPr>
              <a:t>Officials </a:t>
            </a:r>
            <a:r>
              <a:rPr lang="en-CA" altLang="en-US" sz="2400" i="1" dirty="0">
                <a:solidFill>
                  <a:srgbClr val="000000"/>
                </a:solidFill>
                <a:latin typeface="Arial"/>
              </a:rPr>
              <a:t>may rely on its partners, Indigenous groups, industry, and provinces/territories, to carry out procedural aspects of a consultation process.</a:t>
            </a:r>
          </a:p>
          <a:p>
            <a:pPr marL="0" lvl="0" indent="0" defTabSz="914400" fontAlgn="base">
              <a:lnSpc>
                <a:spcPct val="90000"/>
              </a:lnSpc>
              <a:spcAft>
                <a:spcPct val="0"/>
              </a:spcAft>
              <a:buClr>
                <a:srgbClr val="9BB99B"/>
              </a:buClr>
              <a:buNone/>
            </a:pPr>
            <a:endParaRPr lang="en-CA" altLang="en-US" sz="1500" dirty="0" smtClean="0">
              <a:solidFill>
                <a:srgbClr val="000000"/>
              </a:solidFill>
              <a:latin typeface="Arial"/>
            </a:endParaRPr>
          </a:p>
          <a:p>
            <a:pPr marL="0" lvl="0" indent="0" defTabSz="914400" fontAlgn="base">
              <a:lnSpc>
                <a:spcPct val="90000"/>
              </a:lnSpc>
              <a:spcAft>
                <a:spcPct val="0"/>
              </a:spcAft>
              <a:buClr>
                <a:srgbClr val="9BB99B"/>
              </a:buClr>
              <a:buNone/>
            </a:pPr>
            <a:r>
              <a:rPr lang="en-CA" altLang="en-US" sz="1500" dirty="0" smtClean="0">
                <a:solidFill>
                  <a:srgbClr val="000000"/>
                </a:solidFill>
                <a:latin typeface="Arial"/>
              </a:rPr>
              <a:t>*Aboriginal Consultation and Accommodation: Updated Guidelines for Federal Officials to Fulfill the Duty to Consult (2011)</a:t>
            </a:r>
            <a:endParaRPr lang="en-CA" altLang="en-US" sz="1500" dirty="0">
              <a:solidFill>
                <a:srgbClr val="000000"/>
              </a:solidFill>
              <a:latin typeface="Arial"/>
            </a:endParaRPr>
          </a:p>
          <a:p>
            <a:pPr marL="0" lvl="1" indent="0" eaLnBrk="1" hangingPunct="1">
              <a:buFont typeface="Wingdings" charset="2"/>
              <a:buNone/>
              <a:tabLst>
                <a:tab pos="7358063" algn="l"/>
              </a:tabLst>
              <a:defRPr/>
            </a:pPr>
            <a:endParaRPr lang="en-CA" altLang="en-US" sz="500" b="1" dirty="0" smtClean="0">
              <a:solidFill>
                <a:srgbClr val="0000FF"/>
              </a:solidFill>
              <a:latin typeface="Arial" pitchFamily="34" charset="0"/>
              <a:cs typeface="Arial" pitchFamily="34" charset="0"/>
            </a:endParaRPr>
          </a:p>
        </p:txBody>
      </p:sp>
      <p:sp>
        <p:nvSpPr>
          <p:cNvPr id="15363" name="Title 1"/>
          <p:cNvSpPr>
            <a:spLocks noGrp="1"/>
          </p:cNvSpPr>
          <p:nvPr>
            <p:ph type="title"/>
          </p:nvPr>
        </p:nvSpPr>
        <p:spPr>
          <a:xfrm>
            <a:off x="-7938" y="34925"/>
            <a:ext cx="9144001" cy="1143000"/>
          </a:xfrm>
        </p:spPr>
        <p:txBody>
          <a:bodyPr>
            <a:normAutofit/>
          </a:bodyPr>
          <a:lstStyle/>
          <a:p>
            <a:pPr algn="l"/>
            <a:r>
              <a:rPr lang="en-CA" altLang="en-US" sz="2800" dirty="0" smtClean="0"/>
              <a:t>Federal aboriginal consultation directives*:</a:t>
            </a:r>
          </a:p>
        </p:txBody>
      </p:sp>
      <p:sp>
        <p:nvSpPr>
          <p:cNvPr id="2" name="Slide Number Placeholder 1"/>
          <p:cNvSpPr>
            <a:spLocks noGrp="1"/>
          </p:cNvSpPr>
          <p:nvPr>
            <p:ph type="sldNum" sz="quarter" idx="12"/>
          </p:nvPr>
        </p:nvSpPr>
        <p:spPr/>
        <p:txBody>
          <a:bodyPr/>
          <a:lstStyle/>
          <a:p>
            <a:fld id="{E0D4D67D-6CD0-4F9C-AF73-23D04D3E675B}" type="slidenum">
              <a:rPr lang="en-CA" smtClean="0"/>
              <a:t>4</a:t>
            </a:fld>
            <a:endParaRPr lang="en-CA"/>
          </a:p>
        </p:txBody>
      </p:sp>
    </p:spTree>
    <p:extLst>
      <p:ext uri="{BB962C8B-B14F-4D97-AF65-F5344CB8AC3E}">
        <p14:creationId xmlns:p14="http://schemas.microsoft.com/office/powerpoint/2010/main" val="2710813231"/>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type="body" idx="1"/>
          </p:nvPr>
        </p:nvSpPr>
        <p:spPr>
          <a:xfrm>
            <a:off x="395536" y="1262658"/>
            <a:ext cx="8543676" cy="4887218"/>
          </a:xfrm>
        </p:spPr>
        <p:txBody>
          <a:bodyPr>
            <a:normAutofit/>
          </a:bodyPr>
          <a:lstStyle/>
          <a:p>
            <a:pPr lvl="0" defTabSz="914400" fontAlgn="base">
              <a:lnSpc>
                <a:spcPct val="90000"/>
              </a:lnSpc>
              <a:spcAft>
                <a:spcPct val="0"/>
              </a:spcAft>
              <a:buClr>
                <a:srgbClr val="9BB99B"/>
              </a:buClr>
              <a:buFont typeface="Wingdings" panose="05000000000000000000" pitchFamily="2" charset="2"/>
              <a:buChar char="§"/>
            </a:pPr>
            <a:r>
              <a:rPr lang="en-CA" altLang="en-US" sz="2200" i="1" dirty="0">
                <a:solidFill>
                  <a:srgbClr val="000000"/>
                </a:solidFill>
                <a:latin typeface="Arial"/>
              </a:rPr>
              <a:t>In carrying out consultation, the Government must act in accordance with its existing commitments and processes (e.g. Treaties, land claim/self-government agreements, consultation agreements</a:t>
            </a:r>
            <a:r>
              <a:rPr lang="en-CA" altLang="en-US" sz="2200" i="1" dirty="0" smtClean="0">
                <a:solidFill>
                  <a:srgbClr val="000000"/>
                </a:solidFill>
                <a:latin typeface="Arial"/>
              </a:rPr>
              <a:t>).</a:t>
            </a:r>
          </a:p>
          <a:p>
            <a:pPr marL="0" lvl="0" indent="0" defTabSz="914400" fontAlgn="base">
              <a:lnSpc>
                <a:spcPct val="90000"/>
              </a:lnSpc>
              <a:spcAft>
                <a:spcPct val="0"/>
              </a:spcAft>
              <a:buClr>
                <a:srgbClr val="9BB99B"/>
              </a:buClr>
              <a:buNone/>
            </a:pPr>
            <a:endParaRPr lang="en-CA" altLang="en-US" sz="2200" dirty="0">
              <a:solidFill>
                <a:srgbClr val="000000"/>
              </a:solidFill>
              <a:latin typeface="Arial"/>
            </a:endParaRPr>
          </a:p>
          <a:p>
            <a:pPr lvl="0" defTabSz="914400" fontAlgn="base">
              <a:lnSpc>
                <a:spcPct val="90000"/>
              </a:lnSpc>
              <a:spcAft>
                <a:spcPct val="0"/>
              </a:spcAft>
              <a:buClr>
                <a:srgbClr val="9BB99B"/>
              </a:buClr>
              <a:buFont typeface="Wingdings" panose="05000000000000000000" pitchFamily="2" charset="2"/>
              <a:buChar char="§"/>
            </a:pPr>
            <a:r>
              <a:rPr lang="en-CA" altLang="en-US" sz="2200" i="1" dirty="0" smtClean="0">
                <a:solidFill>
                  <a:srgbClr val="000000"/>
                </a:solidFill>
                <a:latin typeface="Arial"/>
              </a:rPr>
              <a:t>Officials </a:t>
            </a:r>
            <a:r>
              <a:rPr lang="en-CA" altLang="en-US" sz="2200" i="1" dirty="0">
                <a:solidFill>
                  <a:srgbClr val="000000"/>
                </a:solidFill>
                <a:latin typeface="Arial"/>
              </a:rPr>
              <a:t>must align consultation with existing regulatory processes that allow for appropriate consultation. </a:t>
            </a:r>
          </a:p>
          <a:p>
            <a:pPr marL="0" lvl="1" indent="0" eaLnBrk="1" hangingPunct="1">
              <a:buFont typeface="Wingdings" charset="2"/>
              <a:buNone/>
              <a:tabLst>
                <a:tab pos="7358063" algn="l"/>
              </a:tabLst>
              <a:defRPr/>
            </a:pPr>
            <a:endParaRPr lang="en-CA" altLang="en-US" sz="500" b="1" dirty="0" smtClean="0">
              <a:solidFill>
                <a:srgbClr val="0000FF"/>
              </a:solidFill>
              <a:latin typeface="Arial" pitchFamily="34" charset="0"/>
              <a:cs typeface="Arial" pitchFamily="34" charset="0"/>
            </a:endParaRPr>
          </a:p>
        </p:txBody>
      </p:sp>
      <p:sp>
        <p:nvSpPr>
          <p:cNvPr id="15363" name="Title 1"/>
          <p:cNvSpPr>
            <a:spLocks noGrp="1"/>
          </p:cNvSpPr>
          <p:nvPr>
            <p:ph type="title"/>
          </p:nvPr>
        </p:nvSpPr>
        <p:spPr>
          <a:xfrm>
            <a:off x="-7938" y="34925"/>
            <a:ext cx="9144001" cy="1143000"/>
          </a:xfrm>
        </p:spPr>
        <p:txBody>
          <a:bodyPr>
            <a:normAutofit/>
          </a:bodyPr>
          <a:lstStyle/>
          <a:p>
            <a:pPr algn="l"/>
            <a:r>
              <a:rPr lang="en-CA" altLang="en-US" sz="2800" dirty="0"/>
              <a:t>Federal consultation </a:t>
            </a:r>
            <a:r>
              <a:rPr lang="en-CA" altLang="en-US" sz="2800" dirty="0" smtClean="0"/>
              <a:t>directives:</a:t>
            </a:r>
          </a:p>
        </p:txBody>
      </p:sp>
      <p:sp>
        <p:nvSpPr>
          <p:cNvPr id="2" name="Slide Number Placeholder 1"/>
          <p:cNvSpPr>
            <a:spLocks noGrp="1"/>
          </p:cNvSpPr>
          <p:nvPr>
            <p:ph type="sldNum" sz="quarter" idx="12"/>
          </p:nvPr>
        </p:nvSpPr>
        <p:spPr/>
        <p:txBody>
          <a:bodyPr/>
          <a:lstStyle/>
          <a:p>
            <a:fld id="{E0D4D67D-6CD0-4F9C-AF73-23D04D3E675B}" type="slidenum">
              <a:rPr lang="en-CA" smtClean="0"/>
              <a:t>5</a:t>
            </a:fld>
            <a:endParaRPr lang="en-CA"/>
          </a:p>
        </p:txBody>
      </p:sp>
    </p:spTree>
    <p:extLst>
      <p:ext uri="{BB962C8B-B14F-4D97-AF65-F5344CB8AC3E}">
        <p14:creationId xmlns:p14="http://schemas.microsoft.com/office/powerpoint/2010/main" val="776399628"/>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type="body" idx="1"/>
          </p:nvPr>
        </p:nvSpPr>
        <p:spPr>
          <a:xfrm>
            <a:off x="379132" y="1174511"/>
            <a:ext cx="8543676" cy="4887218"/>
          </a:xfrm>
        </p:spPr>
        <p:txBody>
          <a:bodyPr>
            <a:normAutofit/>
          </a:bodyPr>
          <a:lstStyle/>
          <a:p>
            <a:pPr lvl="0" defTabSz="914400" fontAlgn="base">
              <a:lnSpc>
                <a:spcPct val="90000"/>
              </a:lnSpc>
              <a:spcAft>
                <a:spcPct val="0"/>
              </a:spcAft>
              <a:buClr>
                <a:srgbClr val="9BB99B"/>
              </a:buClr>
              <a:buFont typeface="Wingdings" panose="05000000000000000000" pitchFamily="2" charset="2"/>
              <a:buChar char="§"/>
              <a:defRPr/>
            </a:pPr>
            <a:r>
              <a:rPr lang="en-CA" altLang="en-US" sz="2200" dirty="0" smtClean="0">
                <a:solidFill>
                  <a:srgbClr val="000000"/>
                </a:solidFill>
                <a:latin typeface="Arial"/>
              </a:rPr>
              <a:t>The construction and operation of an bulk explosives </a:t>
            </a:r>
            <a:r>
              <a:rPr lang="en-CA" altLang="en-US" sz="2200" dirty="0">
                <a:solidFill>
                  <a:srgbClr val="000000"/>
                </a:solidFill>
                <a:latin typeface="Arial"/>
              </a:rPr>
              <a:t>factory </a:t>
            </a:r>
            <a:r>
              <a:rPr lang="en-CA" altLang="en-US" sz="2200" dirty="0" smtClean="0">
                <a:solidFill>
                  <a:srgbClr val="000000"/>
                </a:solidFill>
                <a:latin typeface="Arial"/>
              </a:rPr>
              <a:t>could, in part, result in impacts on Indigenous rights but more likely as a </a:t>
            </a:r>
            <a:r>
              <a:rPr lang="en-CA" altLang="en-US" sz="2200" dirty="0">
                <a:solidFill>
                  <a:srgbClr val="000000"/>
                </a:solidFill>
                <a:latin typeface="Arial"/>
              </a:rPr>
              <a:t>component of a larger project such as a mine, quarry or hydroelectric </a:t>
            </a:r>
            <a:r>
              <a:rPr lang="en-CA" altLang="en-US" sz="2200" dirty="0" smtClean="0">
                <a:solidFill>
                  <a:srgbClr val="000000"/>
                </a:solidFill>
                <a:latin typeface="Arial"/>
              </a:rPr>
              <a:t>development.</a:t>
            </a:r>
          </a:p>
          <a:p>
            <a:pPr lvl="0" defTabSz="914400" fontAlgn="base">
              <a:lnSpc>
                <a:spcPct val="90000"/>
              </a:lnSpc>
              <a:spcAft>
                <a:spcPct val="0"/>
              </a:spcAft>
              <a:buClr>
                <a:srgbClr val="9BB99B"/>
              </a:buClr>
              <a:buFont typeface="Wingdings" panose="05000000000000000000" pitchFamily="2" charset="2"/>
              <a:buChar char="§"/>
              <a:defRPr/>
            </a:pPr>
            <a:endParaRPr lang="en-CA" altLang="en-US" sz="2200" dirty="0" smtClean="0">
              <a:solidFill>
                <a:srgbClr val="000000"/>
              </a:solidFill>
              <a:latin typeface="Arial"/>
            </a:endParaRPr>
          </a:p>
          <a:p>
            <a:pPr lvl="0" defTabSz="914400" fontAlgn="base">
              <a:lnSpc>
                <a:spcPct val="90000"/>
              </a:lnSpc>
              <a:spcAft>
                <a:spcPct val="0"/>
              </a:spcAft>
              <a:buClr>
                <a:srgbClr val="9BB99B"/>
              </a:buClr>
              <a:buFont typeface="Wingdings" panose="05000000000000000000" pitchFamily="2" charset="2"/>
              <a:buChar char="§"/>
              <a:defRPr/>
            </a:pPr>
            <a:r>
              <a:rPr lang="en-CA" altLang="en-US" sz="2200" dirty="0" smtClean="0">
                <a:solidFill>
                  <a:srgbClr val="000000"/>
                </a:solidFill>
                <a:latin typeface="Arial"/>
              </a:rPr>
              <a:t>There </a:t>
            </a:r>
            <a:r>
              <a:rPr lang="en-CA" altLang="en-US" sz="2200" dirty="0">
                <a:solidFill>
                  <a:srgbClr val="000000"/>
                </a:solidFill>
                <a:latin typeface="Arial"/>
              </a:rPr>
              <a:t>may be o</a:t>
            </a:r>
            <a:r>
              <a:rPr lang="en-CA" altLang="en-US" sz="2200" dirty="0" smtClean="0">
                <a:solidFill>
                  <a:srgbClr val="000000"/>
                </a:solidFill>
                <a:latin typeface="Arial"/>
              </a:rPr>
              <a:t>bligations to notify and/or consult Indigenous organizations/governments due to project-specific, consultation/monitoring agreements or co-management/resource management agreements . </a:t>
            </a:r>
          </a:p>
          <a:p>
            <a:pPr lvl="0" defTabSz="914400" fontAlgn="base">
              <a:lnSpc>
                <a:spcPct val="90000"/>
              </a:lnSpc>
              <a:spcAft>
                <a:spcPct val="0"/>
              </a:spcAft>
              <a:buClr>
                <a:srgbClr val="9BB99B"/>
              </a:buClr>
              <a:buFont typeface="Wingdings" panose="05000000000000000000" pitchFamily="2" charset="2"/>
              <a:buChar char="§"/>
              <a:defRPr/>
            </a:pPr>
            <a:endParaRPr lang="en-CA" altLang="en-US" sz="2200" dirty="0" smtClean="0">
              <a:solidFill>
                <a:srgbClr val="000000"/>
              </a:solidFill>
              <a:latin typeface="Arial"/>
            </a:endParaRPr>
          </a:p>
          <a:p>
            <a:pPr defTabSz="914400" fontAlgn="base">
              <a:lnSpc>
                <a:spcPct val="90000"/>
              </a:lnSpc>
              <a:spcAft>
                <a:spcPct val="0"/>
              </a:spcAft>
              <a:buClr>
                <a:srgbClr val="9BB99B"/>
              </a:buClr>
              <a:buFont typeface="Wingdings" panose="05000000000000000000" pitchFamily="2" charset="2"/>
              <a:buChar char="§"/>
              <a:defRPr/>
            </a:pPr>
            <a:r>
              <a:rPr lang="en-CA" altLang="en-US" sz="2200" dirty="0">
                <a:solidFill>
                  <a:srgbClr val="000000"/>
                </a:solidFill>
                <a:latin typeface="Arial"/>
              </a:rPr>
              <a:t>An explosives facility and the </a:t>
            </a:r>
            <a:r>
              <a:rPr lang="en-CA" altLang="en-US" sz="2200" dirty="0" smtClean="0">
                <a:solidFill>
                  <a:srgbClr val="000000"/>
                </a:solidFill>
                <a:latin typeface="Arial"/>
              </a:rPr>
              <a:t>associated federal </a:t>
            </a:r>
            <a:r>
              <a:rPr lang="en-CA" altLang="en-US" sz="2200" dirty="0">
                <a:solidFill>
                  <a:srgbClr val="000000"/>
                </a:solidFill>
                <a:latin typeface="Arial"/>
              </a:rPr>
              <a:t>licence may not have been known during the review of a major </a:t>
            </a:r>
            <a:r>
              <a:rPr lang="en-CA" altLang="en-US" sz="2200" dirty="0" smtClean="0">
                <a:solidFill>
                  <a:srgbClr val="000000"/>
                </a:solidFill>
                <a:latin typeface="Arial"/>
              </a:rPr>
              <a:t>project</a:t>
            </a:r>
            <a:r>
              <a:rPr lang="en-CA" altLang="en-US" sz="2200" dirty="0">
                <a:solidFill>
                  <a:srgbClr val="000000"/>
                </a:solidFill>
                <a:latin typeface="Arial"/>
              </a:rPr>
              <a:t> </a:t>
            </a:r>
            <a:r>
              <a:rPr lang="en-CA" altLang="en-US" sz="2200" dirty="0" smtClean="0">
                <a:solidFill>
                  <a:srgbClr val="000000"/>
                </a:solidFill>
                <a:latin typeface="Arial"/>
              </a:rPr>
              <a:t>and there may be expectations for consultation on all authorizations.</a:t>
            </a:r>
            <a:endParaRPr lang="en-CA" altLang="en-US" sz="2200" dirty="0">
              <a:solidFill>
                <a:srgbClr val="000000"/>
              </a:solidFill>
              <a:latin typeface="Arial"/>
            </a:endParaRPr>
          </a:p>
        </p:txBody>
      </p:sp>
      <p:sp>
        <p:nvSpPr>
          <p:cNvPr id="15363" name="Title 1"/>
          <p:cNvSpPr>
            <a:spLocks noGrp="1"/>
          </p:cNvSpPr>
          <p:nvPr>
            <p:ph type="title"/>
          </p:nvPr>
        </p:nvSpPr>
        <p:spPr>
          <a:xfrm>
            <a:off x="-7938" y="34925"/>
            <a:ext cx="9144001" cy="1143000"/>
          </a:xfrm>
        </p:spPr>
        <p:txBody>
          <a:bodyPr>
            <a:normAutofit/>
          </a:bodyPr>
          <a:lstStyle/>
          <a:p>
            <a:pPr algn="l"/>
            <a:r>
              <a:rPr lang="en-CA" altLang="en-US" sz="2800" dirty="0" smtClean="0"/>
              <a:t>Assessing the duty to consult-considerations:</a:t>
            </a:r>
          </a:p>
        </p:txBody>
      </p:sp>
      <p:sp>
        <p:nvSpPr>
          <p:cNvPr id="2" name="Slide Number Placeholder 1"/>
          <p:cNvSpPr>
            <a:spLocks noGrp="1"/>
          </p:cNvSpPr>
          <p:nvPr>
            <p:ph type="sldNum" sz="quarter" idx="12"/>
          </p:nvPr>
        </p:nvSpPr>
        <p:spPr/>
        <p:txBody>
          <a:bodyPr/>
          <a:lstStyle/>
          <a:p>
            <a:fld id="{E0D4D67D-6CD0-4F9C-AF73-23D04D3E675B}" type="slidenum">
              <a:rPr lang="en-CA" smtClean="0"/>
              <a:t>6</a:t>
            </a:fld>
            <a:endParaRPr lang="en-CA"/>
          </a:p>
        </p:txBody>
      </p:sp>
    </p:spTree>
    <p:extLst>
      <p:ext uri="{BB962C8B-B14F-4D97-AF65-F5344CB8AC3E}">
        <p14:creationId xmlns:p14="http://schemas.microsoft.com/office/powerpoint/2010/main" val="56641579"/>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type="body" idx="1"/>
          </p:nvPr>
        </p:nvSpPr>
        <p:spPr>
          <a:xfrm>
            <a:off x="395536" y="980728"/>
            <a:ext cx="8543676" cy="4887218"/>
          </a:xfrm>
        </p:spPr>
        <p:txBody>
          <a:bodyPr>
            <a:normAutofit/>
          </a:bodyPr>
          <a:lstStyle/>
          <a:p>
            <a:pPr lvl="0" defTabSz="914400" fontAlgn="base">
              <a:lnSpc>
                <a:spcPct val="90000"/>
              </a:lnSpc>
              <a:spcAft>
                <a:spcPct val="0"/>
              </a:spcAft>
              <a:buClr>
                <a:srgbClr val="9BB99B"/>
              </a:buClr>
              <a:buFont typeface="Wingdings" panose="05000000000000000000" pitchFamily="2" charset="2"/>
              <a:buChar char="§"/>
            </a:pPr>
            <a:endParaRPr lang="en-CA" altLang="en-US" sz="2400" dirty="0">
              <a:solidFill>
                <a:srgbClr val="000000"/>
              </a:solidFill>
              <a:latin typeface="Arial"/>
            </a:endParaRPr>
          </a:p>
          <a:p>
            <a:pPr defTabSz="914400" fontAlgn="base">
              <a:lnSpc>
                <a:spcPct val="90000"/>
              </a:lnSpc>
              <a:spcAft>
                <a:spcPct val="0"/>
              </a:spcAft>
              <a:buClr>
                <a:srgbClr val="9BB99B"/>
              </a:buClr>
              <a:defRPr/>
            </a:pPr>
            <a:r>
              <a:rPr lang="en-CA" altLang="en-US" sz="2200" dirty="0" smtClean="0">
                <a:solidFill>
                  <a:srgbClr val="000000"/>
                </a:solidFill>
                <a:latin typeface="Arial"/>
              </a:rPr>
              <a:t>Is there a linkage </a:t>
            </a:r>
            <a:r>
              <a:rPr lang="en-CA" altLang="en-US" sz="2200" dirty="0">
                <a:solidFill>
                  <a:srgbClr val="000000"/>
                </a:solidFill>
                <a:latin typeface="Arial"/>
              </a:rPr>
              <a:t>to a major resource development or infrastructure </a:t>
            </a:r>
            <a:r>
              <a:rPr lang="en-CA" altLang="en-US" sz="2200" dirty="0" smtClean="0">
                <a:solidFill>
                  <a:srgbClr val="000000"/>
                </a:solidFill>
                <a:latin typeface="Arial"/>
              </a:rPr>
              <a:t>project?</a:t>
            </a:r>
          </a:p>
          <a:p>
            <a:pPr defTabSz="914400" fontAlgn="base">
              <a:lnSpc>
                <a:spcPct val="90000"/>
              </a:lnSpc>
              <a:spcAft>
                <a:spcPct val="0"/>
              </a:spcAft>
              <a:buClr>
                <a:srgbClr val="9BB99B"/>
              </a:buClr>
              <a:defRPr/>
            </a:pPr>
            <a:endParaRPr lang="en-CA" altLang="en-US" sz="2200" dirty="0">
              <a:solidFill>
                <a:srgbClr val="000000"/>
              </a:solidFill>
              <a:latin typeface="Arial"/>
            </a:endParaRPr>
          </a:p>
          <a:p>
            <a:pPr defTabSz="914400" fontAlgn="base">
              <a:lnSpc>
                <a:spcPct val="90000"/>
              </a:lnSpc>
              <a:spcAft>
                <a:spcPct val="0"/>
              </a:spcAft>
              <a:buClr>
                <a:srgbClr val="9BB99B"/>
              </a:buClr>
              <a:defRPr/>
            </a:pPr>
            <a:r>
              <a:rPr lang="en-CA" altLang="en-US" sz="2200" dirty="0" smtClean="0">
                <a:solidFill>
                  <a:srgbClr val="000000"/>
                </a:solidFill>
                <a:latin typeface="Arial"/>
              </a:rPr>
              <a:t>Is the proposed explosives facility located at </a:t>
            </a:r>
            <a:r>
              <a:rPr lang="en-CA" altLang="en-US" sz="2200" dirty="0">
                <a:solidFill>
                  <a:srgbClr val="000000"/>
                </a:solidFill>
                <a:latin typeface="Arial"/>
              </a:rPr>
              <a:t>a disturbed, brownfield site with ongoing activities (e.g. operating quarry</a:t>
            </a:r>
            <a:r>
              <a:rPr lang="en-CA" altLang="en-US" sz="2200" dirty="0" smtClean="0">
                <a:solidFill>
                  <a:srgbClr val="000000"/>
                </a:solidFill>
                <a:latin typeface="Arial"/>
              </a:rPr>
              <a:t>)?</a:t>
            </a:r>
          </a:p>
          <a:p>
            <a:pPr defTabSz="914400" fontAlgn="base">
              <a:lnSpc>
                <a:spcPct val="90000"/>
              </a:lnSpc>
              <a:spcAft>
                <a:spcPct val="0"/>
              </a:spcAft>
              <a:buClr>
                <a:srgbClr val="9BB99B"/>
              </a:buClr>
              <a:defRPr/>
            </a:pPr>
            <a:endParaRPr lang="en-CA" altLang="en-US" sz="2200" dirty="0">
              <a:solidFill>
                <a:srgbClr val="000000"/>
              </a:solidFill>
              <a:latin typeface="Arial"/>
            </a:endParaRPr>
          </a:p>
          <a:p>
            <a:pPr defTabSz="914400" fontAlgn="base">
              <a:lnSpc>
                <a:spcPct val="90000"/>
              </a:lnSpc>
              <a:spcAft>
                <a:spcPct val="0"/>
              </a:spcAft>
              <a:buClr>
                <a:srgbClr val="9BB99B"/>
              </a:buClr>
              <a:defRPr/>
            </a:pPr>
            <a:r>
              <a:rPr lang="en-CA" altLang="en-US" sz="2200" dirty="0" smtClean="0">
                <a:solidFill>
                  <a:srgbClr val="000000"/>
                </a:solidFill>
                <a:latin typeface="Arial"/>
              </a:rPr>
              <a:t>Is the site for explosives manufacturing or storage on a reserve or Indigenous-owned/administered land? </a:t>
            </a:r>
          </a:p>
          <a:p>
            <a:pPr defTabSz="914400" fontAlgn="base">
              <a:lnSpc>
                <a:spcPct val="90000"/>
              </a:lnSpc>
              <a:spcAft>
                <a:spcPct val="0"/>
              </a:spcAft>
              <a:buClr>
                <a:srgbClr val="9BB99B"/>
              </a:buClr>
              <a:defRPr/>
            </a:pPr>
            <a:endParaRPr lang="en-CA" altLang="en-US" sz="2200" dirty="0" smtClean="0">
              <a:solidFill>
                <a:srgbClr val="000000"/>
              </a:solidFill>
              <a:latin typeface="Arial"/>
            </a:endParaRPr>
          </a:p>
          <a:p>
            <a:pPr defTabSz="914400" fontAlgn="base">
              <a:lnSpc>
                <a:spcPct val="90000"/>
              </a:lnSpc>
              <a:spcAft>
                <a:spcPct val="0"/>
              </a:spcAft>
              <a:buClr>
                <a:srgbClr val="9BB99B"/>
              </a:buClr>
              <a:defRPr/>
            </a:pPr>
            <a:r>
              <a:rPr lang="en-CA" altLang="en-US" sz="2200" dirty="0" smtClean="0">
                <a:solidFill>
                  <a:srgbClr val="000000"/>
                </a:solidFill>
                <a:latin typeface="Arial"/>
              </a:rPr>
              <a:t>Is there an existing NRCan or federal commitment to consultation related to a major project?</a:t>
            </a:r>
            <a:endParaRPr lang="en-CA" altLang="en-US" sz="2200" dirty="0">
              <a:solidFill>
                <a:srgbClr val="000000"/>
              </a:solidFill>
              <a:latin typeface="Arial"/>
            </a:endParaRPr>
          </a:p>
        </p:txBody>
      </p:sp>
      <p:sp>
        <p:nvSpPr>
          <p:cNvPr id="15363" name="Title 1"/>
          <p:cNvSpPr>
            <a:spLocks noGrp="1"/>
          </p:cNvSpPr>
          <p:nvPr>
            <p:ph type="title"/>
          </p:nvPr>
        </p:nvSpPr>
        <p:spPr>
          <a:xfrm>
            <a:off x="-7938" y="34925"/>
            <a:ext cx="9144001" cy="1143000"/>
          </a:xfrm>
        </p:spPr>
        <p:txBody>
          <a:bodyPr>
            <a:normAutofit/>
          </a:bodyPr>
          <a:lstStyle/>
          <a:p>
            <a:pPr algn="ctr"/>
            <a:r>
              <a:rPr lang="en-CA" altLang="en-US" sz="2800" dirty="0" smtClean="0"/>
              <a:t>Assessing the duty to consult: Engagement</a:t>
            </a:r>
          </a:p>
        </p:txBody>
      </p:sp>
      <p:sp>
        <p:nvSpPr>
          <p:cNvPr id="2" name="Slide Number Placeholder 1"/>
          <p:cNvSpPr>
            <a:spLocks noGrp="1"/>
          </p:cNvSpPr>
          <p:nvPr>
            <p:ph type="sldNum" sz="quarter" idx="12"/>
          </p:nvPr>
        </p:nvSpPr>
        <p:spPr/>
        <p:txBody>
          <a:bodyPr/>
          <a:lstStyle/>
          <a:p>
            <a:fld id="{E0D4D67D-6CD0-4F9C-AF73-23D04D3E675B}" type="slidenum">
              <a:rPr lang="en-CA" smtClean="0"/>
              <a:t>7</a:t>
            </a:fld>
            <a:endParaRPr lang="en-CA"/>
          </a:p>
        </p:txBody>
      </p:sp>
    </p:spTree>
    <p:extLst>
      <p:ext uri="{BB962C8B-B14F-4D97-AF65-F5344CB8AC3E}">
        <p14:creationId xmlns:p14="http://schemas.microsoft.com/office/powerpoint/2010/main" val="3034261658"/>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type="body" idx="1"/>
          </p:nvPr>
        </p:nvSpPr>
        <p:spPr>
          <a:xfrm>
            <a:off x="377458" y="1412776"/>
            <a:ext cx="8543676" cy="4887218"/>
          </a:xfrm>
        </p:spPr>
        <p:txBody>
          <a:bodyPr>
            <a:normAutofit/>
          </a:bodyPr>
          <a:lstStyle/>
          <a:p>
            <a:pPr defTabSz="914400" fontAlgn="base">
              <a:lnSpc>
                <a:spcPct val="90000"/>
              </a:lnSpc>
              <a:spcAft>
                <a:spcPct val="0"/>
              </a:spcAft>
              <a:buClr>
                <a:srgbClr val="9BB99B"/>
              </a:buClr>
              <a:defRPr/>
            </a:pPr>
            <a:r>
              <a:rPr lang="en-CA" altLang="en-US" sz="2200" dirty="0" smtClean="0">
                <a:solidFill>
                  <a:srgbClr val="000000"/>
                </a:solidFill>
                <a:latin typeface="Arial"/>
              </a:rPr>
              <a:t>Working with the applicant, ESSB will send letters to Indigenous groups to determine if there are any concerns or potential impacts on established or asserted Aboriginal rights.</a:t>
            </a:r>
          </a:p>
          <a:p>
            <a:pPr defTabSz="914400" fontAlgn="base">
              <a:lnSpc>
                <a:spcPct val="90000"/>
              </a:lnSpc>
              <a:spcAft>
                <a:spcPct val="0"/>
              </a:spcAft>
              <a:buClr>
                <a:srgbClr val="9BB99B"/>
              </a:buClr>
              <a:defRPr/>
            </a:pPr>
            <a:endParaRPr lang="en-CA" altLang="en-US" sz="2200" dirty="0" smtClean="0">
              <a:solidFill>
                <a:srgbClr val="000000"/>
              </a:solidFill>
              <a:latin typeface="Arial"/>
            </a:endParaRPr>
          </a:p>
          <a:p>
            <a:pPr defTabSz="914400" fontAlgn="base">
              <a:lnSpc>
                <a:spcPct val="90000"/>
              </a:lnSpc>
              <a:spcAft>
                <a:spcPct val="0"/>
              </a:spcAft>
              <a:buClr>
                <a:srgbClr val="9BB99B"/>
              </a:buClr>
              <a:defRPr/>
            </a:pPr>
            <a:r>
              <a:rPr lang="en-CA" altLang="en-US" sz="2200" dirty="0" smtClean="0">
                <a:solidFill>
                  <a:srgbClr val="000000"/>
                </a:solidFill>
                <a:latin typeface="Arial"/>
              </a:rPr>
              <a:t>The letters also indicate that the applicant is willing to contact the group to provide more information on the proposed facility. </a:t>
            </a:r>
          </a:p>
          <a:p>
            <a:pPr defTabSz="914400" fontAlgn="base">
              <a:lnSpc>
                <a:spcPct val="90000"/>
              </a:lnSpc>
              <a:spcAft>
                <a:spcPct val="0"/>
              </a:spcAft>
              <a:buClr>
                <a:srgbClr val="9BB99B"/>
              </a:buClr>
              <a:defRPr/>
            </a:pPr>
            <a:endParaRPr lang="en-CA" altLang="en-US" sz="2200" dirty="0" smtClean="0">
              <a:solidFill>
                <a:srgbClr val="000000"/>
              </a:solidFill>
              <a:latin typeface="Arial"/>
            </a:endParaRPr>
          </a:p>
          <a:p>
            <a:pPr defTabSz="914400" fontAlgn="base">
              <a:lnSpc>
                <a:spcPct val="90000"/>
              </a:lnSpc>
              <a:spcAft>
                <a:spcPct val="0"/>
              </a:spcAft>
              <a:buClr>
                <a:srgbClr val="9BB99B"/>
              </a:buClr>
              <a:defRPr/>
            </a:pPr>
            <a:r>
              <a:rPr lang="en-CA" altLang="en-US" sz="2200" dirty="0" smtClean="0">
                <a:solidFill>
                  <a:srgbClr val="000000"/>
                </a:solidFill>
                <a:latin typeface="Arial"/>
              </a:rPr>
              <a:t>ESSB will provide thirty days for responses to the letters. </a:t>
            </a:r>
            <a:endParaRPr lang="en-CA" altLang="en-US" sz="2200" dirty="0">
              <a:solidFill>
                <a:srgbClr val="000000"/>
              </a:solidFill>
              <a:latin typeface="Arial"/>
            </a:endParaRPr>
          </a:p>
        </p:txBody>
      </p:sp>
      <p:sp>
        <p:nvSpPr>
          <p:cNvPr id="15363" name="Title 1"/>
          <p:cNvSpPr>
            <a:spLocks noGrp="1"/>
          </p:cNvSpPr>
          <p:nvPr>
            <p:ph type="title"/>
          </p:nvPr>
        </p:nvSpPr>
        <p:spPr>
          <a:xfrm>
            <a:off x="-7938" y="34925"/>
            <a:ext cx="9144001" cy="1143000"/>
          </a:xfrm>
        </p:spPr>
        <p:txBody>
          <a:bodyPr>
            <a:normAutofit/>
          </a:bodyPr>
          <a:lstStyle/>
          <a:p>
            <a:pPr algn="l"/>
            <a:r>
              <a:rPr lang="en-CA" altLang="en-US" sz="2800" dirty="0" smtClean="0"/>
              <a:t>Engagement</a:t>
            </a:r>
          </a:p>
        </p:txBody>
      </p:sp>
      <p:sp>
        <p:nvSpPr>
          <p:cNvPr id="2" name="Slide Number Placeholder 1"/>
          <p:cNvSpPr>
            <a:spLocks noGrp="1"/>
          </p:cNvSpPr>
          <p:nvPr>
            <p:ph type="sldNum" sz="quarter" idx="12"/>
          </p:nvPr>
        </p:nvSpPr>
        <p:spPr/>
        <p:txBody>
          <a:bodyPr/>
          <a:lstStyle/>
          <a:p>
            <a:fld id="{E0D4D67D-6CD0-4F9C-AF73-23D04D3E675B}" type="slidenum">
              <a:rPr lang="en-CA" smtClean="0"/>
              <a:t>8</a:t>
            </a:fld>
            <a:endParaRPr lang="en-CA"/>
          </a:p>
        </p:txBody>
      </p:sp>
    </p:spTree>
    <p:extLst>
      <p:ext uri="{BB962C8B-B14F-4D97-AF65-F5344CB8AC3E}">
        <p14:creationId xmlns:p14="http://schemas.microsoft.com/office/powerpoint/2010/main" val="2213894327"/>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type="body" idx="1"/>
          </p:nvPr>
        </p:nvSpPr>
        <p:spPr>
          <a:xfrm>
            <a:off x="355162" y="721854"/>
            <a:ext cx="8565971" cy="5083409"/>
          </a:xfrm>
        </p:spPr>
        <p:txBody>
          <a:bodyPr>
            <a:normAutofit fontScale="85000" lnSpcReduction="10000"/>
          </a:bodyPr>
          <a:lstStyle/>
          <a:p>
            <a:pPr lvl="0" defTabSz="914400" fontAlgn="base">
              <a:lnSpc>
                <a:spcPct val="90000"/>
              </a:lnSpc>
              <a:spcAft>
                <a:spcPct val="0"/>
              </a:spcAft>
              <a:buClr>
                <a:srgbClr val="9BB99B"/>
              </a:buClr>
              <a:buFont typeface="Wingdings" panose="05000000000000000000" pitchFamily="2" charset="2"/>
              <a:buChar char="§"/>
            </a:pPr>
            <a:endParaRPr lang="en-CA" altLang="en-US" sz="2400" dirty="0">
              <a:solidFill>
                <a:srgbClr val="000000"/>
              </a:solidFill>
              <a:latin typeface="Arial"/>
            </a:endParaRPr>
          </a:p>
          <a:p>
            <a:pPr defTabSz="914400" fontAlgn="base">
              <a:lnSpc>
                <a:spcPct val="90000"/>
              </a:lnSpc>
              <a:spcAft>
                <a:spcPct val="0"/>
              </a:spcAft>
              <a:buClr>
                <a:srgbClr val="9BB99B"/>
              </a:buClr>
              <a:defRPr/>
            </a:pPr>
            <a:r>
              <a:rPr lang="en-CA" altLang="en-US" sz="2400" dirty="0" smtClean="0">
                <a:solidFill>
                  <a:srgbClr val="000000"/>
                </a:solidFill>
                <a:latin typeface="Arial"/>
              </a:rPr>
              <a:t>If  requested, a meeting  may be held to provide more information on the proposed facility and discuss concerns about impacts. </a:t>
            </a:r>
          </a:p>
          <a:p>
            <a:pPr defTabSz="914400" fontAlgn="base">
              <a:lnSpc>
                <a:spcPct val="90000"/>
              </a:lnSpc>
              <a:spcAft>
                <a:spcPct val="0"/>
              </a:spcAft>
              <a:buClr>
                <a:srgbClr val="9BB99B"/>
              </a:buClr>
              <a:defRPr/>
            </a:pPr>
            <a:endParaRPr lang="en-CA" altLang="en-US" sz="2400" dirty="0" smtClean="0">
              <a:solidFill>
                <a:srgbClr val="000000"/>
              </a:solidFill>
              <a:latin typeface="Arial"/>
            </a:endParaRPr>
          </a:p>
          <a:p>
            <a:pPr defTabSz="914400" fontAlgn="base">
              <a:lnSpc>
                <a:spcPct val="90000"/>
              </a:lnSpc>
              <a:spcAft>
                <a:spcPct val="0"/>
              </a:spcAft>
              <a:buClr>
                <a:srgbClr val="9BB99B"/>
              </a:buClr>
              <a:defRPr/>
            </a:pPr>
            <a:r>
              <a:rPr lang="en-CA" altLang="en-US" sz="2400" dirty="0" smtClean="0">
                <a:solidFill>
                  <a:srgbClr val="000000"/>
                </a:solidFill>
                <a:latin typeface="Arial"/>
              </a:rPr>
              <a:t>Consultation meetings typically involve representatives of the Indigenous group (e.g. consultation manager, Band Council members),  explosives supplier and a project </a:t>
            </a:r>
            <a:r>
              <a:rPr lang="en-CA" altLang="en-US" sz="2400" dirty="0">
                <a:solidFill>
                  <a:srgbClr val="000000"/>
                </a:solidFill>
                <a:latin typeface="Arial"/>
              </a:rPr>
              <a:t>p</a:t>
            </a:r>
            <a:r>
              <a:rPr lang="en-CA" altLang="en-US" sz="2400" dirty="0" smtClean="0">
                <a:solidFill>
                  <a:srgbClr val="000000"/>
                </a:solidFill>
                <a:latin typeface="Arial"/>
              </a:rPr>
              <a:t>roponent (mining company, provincial Crown corporation etc.).</a:t>
            </a:r>
          </a:p>
          <a:p>
            <a:pPr defTabSz="914400" fontAlgn="base">
              <a:lnSpc>
                <a:spcPct val="90000"/>
              </a:lnSpc>
              <a:spcAft>
                <a:spcPct val="0"/>
              </a:spcAft>
              <a:buClr>
                <a:srgbClr val="9BB99B"/>
              </a:buClr>
              <a:defRPr/>
            </a:pPr>
            <a:endParaRPr lang="en-CA" altLang="en-US" sz="2400" dirty="0" smtClean="0">
              <a:solidFill>
                <a:srgbClr val="000000"/>
              </a:solidFill>
              <a:latin typeface="Arial"/>
            </a:endParaRPr>
          </a:p>
          <a:p>
            <a:pPr defTabSz="914400" fontAlgn="base">
              <a:lnSpc>
                <a:spcPct val="90000"/>
              </a:lnSpc>
              <a:spcAft>
                <a:spcPct val="0"/>
              </a:spcAft>
              <a:buClr>
                <a:srgbClr val="9BB99B"/>
              </a:buClr>
              <a:defRPr/>
            </a:pPr>
            <a:r>
              <a:rPr lang="en-CA" altLang="en-US" sz="2400" dirty="0" smtClean="0">
                <a:solidFill>
                  <a:srgbClr val="000000"/>
                </a:solidFill>
                <a:latin typeface="Arial"/>
              </a:rPr>
              <a:t>ESSB staff will also participate in the meetings if requested.</a:t>
            </a:r>
          </a:p>
          <a:p>
            <a:pPr defTabSz="914400" fontAlgn="base">
              <a:lnSpc>
                <a:spcPct val="90000"/>
              </a:lnSpc>
              <a:spcAft>
                <a:spcPct val="0"/>
              </a:spcAft>
              <a:buClr>
                <a:srgbClr val="9BB99B"/>
              </a:buClr>
              <a:defRPr/>
            </a:pPr>
            <a:endParaRPr lang="en-CA" altLang="en-US" sz="2400" dirty="0" smtClean="0">
              <a:solidFill>
                <a:srgbClr val="000000"/>
              </a:solidFill>
              <a:latin typeface="Arial"/>
            </a:endParaRPr>
          </a:p>
          <a:p>
            <a:pPr defTabSz="914400" fontAlgn="base">
              <a:lnSpc>
                <a:spcPct val="90000"/>
              </a:lnSpc>
              <a:spcAft>
                <a:spcPct val="0"/>
              </a:spcAft>
              <a:buClr>
                <a:srgbClr val="9BB99B"/>
              </a:buClr>
              <a:defRPr/>
            </a:pPr>
            <a:r>
              <a:rPr lang="en-CA" altLang="en-US" sz="2400" dirty="0" smtClean="0">
                <a:solidFill>
                  <a:srgbClr val="000000"/>
                </a:solidFill>
                <a:latin typeface="Arial"/>
              </a:rPr>
              <a:t>The objective of the meeting is to ensure that the Indigenous groups are fully informed about the effects of explosives manufacturing and storage, mitigation measures and regulatory safeguards as a step leading to a determination of potential impacts on Aboriginal rights.</a:t>
            </a:r>
          </a:p>
          <a:p>
            <a:pPr defTabSz="914400" fontAlgn="base">
              <a:lnSpc>
                <a:spcPct val="90000"/>
              </a:lnSpc>
              <a:spcAft>
                <a:spcPct val="0"/>
              </a:spcAft>
              <a:buClr>
                <a:srgbClr val="9BB99B"/>
              </a:buClr>
              <a:defRPr/>
            </a:pPr>
            <a:endParaRPr lang="en-CA" altLang="en-US" sz="2400" dirty="0" smtClean="0">
              <a:solidFill>
                <a:srgbClr val="000000"/>
              </a:solidFill>
              <a:latin typeface="Arial"/>
            </a:endParaRPr>
          </a:p>
          <a:p>
            <a:pPr defTabSz="914400" fontAlgn="base">
              <a:lnSpc>
                <a:spcPct val="90000"/>
              </a:lnSpc>
              <a:spcAft>
                <a:spcPct val="0"/>
              </a:spcAft>
              <a:buClr>
                <a:srgbClr val="9BB99B"/>
              </a:buClr>
              <a:defRPr/>
            </a:pPr>
            <a:r>
              <a:rPr lang="en-CA" altLang="en-US" sz="2400" dirty="0" smtClean="0">
                <a:solidFill>
                  <a:srgbClr val="000000"/>
                </a:solidFill>
                <a:latin typeface="Arial"/>
              </a:rPr>
              <a:t>Concerns tend to be related to blasting activities but may also focus on the safety of the operation and the transport of explosives. </a:t>
            </a:r>
          </a:p>
        </p:txBody>
      </p:sp>
      <p:sp>
        <p:nvSpPr>
          <p:cNvPr id="15363" name="Title 1"/>
          <p:cNvSpPr>
            <a:spLocks noGrp="1"/>
          </p:cNvSpPr>
          <p:nvPr>
            <p:ph type="title"/>
          </p:nvPr>
        </p:nvSpPr>
        <p:spPr>
          <a:xfrm>
            <a:off x="-7938" y="34925"/>
            <a:ext cx="9144001" cy="1143000"/>
          </a:xfrm>
        </p:spPr>
        <p:txBody>
          <a:bodyPr/>
          <a:lstStyle/>
          <a:p>
            <a:pPr algn="l"/>
            <a:r>
              <a:rPr lang="en-CA" altLang="en-US" sz="3200" dirty="0" smtClean="0"/>
              <a:t>Consultation</a:t>
            </a:r>
            <a:endParaRPr lang="en-CA" altLang="en-US" sz="2000" dirty="0" smtClean="0"/>
          </a:p>
        </p:txBody>
      </p:sp>
      <p:sp>
        <p:nvSpPr>
          <p:cNvPr id="2" name="Slide Number Placeholder 1"/>
          <p:cNvSpPr>
            <a:spLocks noGrp="1"/>
          </p:cNvSpPr>
          <p:nvPr>
            <p:ph type="sldNum" sz="quarter" idx="12"/>
          </p:nvPr>
        </p:nvSpPr>
        <p:spPr/>
        <p:txBody>
          <a:bodyPr/>
          <a:lstStyle/>
          <a:p>
            <a:fld id="{E0D4D67D-6CD0-4F9C-AF73-23D04D3E675B}" type="slidenum">
              <a:rPr lang="en-CA" smtClean="0"/>
              <a:t>9</a:t>
            </a:fld>
            <a:endParaRPr lang="en-CA"/>
          </a:p>
        </p:txBody>
      </p:sp>
    </p:spTree>
    <p:extLst>
      <p:ext uri="{BB962C8B-B14F-4D97-AF65-F5344CB8AC3E}">
        <p14:creationId xmlns:p14="http://schemas.microsoft.com/office/powerpoint/2010/main" val="1345525552"/>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pres_template_NRCAN_A_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op 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pres_template_NRCAN_A_e</Template>
  <TotalTime>5865</TotalTime>
  <Words>1047</Words>
  <Application>Microsoft Office PowerPoint</Application>
  <PresentationFormat>On-screen Show (4:3)</PresentationFormat>
  <Paragraphs>116</Paragraphs>
  <Slides>15</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Myriad Pro</vt:lpstr>
      <vt:lpstr>Times</vt:lpstr>
      <vt:lpstr>Wingdings</vt:lpstr>
      <vt:lpstr>pres_template_NRCAN_A_e</vt:lpstr>
      <vt:lpstr>Explosives Safety &amp; Security Branch   Indigenous Consultation: assessments and opportunities </vt:lpstr>
      <vt:lpstr>The ESSB approach to assessing and fulfilling the duty to consult Indigenous people.   Impact assessment and Indigenous engagement considerations  Opportunities with the engagement of Indigenous groups</vt:lpstr>
      <vt:lpstr>Assessing the duty to consult</vt:lpstr>
      <vt:lpstr>Federal aboriginal consultation directives*:</vt:lpstr>
      <vt:lpstr>Federal consultation directives:</vt:lpstr>
      <vt:lpstr>Assessing the duty to consult-considerations:</vt:lpstr>
      <vt:lpstr>Assessing the duty to consult: Engagement</vt:lpstr>
      <vt:lpstr>Engagement</vt:lpstr>
      <vt:lpstr>Consultation</vt:lpstr>
      <vt:lpstr>Informing the assessment process and consultation</vt:lpstr>
      <vt:lpstr>Facilitating consultation</vt:lpstr>
      <vt:lpstr>The linkage to impact assessments </vt:lpstr>
      <vt:lpstr>Impact Assessments </vt:lpstr>
      <vt:lpstr>Opportunities </vt:lpstr>
      <vt:lpstr>Explosives Safety and Security Branch Impact Assessment and Indigenous Consultation</vt:lpstr>
    </vt:vector>
  </TitlesOfParts>
  <Company>NRCan / RNCan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ESSB indigenous consultation presentation (CEAC Fall 2018)</dc:title>
  <dc:creator>rob.johnstone@canada.ca</dc:creator>
  <cp:lastModifiedBy>Johnstone, Rob</cp:lastModifiedBy>
  <cp:revision>328</cp:revision>
  <cp:lastPrinted>2018-11-05T16:59:45Z</cp:lastPrinted>
  <dcterms:created xsi:type="dcterms:W3CDTF">2017-05-30T18:23:39Z</dcterms:created>
  <dcterms:modified xsi:type="dcterms:W3CDTF">2018-11-14T22:39:18Z</dcterms:modified>
</cp:coreProperties>
</file>