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8" r:id="rId4"/>
    <p:sldId id="267" r:id="rId5"/>
    <p:sldId id="266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2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0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55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2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3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2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3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0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3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4E38B-0472-45D9-B221-A37B7209C5FC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47038-0612-45B4-8314-16F5A6396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5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5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763000" cy="144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33800" y="3324157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MTT Committee Updates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3352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MTT Committee Updates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02607" y="59436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November 15, 2018</a:t>
            </a:r>
          </a:p>
        </p:txBody>
      </p:sp>
    </p:spTree>
    <p:extLst>
      <p:ext uri="{BB962C8B-B14F-4D97-AF65-F5344CB8AC3E}">
        <p14:creationId xmlns:p14="http://schemas.microsoft.com/office/powerpoint/2010/main" val="390419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2057400"/>
            <a:ext cx="76200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i="1" dirty="0">
                <a:solidFill>
                  <a:srgbClr val="C00000"/>
                </a:solidFill>
                <a:latin typeface="Arial" charset="0"/>
              </a:rPr>
              <a:t>Manufacturing, Transport and Technical Committee (MTT):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 i="1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Aaron Galt - Maxam 	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Gary Plouffe – Transport Nordiques		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Steeve Blais – </a:t>
            </a:r>
            <a:r>
              <a:rPr lang="en-US" altLang="en-US" sz="1800" dirty="0" err="1">
                <a:solidFill>
                  <a:srgbClr val="C00000"/>
                </a:solidFill>
                <a:latin typeface="Arial" charset="0"/>
              </a:rPr>
              <a:t>Transglobe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altLang="en-US" sz="1800" dirty="0" err="1">
                <a:solidFill>
                  <a:srgbClr val="C00000"/>
                </a:solidFill>
                <a:latin typeface="Arial" charset="0"/>
              </a:rPr>
              <a:t>Logistiques</a:t>
            </a: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Randy </a:t>
            </a:r>
            <a:r>
              <a:rPr lang="en-US" altLang="en-US" sz="1800" dirty="0" err="1">
                <a:solidFill>
                  <a:srgbClr val="C00000"/>
                </a:solidFill>
                <a:latin typeface="Arial" charset="0"/>
              </a:rPr>
              <a:t>Erb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 - Amerind	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Frank Manson – FKD Contracting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Matthew Archibald – Atlantic Explosives		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Gary DeBoer - Austin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Ray Walker - Consbec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2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7036" y="1905000"/>
            <a:ext cx="850584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charset="0"/>
              </a:rPr>
              <a:t>MANUFACTURING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54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336D63-FA25-450B-A0ED-7B7172280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468733"/>
            <a:ext cx="75438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7036" y="1905000"/>
            <a:ext cx="850584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charset="0"/>
              </a:rPr>
              <a:t>MANUFACTURING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Many of our Companies are developing and implementing complex systems for managing our Health and Safety programs.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The complexity and variety of our business warrants these types of systems to ensure things are done in a consistent manner, but we can sometimes become focused on the systems rather than the people.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It is vitally important that we do not forget about Safety Basics and physical, on-the-ground, workplace safety practices and processes.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Employ the </a:t>
            </a:r>
            <a:r>
              <a:rPr lang="en-US" altLang="en-US" sz="1800" b="1" i="1" dirty="0">
                <a:solidFill>
                  <a:srgbClr val="C00000"/>
                </a:solidFill>
                <a:latin typeface="Arial" charset="0"/>
              </a:rPr>
              <a:t>KISS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 principle (</a:t>
            </a:r>
            <a:r>
              <a:rPr lang="en-US" altLang="en-US" sz="1800" b="1" i="1" dirty="0">
                <a:solidFill>
                  <a:srgbClr val="C00000"/>
                </a:solidFill>
                <a:latin typeface="Arial" charset="0"/>
              </a:rPr>
              <a:t>K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eep </a:t>
            </a:r>
            <a:r>
              <a:rPr lang="en-US" altLang="en-US" sz="1800" b="1" i="1" dirty="0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t </a:t>
            </a:r>
            <a:r>
              <a:rPr lang="en-US" altLang="en-US" sz="1800" b="1" i="1" dirty="0">
                <a:solidFill>
                  <a:srgbClr val="C00000"/>
                </a:solidFill>
                <a:latin typeface="Arial" charset="0"/>
              </a:rPr>
              <a:t>S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imple and </a:t>
            </a:r>
            <a:r>
              <a:rPr lang="en-US" altLang="en-US" sz="1800" b="1" i="1" dirty="0">
                <a:solidFill>
                  <a:srgbClr val="C00000"/>
                </a:solidFill>
                <a:latin typeface="Arial" charset="0"/>
              </a:rPr>
              <a:t>S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afe).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7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7036" y="1905000"/>
            <a:ext cx="850584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charset="0"/>
              </a:rPr>
              <a:t>TECHNOLOGY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At least one Company has successfully applied for and received 75% NEEQ for unsensitized emulsion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 err="1">
                <a:solidFill>
                  <a:srgbClr val="C00000"/>
                </a:solidFill>
                <a:latin typeface="Arial" charset="0"/>
              </a:rPr>
              <a:t>NRCan</a:t>
            </a: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 ERD and CEAEC are entering into informal discussions about classifying unsensitized emulsions as Oxidizers (UN3375).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6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42415" y="2133600"/>
            <a:ext cx="8505848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charset="0"/>
              </a:rPr>
              <a:t>TRANSPORTATION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Efforts are being made by Member Companies to ensure our Carriers understand and adhere to Part 9 of the Explosives Regulations.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Discussions have been held at the CEAEC Board of Directors meeting to introduce a new Committee lead by the Carriers.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6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4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73" y="284328"/>
            <a:ext cx="87661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42415" y="2133600"/>
            <a:ext cx="8505848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charset="0"/>
              </a:rPr>
              <a:t>CEAEC Committee Chairs</a:t>
            </a:r>
          </a:p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The Chair term for the following Committees are concluded: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	- Regulatory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	- Manufacturing, Transportation, and Technology (MTT)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	- Safety, Security, and Environmental (SSE)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CEAEC would like to propose that new Committee Chairs be selected at this meeting.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The term for the Committee Chair is two years.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1800" dirty="0">
                <a:solidFill>
                  <a:srgbClr val="C00000"/>
                </a:solidFill>
                <a:latin typeface="Arial" charset="0"/>
              </a:rPr>
              <a:t>Please speak with Nicolas Ebsworth or any of the current Committee Chairs if you are interested in this important responsibility.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altLang="en-US" sz="1800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516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205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Galt</dc:creator>
  <cp:lastModifiedBy>Al Loan</cp:lastModifiedBy>
  <cp:revision>81</cp:revision>
  <dcterms:created xsi:type="dcterms:W3CDTF">2013-10-09T11:47:44Z</dcterms:created>
  <dcterms:modified xsi:type="dcterms:W3CDTF">2018-11-15T13:04:02Z</dcterms:modified>
</cp:coreProperties>
</file>