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86" d="100"/>
          <a:sy n="86" d="100"/>
        </p:scale>
        <p:origin x="12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33800" y="3324157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MTT Committee Updates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33528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MTT Committee Updates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2607" y="5943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November 16, 2017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2133600"/>
            <a:ext cx="850584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latin typeface="Arial" charset="0"/>
              </a:rPr>
              <a:t>Third Party As-Built Inspections</a:t>
            </a:r>
            <a:endParaRPr lang="en-US" altLang="en-US" sz="2800" b="1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 i="1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 i="1" dirty="0" smtClean="0"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A letter has been sent to ERD for their consideration.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Essentially, if there are no significant findings during the first two inspections of a particular design of MPU, then the inspection requirement will be waived until the 10</a:t>
            </a:r>
            <a:r>
              <a:rPr lang="en-US" altLang="en-US" sz="1800" baseline="30000" dirty="0" smtClean="0">
                <a:solidFill>
                  <a:srgbClr val="C00000"/>
                </a:solidFill>
                <a:latin typeface="Arial" charset="0"/>
              </a:rPr>
              <a:t>th</a:t>
            </a: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 unit is built.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We have not received acceptance from ERD to date.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b="1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2415" y="2133600"/>
            <a:ext cx="850584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latin typeface="Arial" charset="0"/>
              </a:rPr>
              <a:t>NEEQ FOR UNSENSITIZED BULK PRODUCTS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After significant consultation and drafting, a proposal is ready to be sent to ERD.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The CEAEC proposal states that if an </a:t>
            </a:r>
            <a:r>
              <a:rPr lang="en-US" altLang="en-US" sz="1800" dirty="0" err="1" smtClean="0">
                <a:solidFill>
                  <a:srgbClr val="C00000"/>
                </a:solidFill>
                <a:latin typeface="Arial" charset="0"/>
              </a:rPr>
              <a:t>unsensitized</a:t>
            </a: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 bulk product can be show to meet certain criteria (basically a UN3375 and &lt;75% TNT) then the Industry could apply a NEEQ for the product.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Our proposal is to apply a 75% NEEQ to </a:t>
            </a:r>
            <a:r>
              <a:rPr lang="en-US" altLang="en-US" sz="1800" dirty="0" err="1" smtClean="0">
                <a:solidFill>
                  <a:srgbClr val="C00000"/>
                </a:solidFill>
                <a:latin typeface="Arial" charset="0"/>
              </a:rPr>
              <a:t>unsensitized</a:t>
            </a: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 bulk products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Example: A 40,000KG silo of </a:t>
            </a:r>
            <a:r>
              <a:rPr lang="en-US" altLang="en-US" sz="1800" dirty="0" err="1" smtClean="0">
                <a:solidFill>
                  <a:srgbClr val="C00000"/>
                </a:solidFill>
                <a:latin typeface="Arial" charset="0"/>
              </a:rPr>
              <a:t>unsensitized</a:t>
            </a: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 bulk product would be considered as 30,000KG for QD purposes.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			</a:t>
            </a:r>
            <a:r>
              <a:rPr lang="en-US" altLang="en-US" sz="1800" b="1" dirty="0" smtClean="0">
                <a:solidFill>
                  <a:srgbClr val="C00000"/>
                </a:solidFill>
                <a:latin typeface="Arial" charset="0"/>
              </a:rPr>
              <a:t>40,000Kg x 0.75 = 30,000Kg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2415" y="2133600"/>
            <a:ext cx="850584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latin typeface="Arial" charset="0"/>
              </a:rPr>
              <a:t>STRUCTUAL INTEGRITY INSPECTIONS ON TC423 TANKS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CEAEC will submit a Docket Request during the upcoming B620 Review in Ottawa in January 2018.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The submission is going to differentiate between Highway Tankers and tanks mounted to MPU’s.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The submission is also going to try and differentiate between different Highway Tankers of differing construction types.</a:t>
            </a: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6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215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Al C Loan</cp:lastModifiedBy>
  <cp:revision>61</cp:revision>
  <dcterms:created xsi:type="dcterms:W3CDTF">2013-10-09T11:47:44Z</dcterms:created>
  <dcterms:modified xsi:type="dcterms:W3CDTF">2017-11-14T19:51:29Z</dcterms:modified>
</cp:coreProperties>
</file>