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335" r:id="rId4"/>
    <p:sldId id="332" r:id="rId5"/>
    <p:sldId id="338" r:id="rId6"/>
    <p:sldId id="337" r:id="rId7"/>
    <p:sldId id="339" r:id="rId8"/>
    <p:sldId id="340" r:id="rId9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186116-1BCD-43B8-AC3A-85F85524A446}" v="1" dt="2022-10-24T15:21:30.8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oit Choquette" userId="7d1b3e11-6935-494b-afc8-7caa0c0d0196" providerId="ADAL" clId="{61186116-1BCD-43B8-AC3A-85F85524A446}"/>
    <pc:docChg chg="custSel addSld modSld replTag delTag">
      <pc:chgData name="Benoit Choquette" userId="7d1b3e11-6935-494b-afc8-7caa0c0d0196" providerId="ADAL" clId="{61186116-1BCD-43B8-AC3A-85F85524A446}" dt="2022-10-31T13:25:30.705" v="663"/>
      <pc:docMkLst>
        <pc:docMk/>
      </pc:docMkLst>
      <pc:sldChg chg="modSp mod replTag delTag">
        <pc:chgData name="Benoit Choquette" userId="7d1b3e11-6935-494b-afc8-7caa0c0d0196" providerId="ADAL" clId="{61186116-1BCD-43B8-AC3A-85F85524A446}" dt="2022-10-31T13:25:27.251" v="661" actId="20577"/>
        <pc:sldMkLst>
          <pc:docMk/>
          <pc:sldMk cId="416144077" sldId="256"/>
        </pc:sldMkLst>
        <pc:spChg chg="mod">
          <ac:chgData name="Benoit Choquette" userId="7d1b3e11-6935-494b-afc8-7caa0c0d0196" providerId="ADAL" clId="{61186116-1BCD-43B8-AC3A-85F85524A446}" dt="2022-10-31T13:25:27.251" v="661" actId="20577"/>
          <ac:spMkLst>
            <pc:docMk/>
            <pc:sldMk cId="416144077" sldId="256"/>
            <ac:spMk id="5" creationId="{F8813A1C-D9F2-4E0C-A9A7-2B815D8563AA}"/>
          </ac:spMkLst>
        </pc:spChg>
      </pc:sldChg>
      <pc:sldChg chg="replTag delTag">
        <pc:chgData name="Benoit Choquette" userId="7d1b3e11-6935-494b-afc8-7caa0c0d0196" providerId="ADAL" clId="{61186116-1BCD-43B8-AC3A-85F85524A446}" dt="2022-10-31T13:25:30.705" v="663"/>
        <pc:sldMkLst>
          <pc:docMk/>
          <pc:sldMk cId="381017968" sldId="263"/>
        </pc:sldMkLst>
      </pc:sldChg>
      <pc:sldChg chg="replTag delTag">
        <pc:chgData name="Benoit Choquette" userId="7d1b3e11-6935-494b-afc8-7caa0c0d0196" providerId="ADAL" clId="{61186116-1BCD-43B8-AC3A-85F85524A446}" dt="2022-10-31T13:25:21.763" v="653"/>
        <pc:sldMkLst>
          <pc:docMk/>
          <pc:sldMk cId="1385764367" sldId="332"/>
        </pc:sldMkLst>
      </pc:sldChg>
      <pc:sldChg chg="addSp delSp modSp mod replTag delTag">
        <pc:chgData name="Benoit Choquette" userId="7d1b3e11-6935-494b-afc8-7caa0c0d0196" providerId="ADAL" clId="{61186116-1BCD-43B8-AC3A-85F85524A446}" dt="2022-10-31T13:24:43.082" v="645"/>
        <pc:sldMkLst>
          <pc:docMk/>
          <pc:sldMk cId="3272704785" sldId="335"/>
        </pc:sldMkLst>
        <pc:spChg chg="add mod">
          <ac:chgData name="Benoit Choquette" userId="7d1b3e11-6935-494b-afc8-7caa0c0d0196" providerId="ADAL" clId="{61186116-1BCD-43B8-AC3A-85F85524A446}" dt="2022-10-24T15:26:49.781" v="499" actId="20577"/>
          <ac:spMkLst>
            <pc:docMk/>
            <pc:sldMk cId="3272704785" sldId="335"/>
            <ac:spMk id="2" creationId="{F2ADFB4C-4611-47AB-8FCE-7EC48FE40FB5}"/>
          </ac:spMkLst>
        </pc:spChg>
        <pc:picChg chg="del mod">
          <ac:chgData name="Benoit Choquette" userId="7d1b3e11-6935-494b-afc8-7caa0c0d0196" providerId="ADAL" clId="{61186116-1BCD-43B8-AC3A-85F85524A446}" dt="2022-10-24T15:25:41.246" v="486" actId="478"/>
          <ac:picMkLst>
            <pc:docMk/>
            <pc:sldMk cId="3272704785" sldId="335"/>
            <ac:picMk id="11" creationId="{8EEC1298-0FD5-4599-97FD-298EFC160EC6}"/>
          </ac:picMkLst>
        </pc:picChg>
      </pc:sldChg>
      <pc:sldChg chg="replTag delTag">
        <pc:chgData name="Benoit Choquette" userId="7d1b3e11-6935-494b-afc8-7caa0c0d0196" providerId="ADAL" clId="{61186116-1BCD-43B8-AC3A-85F85524A446}" dt="2022-10-31T13:24:16.984" v="628"/>
        <pc:sldMkLst>
          <pc:docMk/>
          <pc:sldMk cId="614738396" sldId="337"/>
        </pc:sldMkLst>
      </pc:sldChg>
      <pc:sldChg chg="modSp mod replTag delTag">
        <pc:chgData name="Benoit Choquette" userId="7d1b3e11-6935-494b-afc8-7caa0c0d0196" providerId="ADAL" clId="{61186116-1BCD-43B8-AC3A-85F85524A446}" dt="2022-10-31T13:24:12.468" v="626"/>
        <pc:sldMkLst>
          <pc:docMk/>
          <pc:sldMk cId="2125149474" sldId="338"/>
        </pc:sldMkLst>
        <pc:spChg chg="mod">
          <ac:chgData name="Benoit Choquette" userId="7d1b3e11-6935-494b-afc8-7caa0c0d0196" providerId="ADAL" clId="{61186116-1BCD-43B8-AC3A-85F85524A446}" dt="2022-10-31T12:55:18.228" v="559" actId="20577"/>
          <ac:spMkLst>
            <pc:docMk/>
            <pc:sldMk cId="2125149474" sldId="338"/>
            <ac:spMk id="7" creationId="{FB9B794A-D3B3-463A-8A6D-9C2626F6923D}"/>
          </ac:spMkLst>
        </pc:spChg>
      </pc:sldChg>
      <pc:sldChg chg="addSp delSp modSp add mod replTag delTag">
        <pc:chgData name="Benoit Choquette" userId="7d1b3e11-6935-494b-afc8-7caa0c0d0196" providerId="ADAL" clId="{61186116-1BCD-43B8-AC3A-85F85524A446}" dt="2022-10-31T13:24:28.043" v="641"/>
        <pc:sldMkLst>
          <pc:docMk/>
          <pc:sldMk cId="1806213394" sldId="339"/>
        </pc:sldMkLst>
        <pc:spChg chg="del">
          <ac:chgData name="Benoit Choquette" userId="7d1b3e11-6935-494b-afc8-7caa0c0d0196" providerId="ADAL" clId="{61186116-1BCD-43B8-AC3A-85F85524A446}" dt="2022-10-31T13:20:38.091" v="572" actId="478"/>
          <ac:spMkLst>
            <pc:docMk/>
            <pc:sldMk cId="1806213394" sldId="339"/>
            <ac:spMk id="6" creationId="{9ADC29CF-9AA1-4214-9514-09170334BE22}"/>
          </ac:spMkLst>
        </pc:spChg>
        <pc:picChg chg="del">
          <ac:chgData name="Benoit Choquette" userId="7d1b3e11-6935-494b-afc8-7caa0c0d0196" providerId="ADAL" clId="{61186116-1BCD-43B8-AC3A-85F85524A446}" dt="2022-10-31T13:20:31.631" v="569" actId="478"/>
          <ac:picMkLst>
            <pc:docMk/>
            <pc:sldMk cId="1806213394" sldId="339"/>
            <ac:picMk id="3" creationId="{6E67CC55-F8E9-4F6D-BAD8-7C0302751C1A}"/>
          </ac:picMkLst>
        </pc:picChg>
        <pc:picChg chg="add mod">
          <ac:chgData name="Benoit Choquette" userId="7d1b3e11-6935-494b-afc8-7caa0c0d0196" providerId="ADAL" clId="{61186116-1BCD-43B8-AC3A-85F85524A446}" dt="2022-10-31T13:22:39.584" v="591" actId="14100"/>
          <ac:picMkLst>
            <pc:docMk/>
            <pc:sldMk cId="1806213394" sldId="339"/>
            <ac:picMk id="4" creationId="{1209D199-E379-4200-9F7D-CD579AE4FE09}"/>
          </ac:picMkLst>
        </pc:picChg>
        <pc:picChg chg="add mod">
          <ac:chgData name="Benoit Choquette" userId="7d1b3e11-6935-494b-afc8-7caa0c0d0196" providerId="ADAL" clId="{61186116-1BCD-43B8-AC3A-85F85524A446}" dt="2022-10-31T13:22:57.267" v="596" actId="14100"/>
          <ac:picMkLst>
            <pc:docMk/>
            <pc:sldMk cId="1806213394" sldId="339"/>
            <ac:picMk id="9" creationId="{A221EA31-858C-48DD-9E1F-62032BD1D86D}"/>
          </ac:picMkLst>
        </pc:picChg>
      </pc:sldChg>
      <pc:sldChg chg="addSp delSp modSp add mod replTag delTag">
        <pc:chgData name="Benoit Choquette" userId="7d1b3e11-6935-494b-afc8-7caa0c0d0196" providerId="ADAL" clId="{61186116-1BCD-43B8-AC3A-85F85524A446}" dt="2022-10-31T13:24:31.329" v="643"/>
        <pc:sldMkLst>
          <pc:docMk/>
          <pc:sldMk cId="89332072" sldId="340"/>
        </pc:sldMkLst>
        <pc:picChg chg="add del mod">
          <ac:chgData name="Benoit Choquette" userId="7d1b3e11-6935-494b-afc8-7caa0c0d0196" providerId="ADAL" clId="{61186116-1BCD-43B8-AC3A-85F85524A446}" dt="2022-10-31T13:23:28.816" v="601" actId="478"/>
          <ac:picMkLst>
            <pc:docMk/>
            <pc:sldMk cId="89332072" sldId="340"/>
            <ac:picMk id="3" creationId="{DD58EC90-B887-43CA-ADB0-67627F831941}"/>
          </ac:picMkLst>
        </pc:picChg>
        <pc:picChg chg="del">
          <ac:chgData name="Benoit Choquette" userId="7d1b3e11-6935-494b-afc8-7caa0c0d0196" providerId="ADAL" clId="{61186116-1BCD-43B8-AC3A-85F85524A446}" dt="2022-10-31T13:21:22.342" v="583" actId="478"/>
          <ac:picMkLst>
            <pc:docMk/>
            <pc:sldMk cId="89332072" sldId="340"/>
            <ac:picMk id="4" creationId="{1209D199-E379-4200-9F7D-CD579AE4FE09}"/>
          </ac:picMkLst>
        </pc:picChg>
        <pc:picChg chg="add mod">
          <ac:chgData name="Benoit Choquette" userId="7d1b3e11-6935-494b-afc8-7caa0c0d0196" providerId="ADAL" clId="{61186116-1BCD-43B8-AC3A-85F85524A446}" dt="2022-10-31T13:24:26.889" v="639" actId="14100"/>
          <ac:picMkLst>
            <pc:docMk/>
            <pc:sldMk cId="89332072" sldId="340"/>
            <ac:picMk id="7" creationId="{D8852010-7C5E-450D-AA8C-90981BCD2C8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B9091-73CB-4F65-9742-B73BE1BF8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D50E4B-CB2B-4EEE-9234-F91BA46DEC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CEEEB-E084-49C9-84CB-F0B8FC272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2D05-414D-4515-B43A-C82BBB8EB263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A49AB-A707-4EAD-83E3-153AD385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2718E-FF2D-457E-839C-AD416B40B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0FB4-F75A-42BF-A3B7-B2DB5BBBA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40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86F9F-88BB-4992-B97F-C94E934A2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8CC143-80DF-4532-AE4B-E0C08E363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9660F-DD00-4532-A27C-7424E4436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2D05-414D-4515-B43A-C82BBB8EB263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954C0-D391-401F-9516-58F9AEBF8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FF137-9D67-4532-8A96-E37B7461F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0FB4-F75A-42BF-A3B7-B2DB5BBBA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14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4017DA-84AF-42D0-A78C-9C543ADF55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C91D20-6058-42F8-B7BB-A3523BBFA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B4F73-DD99-4C19-81A5-20DD6A2E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2D05-414D-4515-B43A-C82BBB8EB263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F2A09-6E8F-4761-9A98-20BACBC6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BF014-8DE1-41E8-B0B3-5BE568912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0FB4-F75A-42BF-A3B7-B2DB5BBBA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01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8B6F2-9CA0-4561-84F6-A721E369E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D1939-9F56-462E-ACF7-2E2824F46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51630-5474-448A-8C92-063480D87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2D05-414D-4515-B43A-C82BBB8EB263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78A02-D052-4476-B0E2-E67806EBE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F50B6-AA52-421A-93D8-6028E1C39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0FB4-F75A-42BF-A3B7-B2DB5BBBA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5AF3A-30D6-4C62-B3F2-985949BEA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25FDA-C053-41BD-B046-0F5C7FD96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66257-01AD-4C47-B4CA-65E69878B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2D05-414D-4515-B43A-C82BBB8EB263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13FD9-B895-48CE-89BA-3F160C3ED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F6186-838F-4CF2-BCF7-252BEFF7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0FB4-F75A-42BF-A3B7-B2DB5BBBA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6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A7305-7E7A-4320-A9B6-E5B1E76F6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B9749-121F-44CC-B0C6-C07C9BC554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CD5B7B-42CA-4A36-A544-BC48DD4CA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6EF64-E1B8-4FE6-949B-A56EC3BF9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2D05-414D-4515-B43A-C82BBB8EB263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1D3134-4660-469F-B260-C3788CC4F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DDFFBD-DB56-430C-81D8-AF9A062F8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0FB4-F75A-42BF-A3B7-B2DB5BBBA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5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3EB93-46C3-4145-B2B9-DA86C2FB7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B6834-D0B0-428F-B996-99E24FB8D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4A857A-6A63-4ACA-A158-703BB6779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43E896-FE2A-47F7-95F1-D6F1550725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13B87-FD5E-4726-8C0A-643A1BCE0A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7B2F95-B6FC-4338-9885-FED2E04A2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2D05-414D-4515-B43A-C82BBB8EB263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F22B49-03BB-4542-AB11-59147AE66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17D353-D9CD-4BE6-8091-E8F0AE432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0FB4-F75A-42BF-A3B7-B2DB5BBBA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07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1FD2F-468B-4F21-9635-A46BEFDFB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AB3AB2-13E6-49CA-B586-5AFBFBF2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2D05-414D-4515-B43A-C82BBB8EB263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565E8E-CE2A-424D-AFF5-EB9405034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5733E-8C3E-4B4E-B2A9-E8E0B143C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0FB4-F75A-42BF-A3B7-B2DB5BBBA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86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6A0F33-B7A9-426C-A80A-9A9FA8BE0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2D05-414D-4515-B43A-C82BBB8EB263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19F6BB-93F3-4E2A-827A-E2EB2D553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1D342-0D6C-4F26-9506-DF6A74495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0FB4-F75A-42BF-A3B7-B2DB5BBBA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9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1CB8F-47F7-4BE0-B38B-6E0917BDB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2CB89-AEF5-465B-A053-74F9A6AC5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FD44B-8F31-46A8-B30E-346AD22FA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16E3AB-126F-40DA-A771-D7BCC42FB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2D05-414D-4515-B43A-C82BBB8EB263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2CBBE9-3F66-435C-A30D-710B33A65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5E7FA2-6136-4269-8123-6E71640A2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0FB4-F75A-42BF-A3B7-B2DB5BBBA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11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DC07-C5BB-415C-9DC6-615CC9DFB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C20C19-9934-48A8-B988-D1BF053F66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9E8B9-FF7B-4CBD-BAC7-1A2AE4B73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C0B363-59C4-46BE-BF8E-79B8ABCAC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2D05-414D-4515-B43A-C82BBB8EB263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81ACD6-262C-49FC-9DB4-0D3A19437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5C8B40-19A7-40E6-9C76-92B41A7B9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0FB4-F75A-42BF-A3B7-B2DB5BBBA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32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6CAAD-CCD8-4FDA-9524-F92688733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0EC1C-2257-4F3D-8B20-A25C657D1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A7362-9CF1-48FB-9F56-6098BD0ED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02D05-414D-4515-B43A-C82BBB8EB263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46D9F-256C-404C-84B7-5922D76CC2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31589-E2F2-47E7-A6DC-CC34B2E78A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60FB4-F75A-42BF-A3B7-B2DB5BBBA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1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8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8763000" cy="144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29000" y="3124200"/>
            <a:ext cx="531780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0" dirty="0"/>
              <a:t>CEAEC MEETING</a:t>
            </a:r>
          </a:p>
          <a:p>
            <a:r>
              <a:rPr lang="en-CA" dirty="0"/>
              <a:t>				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813A1C-D9F2-4E0C-A9A7-2B815D8563AA}"/>
              </a:ext>
            </a:extLst>
          </p:cNvPr>
          <p:cNvSpPr/>
          <p:nvPr/>
        </p:nvSpPr>
        <p:spPr>
          <a:xfrm>
            <a:off x="4572001" y="4495800"/>
            <a:ext cx="2902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Ottawa, November 2-3, 2022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144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9357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1981200" y="2057401"/>
            <a:ext cx="70104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5C3796-C051-4238-8ABF-30D43C63B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877" y="1062586"/>
            <a:ext cx="9083827" cy="56773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017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1981200" y="2057401"/>
            <a:ext cx="70104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4A57E3-46AC-495A-9554-632ABB0CAA3B}"/>
              </a:ext>
            </a:extLst>
          </p:cNvPr>
          <p:cNvSpPr txBox="1"/>
          <p:nvPr/>
        </p:nvSpPr>
        <p:spPr>
          <a:xfrm>
            <a:off x="7783964" y="268070"/>
            <a:ext cx="3503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/>
              <a:t>CEAEC Objectives</a:t>
            </a:r>
            <a:endParaRPr lang="en-US" sz="3600" b="1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435F557-D3F1-46FE-8DF2-047A78707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9357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ADFB4C-4611-47AB-8FCE-7EC48FE40FB5}"/>
              </a:ext>
            </a:extLst>
          </p:cNvPr>
          <p:cNvSpPr txBox="1"/>
          <p:nvPr/>
        </p:nvSpPr>
        <p:spPr>
          <a:xfrm>
            <a:off x="923109" y="2551611"/>
            <a:ext cx="1105988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400" dirty="0"/>
              <a:t>Promote </a:t>
            </a:r>
            <a:r>
              <a:rPr lang="en-CA" sz="2400"/>
              <a:t>high HSEC standards </a:t>
            </a:r>
            <a:r>
              <a:rPr lang="en-CA" sz="2400" dirty="0"/>
              <a:t>for use, handling, storage and transport of explosives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400" dirty="0"/>
              <a:t>Encourage adoption of uniform legislation for the explosives industry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400" dirty="0"/>
              <a:t>Promote general interests of distributors, manufacturers and end-users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400" dirty="0"/>
              <a:t>Develop good working relationship between manufacturers and distributors</a:t>
            </a:r>
          </a:p>
          <a:p>
            <a:endParaRPr lang="en-CA" sz="2800" dirty="0"/>
          </a:p>
          <a:p>
            <a:r>
              <a:rPr lang="en-CA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2704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1981200" y="2057401"/>
            <a:ext cx="70104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A93265-972F-47AF-A9B6-080B6AC71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132" y="990600"/>
            <a:ext cx="8203473" cy="532675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AAE1805-7A4A-43C4-92BE-E5D9EB5FB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9357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C3FCE4-F490-415C-92A7-C4D9189C0134}"/>
              </a:ext>
            </a:extLst>
          </p:cNvPr>
          <p:cNvSpPr txBox="1"/>
          <p:nvPr/>
        </p:nvSpPr>
        <p:spPr>
          <a:xfrm>
            <a:off x="7933508" y="134034"/>
            <a:ext cx="3305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dirty="0"/>
              <a:t>Code of </a:t>
            </a:r>
            <a:r>
              <a:rPr lang="fr-CA" sz="3600" dirty="0" err="1"/>
              <a:t>Conduct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5764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1981200" y="2057401"/>
            <a:ext cx="70104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47F098E-4410-483B-BB42-17FFFC3F8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9357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DD60DC-6763-482F-99AF-2AF88F58E02D}"/>
              </a:ext>
            </a:extLst>
          </p:cNvPr>
          <p:cNvSpPr txBox="1"/>
          <p:nvPr/>
        </p:nvSpPr>
        <p:spPr>
          <a:xfrm>
            <a:off x="8656319" y="134034"/>
            <a:ext cx="248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/>
              <a:t>Highlights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A9A629-03ED-4FEE-996C-546281730F12}"/>
              </a:ext>
            </a:extLst>
          </p:cNvPr>
          <p:cNvSpPr txBox="1"/>
          <p:nvPr/>
        </p:nvSpPr>
        <p:spPr>
          <a:xfrm>
            <a:off x="5638800" y="297397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9B794A-D3B3-463A-8A6D-9C2626F6923D}"/>
              </a:ext>
            </a:extLst>
          </p:cNvPr>
          <p:cNvSpPr txBox="1"/>
          <p:nvPr/>
        </p:nvSpPr>
        <p:spPr>
          <a:xfrm>
            <a:off x="1550126" y="2057401"/>
            <a:ext cx="88653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A" sz="2800" dirty="0" err="1"/>
              <a:t>Committee</a:t>
            </a:r>
            <a:r>
              <a:rPr lang="fr-CA" sz="2800" dirty="0"/>
              <a:t> </a:t>
            </a:r>
            <a:r>
              <a:rPr lang="fr-CA" sz="2800" dirty="0" err="1"/>
              <a:t>works</a:t>
            </a:r>
            <a:r>
              <a:rPr lang="fr-CA" sz="28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A" sz="2800" dirty="0"/>
              <a:t>New computer &amp; software -  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A" sz="2800" dirty="0"/>
              <a:t>Introduction of Monkey Survey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A" sz="2800" dirty="0"/>
              <a:t>CID </a:t>
            </a:r>
            <a:r>
              <a:rPr lang="fr-CA" sz="2800" dirty="0" err="1"/>
              <a:t>MTeams</a:t>
            </a:r>
            <a:r>
              <a:rPr lang="fr-CA" sz="2800" dirty="0"/>
              <a:t> </a:t>
            </a:r>
            <a:r>
              <a:rPr lang="fr-CA" sz="2800" dirty="0" err="1"/>
              <a:t>Presentations</a:t>
            </a:r>
            <a:r>
              <a:rPr lang="fr-CA" sz="2800" dirty="0"/>
              <a:t> &amp; Beta </a:t>
            </a:r>
            <a:r>
              <a:rPr lang="fr-CA" sz="2800" dirty="0" err="1"/>
              <a:t>Testing</a:t>
            </a:r>
            <a:endParaRPr lang="fr-CA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A" sz="2800" dirty="0"/>
              <a:t>Participation in </a:t>
            </a:r>
            <a:r>
              <a:rPr lang="en-US" sz="2800" dirty="0">
                <a:effectLst/>
                <a:ea typeface="Calibri" panose="020F0502020204030204" pitchFamily="34" charset="0"/>
              </a:rPr>
              <a:t>2910-510 Q/D standards committee</a:t>
            </a:r>
            <a:endParaRPr lang="fr-CA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A" sz="2800" dirty="0"/>
              <a:t>Quartlerly Meetings </a:t>
            </a:r>
            <a:r>
              <a:rPr lang="fr-CA" sz="2800" dirty="0" err="1"/>
              <a:t>with</a:t>
            </a:r>
            <a:r>
              <a:rPr lang="fr-CA" sz="2800" dirty="0"/>
              <a:t> </a:t>
            </a:r>
            <a:r>
              <a:rPr lang="fr-CA" sz="2800" dirty="0" err="1"/>
              <a:t>Regulators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5149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1981200" y="2057401"/>
            <a:ext cx="70104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pic>
        <p:nvPicPr>
          <p:cNvPr id="3" name="Picture 2" descr="A group of people sitting at long tables&#10;&#10;Description automatically generated with medium confidence">
            <a:extLst>
              <a:ext uri="{FF2B5EF4-FFF2-40B4-BE49-F238E27FC236}">
                <a16:creationId xmlns:a16="http://schemas.microsoft.com/office/drawing/2014/main" id="{6E67CC55-F8E9-4F6D-BAD8-7C0302751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41" y="914400"/>
            <a:ext cx="7921658" cy="59412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DC29CF-9AA1-4214-9514-09170334BE22}"/>
              </a:ext>
            </a:extLst>
          </p:cNvPr>
          <p:cNvSpPr txBox="1"/>
          <p:nvPr/>
        </p:nvSpPr>
        <p:spPr>
          <a:xfrm>
            <a:off x="9588136" y="2386148"/>
            <a:ext cx="1933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err="1"/>
              <a:t>Quarterly</a:t>
            </a:r>
            <a:r>
              <a:rPr lang="fr-CA" sz="2800" dirty="0"/>
              <a:t> meetings </a:t>
            </a:r>
            <a:r>
              <a:rPr lang="fr-CA" sz="2800" dirty="0" err="1"/>
              <a:t>with</a:t>
            </a:r>
            <a:r>
              <a:rPr lang="fr-CA" sz="2800" dirty="0"/>
              <a:t> </a:t>
            </a:r>
            <a:r>
              <a:rPr lang="fr-CA" sz="2800" dirty="0" err="1"/>
              <a:t>Regulators</a:t>
            </a:r>
            <a:endParaRPr lang="en-US" sz="28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47F098E-4410-483B-BB42-17FFFC3F8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9357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4738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1981200" y="2057401"/>
            <a:ext cx="70104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47F098E-4410-483B-BB42-17FFFC3F8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9357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09D199-E379-4200-9F7D-CD579AE4F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27" y="1383587"/>
            <a:ext cx="7010400" cy="41593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21EA31-858C-48DD-9E1F-62032BD1D8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7035" y="5116216"/>
            <a:ext cx="7492735" cy="12322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6213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1981200" y="2057401"/>
            <a:ext cx="70104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47F098E-4410-483B-BB42-17FFFC3F8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9357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852010-7C5E-450D-AA8C-90981BCD2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810" y="914400"/>
            <a:ext cx="6444651" cy="57620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3320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4414</TotalTime>
  <Words>93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Benoit Choquette</dc:creator>
  <cp:lastModifiedBy>Benoit Choquette</cp:lastModifiedBy>
  <cp:revision>2</cp:revision>
  <dcterms:created xsi:type="dcterms:W3CDTF">2021-11-16T23:02:23Z</dcterms:created>
  <dcterms:modified xsi:type="dcterms:W3CDTF">2022-10-31T13:25:31Z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11CB4383-8965-461B-A60B-2F4C2698ADAB</vt:lpwstr>
  </property>
  <property fmtid="{D5CDD505-2E9C-101B-9397-08002B2CF9AE}" pid="3" name="ArticulatePath">
    <vt:lpwstr>Presentation1</vt:lpwstr>
  </property>
</Properties>
</file>