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7.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8.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9.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10.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11.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12.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13.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1"/>
  </p:sldMasterIdLst>
  <p:notesMasterIdLst>
    <p:notesMasterId r:id="rId24"/>
  </p:notesMasterIdLst>
  <p:handoutMasterIdLst>
    <p:handoutMasterId r:id="rId25"/>
  </p:handoutMasterIdLst>
  <p:sldIdLst>
    <p:sldId id="258" r:id="rId2"/>
    <p:sldId id="288" r:id="rId3"/>
    <p:sldId id="402" r:id="rId4"/>
    <p:sldId id="403" r:id="rId5"/>
    <p:sldId id="404" r:id="rId6"/>
    <p:sldId id="284" r:id="rId7"/>
    <p:sldId id="389" r:id="rId8"/>
    <p:sldId id="399" r:id="rId9"/>
    <p:sldId id="395" r:id="rId10"/>
    <p:sldId id="397" r:id="rId11"/>
    <p:sldId id="396" r:id="rId12"/>
    <p:sldId id="285" r:id="rId13"/>
    <p:sldId id="394" r:id="rId14"/>
    <p:sldId id="411" r:id="rId15"/>
    <p:sldId id="412" r:id="rId16"/>
    <p:sldId id="413" r:id="rId17"/>
    <p:sldId id="410" r:id="rId18"/>
    <p:sldId id="408" r:id="rId19"/>
    <p:sldId id="409" r:id="rId20"/>
    <p:sldId id="407" r:id="rId21"/>
    <p:sldId id="406" r:id="rId22"/>
    <p:sldId id="405" r:id="rId23"/>
  </p:sldIdLst>
  <p:sldSz cx="9144000" cy="6858000" type="screen4x3"/>
  <p:notesSz cx="7023100" cy="9309100"/>
  <p:custDataLst>
    <p:tags r:id="rId26"/>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624">
          <p15:clr>
            <a:srgbClr val="A4A3A4"/>
          </p15:clr>
        </p15:guide>
        <p15:guide id="2" pos="2832">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6165D"/>
    <a:srgbClr val="0070E3"/>
    <a:srgbClr val="FF5008"/>
    <a:srgbClr val="0000FF"/>
    <a:srgbClr val="FFEC00"/>
    <a:srgbClr val="4F81BD"/>
    <a:srgbClr val="336699"/>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46" autoAdjust="0"/>
    <p:restoredTop sz="87802" autoAdjust="0"/>
  </p:normalViewPr>
  <p:slideViewPr>
    <p:cSldViewPr>
      <p:cViewPr varScale="1">
        <p:scale>
          <a:sx n="102" d="100"/>
          <a:sy n="102" d="100"/>
        </p:scale>
        <p:origin x="2118" y="108"/>
      </p:cViewPr>
      <p:guideLst>
        <p:guide orient="horz" pos="624"/>
        <p:guide pos="2832"/>
      </p:guideLst>
    </p:cSldViewPr>
  </p:slideViewPr>
  <p:outlineViewPr>
    <p:cViewPr>
      <p:scale>
        <a:sx n="33" d="100"/>
        <a:sy n="33" d="100"/>
      </p:scale>
      <p:origin x="0" y="-106"/>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67" d="100"/>
          <a:sy n="67" d="100"/>
        </p:scale>
        <p:origin x="-3784" y="-128"/>
      </p:cViewPr>
      <p:guideLst>
        <p:guide orient="horz" pos="2932"/>
        <p:guide pos="2212"/>
      </p:guideLst>
    </p:cSldViewPr>
  </p:notesViewPr>
  <p:gridSpacing cx="57150" cy="5715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1" tIns="46660" rIns="93321" bIns="46660" numCol="1" anchor="t" anchorCtr="0" compatLnSpc="1">
            <a:prstTxWarp prst="textNoShape">
              <a:avLst/>
            </a:prstTxWarp>
          </a:bodyPr>
          <a:lstStyle>
            <a:lvl1pPr defTabSz="932706" eaLnBrk="1" hangingPunct="1">
              <a:defRPr sz="1200">
                <a:latin typeface="Times New Roman" charset="0"/>
                <a:ea typeface="ＭＳ Ｐゴシック" pitchFamily="-110" charset="-128"/>
                <a:cs typeface="+mn-cs"/>
              </a:defRPr>
            </a:lvl1pPr>
          </a:lstStyle>
          <a:p>
            <a:pPr>
              <a:defRPr/>
            </a:pPr>
            <a:endParaRPr lang="en-US"/>
          </a:p>
        </p:txBody>
      </p:sp>
      <p:sp>
        <p:nvSpPr>
          <p:cNvPr id="5123" name="Rectangle 3"/>
          <p:cNvSpPr>
            <a:spLocks noGrp="1" noChangeArrowheads="1"/>
          </p:cNvSpPr>
          <p:nvPr>
            <p:ph type="dt" sz="quarter" idx="1"/>
          </p:nvPr>
        </p:nvSpPr>
        <p:spPr bwMode="auto">
          <a:xfrm>
            <a:off x="3979863" y="0"/>
            <a:ext cx="3043237" cy="465138"/>
          </a:xfrm>
          <a:prstGeom prst="rect">
            <a:avLst/>
          </a:prstGeom>
          <a:noFill/>
          <a:ln w="9525">
            <a:noFill/>
            <a:miter lim="800000"/>
            <a:headEnd/>
            <a:tailEnd/>
          </a:ln>
          <a:effectLst/>
        </p:spPr>
        <p:txBody>
          <a:bodyPr vert="horz" wrap="square" lIns="93321" tIns="46660" rIns="93321" bIns="46660" numCol="1" anchor="t" anchorCtr="0" compatLnSpc="1">
            <a:prstTxWarp prst="textNoShape">
              <a:avLst/>
            </a:prstTxWarp>
          </a:bodyPr>
          <a:lstStyle>
            <a:lvl1pPr algn="r" defTabSz="932706" eaLnBrk="1" hangingPunct="1">
              <a:defRPr sz="1200">
                <a:latin typeface="Times New Roman" charset="0"/>
                <a:ea typeface="ＭＳ Ｐゴシック" pitchFamily="-110" charset="-128"/>
                <a:cs typeface="+mn-cs"/>
              </a:defRPr>
            </a:lvl1pPr>
          </a:lstStyle>
          <a:p>
            <a:pPr>
              <a:defRPr/>
            </a:pPr>
            <a:endParaRPr lang="en-US"/>
          </a:p>
        </p:txBody>
      </p:sp>
      <p:sp>
        <p:nvSpPr>
          <p:cNvPr id="5124" name="Rectangle 4"/>
          <p:cNvSpPr>
            <a:spLocks noGrp="1" noChangeArrowheads="1"/>
          </p:cNvSpPr>
          <p:nvPr>
            <p:ph type="ftr" sz="quarter" idx="2"/>
          </p:nvPr>
        </p:nvSpPr>
        <p:spPr bwMode="auto">
          <a:xfrm>
            <a:off x="0" y="8843963"/>
            <a:ext cx="3043238" cy="465137"/>
          </a:xfrm>
          <a:prstGeom prst="rect">
            <a:avLst/>
          </a:prstGeom>
          <a:noFill/>
          <a:ln w="9525">
            <a:noFill/>
            <a:miter lim="800000"/>
            <a:headEnd/>
            <a:tailEnd/>
          </a:ln>
          <a:effectLst/>
        </p:spPr>
        <p:txBody>
          <a:bodyPr vert="horz" wrap="square" lIns="93321" tIns="46660" rIns="93321" bIns="46660" numCol="1" anchor="b" anchorCtr="0" compatLnSpc="1">
            <a:prstTxWarp prst="textNoShape">
              <a:avLst/>
            </a:prstTxWarp>
          </a:bodyPr>
          <a:lstStyle>
            <a:lvl1pPr defTabSz="932706" eaLnBrk="1" hangingPunct="1">
              <a:defRPr sz="1200">
                <a:latin typeface="Times New Roman" charset="0"/>
                <a:ea typeface="ＭＳ Ｐゴシック" pitchFamily="-110" charset="-128"/>
                <a:cs typeface="+mn-cs"/>
              </a:defRPr>
            </a:lvl1pPr>
          </a:lstStyle>
          <a:p>
            <a:pPr>
              <a:defRPr/>
            </a:pPr>
            <a:endParaRPr lang="en-US"/>
          </a:p>
        </p:txBody>
      </p:sp>
      <p:sp>
        <p:nvSpPr>
          <p:cNvPr id="5125" name="Rectangle 5"/>
          <p:cNvSpPr>
            <a:spLocks noGrp="1" noChangeArrowheads="1"/>
          </p:cNvSpPr>
          <p:nvPr>
            <p:ph type="sldNum" sz="quarter" idx="3"/>
          </p:nvPr>
        </p:nvSpPr>
        <p:spPr bwMode="auto">
          <a:xfrm>
            <a:off x="3979863" y="8843963"/>
            <a:ext cx="3043237" cy="465137"/>
          </a:xfrm>
          <a:prstGeom prst="rect">
            <a:avLst/>
          </a:prstGeom>
          <a:noFill/>
          <a:ln w="9525">
            <a:noFill/>
            <a:miter lim="800000"/>
            <a:headEnd/>
            <a:tailEnd/>
          </a:ln>
          <a:effectLst/>
        </p:spPr>
        <p:txBody>
          <a:bodyPr vert="horz" wrap="square" lIns="93321" tIns="46660" rIns="93321" bIns="46660" numCol="1" anchor="b" anchorCtr="0" compatLnSpc="1">
            <a:prstTxWarp prst="textNoShape">
              <a:avLst/>
            </a:prstTxWarp>
          </a:bodyPr>
          <a:lstStyle>
            <a:lvl1pPr algn="r" defTabSz="931863" eaLnBrk="1" hangingPunct="1">
              <a:defRPr sz="1200"/>
            </a:lvl1pPr>
          </a:lstStyle>
          <a:p>
            <a:pPr>
              <a:defRPr/>
            </a:pPr>
            <a:fld id="{25BF4CF5-D9B8-493F-AE1C-A00C3B8D52C4}" type="slidenum">
              <a:rPr lang="en-US" altLang="en-US"/>
              <a:pPr>
                <a:defRPr/>
              </a:pPr>
              <a:t>‹#›</a:t>
            </a:fld>
            <a:endParaRPr lang="en-US" altLang="en-US"/>
          </a:p>
        </p:txBody>
      </p:sp>
    </p:spTree>
    <p:extLst>
      <p:ext uri="{BB962C8B-B14F-4D97-AF65-F5344CB8AC3E}">
        <p14:creationId xmlns:p14="http://schemas.microsoft.com/office/powerpoint/2010/main" val="21406771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238" cy="465138"/>
          </a:xfrm>
          <a:prstGeom prst="rect">
            <a:avLst/>
          </a:prstGeom>
        </p:spPr>
        <p:txBody>
          <a:bodyPr vert="horz" wrap="square" lIns="61823" tIns="30911" rIns="61823" bIns="30911" numCol="1" anchor="t" anchorCtr="0" compatLnSpc="1">
            <a:prstTxWarp prst="textNoShape">
              <a:avLst/>
            </a:prstTxWarp>
          </a:bodyPr>
          <a:lstStyle>
            <a:lvl1pPr eaLnBrk="1" hangingPunct="1">
              <a:defRPr sz="800">
                <a:latin typeface="Times New Roman" charset="0"/>
                <a:ea typeface="ＭＳ Ｐゴシック" pitchFamily="-110" charset="-128"/>
                <a:cs typeface="+mn-cs"/>
              </a:defRPr>
            </a:lvl1pPr>
          </a:lstStyle>
          <a:p>
            <a:pPr>
              <a:defRPr/>
            </a:pPr>
            <a:endParaRPr lang="en-US"/>
          </a:p>
        </p:txBody>
      </p:sp>
      <p:sp>
        <p:nvSpPr>
          <p:cNvPr id="3" name="Date Placeholder 2"/>
          <p:cNvSpPr>
            <a:spLocks noGrp="1"/>
          </p:cNvSpPr>
          <p:nvPr>
            <p:ph type="dt" idx="1"/>
          </p:nvPr>
        </p:nvSpPr>
        <p:spPr>
          <a:xfrm>
            <a:off x="3978275" y="0"/>
            <a:ext cx="3043238" cy="465138"/>
          </a:xfrm>
          <a:prstGeom prst="rect">
            <a:avLst/>
          </a:prstGeom>
        </p:spPr>
        <p:txBody>
          <a:bodyPr vert="horz" wrap="square" lIns="61823" tIns="30911" rIns="61823" bIns="30911" numCol="1" anchor="t" anchorCtr="0" compatLnSpc="1">
            <a:prstTxWarp prst="textNoShape">
              <a:avLst/>
            </a:prstTxWarp>
          </a:bodyPr>
          <a:lstStyle>
            <a:lvl1pPr algn="r" eaLnBrk="1" hangingPunct="1">
              <a:defRPr sz="800">
                <a:latin typeface="Times New Roman" charset="0"/>
                <a:ea typeface="ＭＳ Ｐゴシック" pitchFamily="-110" charset="-128"/>
                <a:cs typeface="+mn-cs"/>
              </a:defRPr>
            </a:lvl1pPr>
          </a:lstStyle>
          <a:p>
            <a:pPr>
              <a:defRPr/>
            </a:pPr>
            <a:fld id="{3F2E5B7A-DAC1-4587-B0F7-1E62B8111E4F}" type="datetime1">
              <a:rPr lang="en-US"/>
              <a:pPr>
                <a:defRPr/>
              </a:pPr>
              <a:t>11/9/2018</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wrap="square" lIns="61823" tIns="30911" rIns="61823" bIns="30911"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1675" y="4421188"/>
            <a:ext cx="5619750" cy="4189412"/>
          </a:xfrm>
          <a:prstGeom prst="rect">
            <a:avLst/>
          </a:prstGeom>
        </p:spPr>
        <p:txBody>
          <a:bodyPr vert="horz" wrap="square" lIns="61823" tIns="30911" rIns="61823" bIns="30911" numCol="1" anchor="t" anchorCtr="0" compatLnSpc="1">
            <a:prstTxWarp prst="textNoShape">
              <a:avLst/>
            </a:prstTxWarp>
            <a:normAutofit/>
          </a:bodyPr>
          <a:lstStyle/>
          <a:p>
            <a:pPr lvl="0"/>
            <a:r>
              <a:rPr lang="fr-CA" noProof="0" smtClean="0"/>
              <a:t>Click to edit Master text styles</a:t>
            </a:r>
          </a:p>
          <a:p>
            <a:pPr lvl="1"/>
            <a:r>
              <a:rPr lang="fr-CA" noProof="0" smtClean="0"/>
              <a:t>Second level</a:t>
            </a:r>
          </a:p>
          <a:p>
            <a:pPr lvl="2"/>
            <a:r>
              <a:rPr lang="fr-CA" noProof="0" smtClean="0"/>
              <a:t>Third level</a:t>
            </a:r>
          </a:p>
          <a:p>
            <a:pPr lvl="3"/>
            <a:r>
              <a:rPr lang="fr-CA" noProof="0" smtClean="0"/>
              <a:t>Fourth level</a:t>
            </a:r>
          </a:p>
          <a:p>
            <a:pPr lvl="4"/>
            <a:r>
              <a:rPr lang="fr-CA" noProof="0" smtClean="0"/>
              <a:t>Fifth level</a:t>
            </a:r>
            <a:endParaRPr lang="en-US" noProof="0" smtClean="0"/>
          </a:p>
        </p:txBody>
      </p:sp>
      <p:sp>
        <p:nvSpPr>
          <p:cNvPr id="6" name="Footer Placeholder 5"/>
          <p:cNvSpPr>
            <a:spLocks noGrp="1"/>
          </p:cNvSpPr>
          <p:nvPr>
            <p:ph type="ftr" sz="quarter" idx="4"/>
          </p:nvPr>
        </p:nvSpPr>
        <p:spPr>
          <a:xfrm>
            <a:off x="0" y="8842375"/>
            <a:ext cx="3043238" cy="465138"/>
          </a:xfrm>
          <a:prstGeom prst="rect">
            <a:avLst/>
          </a:prstGeom>
        </p:spPr>
        <p:txBody>
          <a:bodyPr vert="horz" wrap="square" lIns="61823" tIns="30911" rIns="61823" bIns="30911" numCol="1" anchor="b" anchorCtr="0" compatLnSpc="1">
            <a:prstTxWarp prst="textNoShape">
              <a:avLst/>
            </a:prstTxWarp>
          </a:bodyPr>
          <a:lstStyle>
            <a:lvl1pPr eaLnBrk="1" hangingPunct="1">
              <a:defRPr sz="800">
                <a:latin typeface="Times New Roman" charset="0"/>
                <a:ea typeface="ＭＳ Ｐゴシック" pitchFamily="-110" charset="-128"/>
                <a:cs typeface="+mn-cs"/>
              </a:defRPr>
            </a:lvl1pPr>
          </a:lstStyle>
          <a:p>
            <a:pPr>
              <a:defRPr/>
            </a:pPr>
            <a:endParaRPr lang="en-US"/>
          </a:p>
        </p:txBody>
      </p:sp>
      <p:sp>
        <p:nvSpPr>
          <p:cNvPr id="7" name="Slide Number Placeholder 6"/>
          <p:cNvSpPr>
            <a:spLocks noGrp="1"/>
          </p:cNvSpPr>
          <p:nvPr>
            <p:ph type="sldNum" sz="quarter" idx="5"/>
          </p:nvPr>
        </p:nvSpPr>
        <p:spPr>
          <a:xfrm>
            <a:off x="3978275" y="8842375"/>
            <a:ext cx="3043238" cy="465138"/>
          </a:xfrm>
          <a:prstGeom prst="rect">
            <a:avLst/>
          </a:prstGeom>
        </p:spPr>
        <p:txBody>
          <a:bodyPr vert="horz" wrap="square" lIns="61823" tIns="30911" rIns="61823" bIns="30911" numCol="1" anchor="b" anchorCtr="0" compatLnSpc="1">
            <a:prstTxWarp prst="textNoShape">
              <a:avLst/>
            </a:prstTxWarp>
          </a:bodyPr>
          <a:lstStyle>
            <a:lvl1pPr algn="r" eaLnBrk="1" hangingPunct="1">
              <a:defRPr sz="800"/>
            </a:lvl1pPr>
          </a:lstStyle>
          <a:p>
            <a:pPr>
              <a:defRPr/>
            </a:pPr>
            <a:fld id="{B43AAA46-4834-4F4E-8A23-98EC4CEEACB2}" type="slidenum">
              <a:rPr lang="en-US" altLang="en-US"/>
              <a:pPr>
                <a:defRPr/>
              </a:pPr>
              <a:t>‹#›</a:t>
            </a:fld>
            <a:endParaRPr lang="en-US" altLang="en-US"/>
          </a:p>
        </p:txBody>
      </p:sp>
    </p:spTree>
    <p:extLst>
      <p:ext uri="{BB962C8B-B14F-4D97-AF65-F5344CB8AC3E}">
        <p14:creationId xmlns:p14="http://schemas.microsoft.com/office/powerpoint/2010/main" val="71832159"/>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anose="020B0600070205080204" pitchFamily="34" charset="-128"/>
            </a:endParaRPr>
          </a:p>
        </p:txBody>
      </p:sp>
      <p:sp>
        <p:nvSpPr>
          <p:cNvPr id="13316"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80FFA5F-D97B-41FA-9E1B-30E6D4C90D83}" type="slidenum">
              <a:rPr lang="en-US" altLang="en-US" sz="800" smtClean="0"/>
              <a:pPr/>
              <a:t>1</a:t>
            </a:fld>
            <a:endParaRPr lang="en-US" altLang="en-US" sz="800" smtClean="0"/>
          </a:p>
        </p:txBody>
      </p:sp>
    </p:spTree>
    <p:extLst>
      <p:ext uri="{BB962C8B-B14F-4D97-AF65-F5344CB8AC3E}">
        <p14:creationId xmlns:p14="http://schemas.microsoft.com/office/powerpoint/2010/main" val="329600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extLst/>
        </p:spPr>
        <p:txBody>
          <a:bodyPr>
            <a:normAutofit/>
          </a:bodyPr>
          <a:lstStyle/>
          <a:p>
            <a:pPr>
              <a:defRPr/>
            </a:pPr>
            <a:endParaRPr lang="en-US" altLang="en-US" dirty="0" smtClean="0">
              <a:ea typeface="ＭＳ Ｐゴシック" panose="020B0600070205080204"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626D86F0-EBD4-4C54-91DD-678BAB0F5E52}" type="slidenum">
              <a:rPr lang="en-US" altLang="en-US" sz="800" smtClean="0"/>
              <a:pPr/>
              <a:t>10</a:t>
            </a:fld>
            <a:endParaRPr lang="en-US" altLang="en-US" sz="800" smtClean="0"/>
          </a:p>
        </p:txBody>
      </p:sp>
    </p:spTree>
    <p:extLst>
      <p:ext uri="{BB962C8B-B14F-4D97-AF65-F5344CB8AC3E}">
        <p14:creationId xmlns:p14="http://schemas.microsoft.com/office/powerpoint/2010/main" val="35701069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46B498A8-C906-471D-AF96-D0A78BACB97C}" type="slidenum">
              <a:rPr lang="en-US" altLang="en-US" sz="800" smtClean="0"/>
              <a:pPr/>
              <a:t>11</a:t>
            </a:fld>
            <a:endParaRPr lang="en-US" altLang="en-US" sz="800" smtClean="0"/>
          </a:p>
        </p:txBody>
      </p:sp>
    </p:spTree>
    <p:extLst>
      <p:ext uri="{BB962C8B-B14F-4D97-AF65-F5344CB8AC3E}">
        <p14:creationId xmlns:p14="http://schemas.microsoft.com/office/powerpoint/2010/main" val="3530701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804B40B-3424-4404-9B45-949223E422D1}" type="slidenum">
              <a:rPr lang="en-US" altLang="en-US" sz="800" smtClean="0"/>
              <a:pPr/>
              <a:t>12</a:t>
            </a:fld>
            <a:endParaRPr lang="en-US" altLang="en-US" sz="800" smtClean="0"/>
          </a:p>
        </p:txBody>
      </p:sp>
      <p:sp>
        <p:nvSpPr>
          <p:cNvPr id="25603" name="Rectangle 2"/>
          <p:cNvSpPr>
            <a:spLocks noGrp="1" noRot="1" noChangeAspect="1" noChangeArrowheads="1" noTextEdit="1"/>
          </p:cNvSpPr>
          <p:nvPr>
            <p:ph type="sldImg"/>
          </p:nvPr>
        </p:nvSpPr>
        <p:spPr bwMode="auto">
          <a:xfrm>
            <a:off x="1060450" y="608013"/>
            <a:ext cx="4903788" cy="36766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5604" name="Rectangle 3"/>
          <p:cNvSpPr>
            <a:spLocks noGrp="1" noChangeArrowheads="1"/>
          </p:cNvSpPr>
          <p:nvPr>
            <p:ph type="body" idx="1"/>
          </p:nvPr>
        </p:nvSpPr>
        <p:spPr bwMode="auto">
          <a:xfrm>
            <a:off x="930275" y="4413250"/>
            <a:ext cx="5162550" cy="4657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83" tIns="49785" rIns="102783" bIns="49785"/>
          <a:lstStyle/>
          <a:p>
            <a:endParaRPr lang="fr-FR" altLang="en-US" smtClean="0">
              <a:ea typeface="ＭＳ Ｐゴシック" panose="020B0600070205080204" pitchFamily="34" charset="-128"/>
            </a:endParaRPr>
          </a:p>
        </p:txBody>
      </p:sp>
    </p:spTree>
    <p:extLst>
      <p:ext uri="{BB962C8B-B14F-4D97-AF65-F5344CB8AC3E}">
        <p14:creationId xmlns:p14="http://schemas.microsoft.com/office/powerpoint/2010/main" val="3987946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anose="020B0600070205080204"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EF793C29-8728-456B-A843-C506807B9E72}" type="slidenum">
              <a:rPr lang="en-US" altLang="en-US" sz="800" smtClean="0"/>
              <a:pPr/>
              <a:t>13</a:t>
            </a:fld>
            <a:endParaRPr lang="en-US" altLang="en-US" sz="800" smtClean="0"/>
          </a:p>
        </p:txBody>
      </p:sp>
    </p:spTree>
    <p:extLst>
      <p:ext uri="{BB962C8B-B14F-4D97-AF65-F5344CB8AC3E}">
        <p14:creationId xmlns:p14="http://schemas.microsoft.com/office/powerpoint/2010/main" val="842483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35500AC-0025-4B1C-B4F3-37431DB67000}" type="slidenum">
              <a:rPr lang="en-US" altLang="en-US" sz="800" smtClean="0"/>
              <a:pPr/>
              <a:t>14</a:t>
            </a:fld>
            <a:endParaRPr lang="en-US" altLang="en-US" sz="800" dirty="0" smtClean="0"/>
          </a:p>
        </p:txBody>
      </p:sp>
    </p:spTree>
    <p:extLst>
      <p:ext uri="{BB962C8B-B14F-4D97-AF65-F5344CB8AC3E}">
        <p14:creationId xmlns:p14="http://schemas.microsoft.com/office/powerpoint/2010/main" val="26780391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ln/>
          <a:extLst>
            <a:ext uri="{909E8E84-426E-40dd-AFC4-6F175D3DCCD1}"/>
            <a:ext uri="{91240B29-F687-4f45-9708-019B960494DF}"/>
          </a:extLst>
        </p:spPr>
        <p:txBody>
          <a:bodyPr>
            <a:normAutofit/>
          </a:bodyPr>
          <a:lstStyle/>
          <a:p>
            <a:pPr marL="0" indent="0">
              <a:lnSpc>
                <a:spcPct val="100000"/>
              </a:lnSpc>
              <a:spcBef>
                <a:spcPts val="36"/>
              </a:spcBef>
              <a:spcAft>
                <a:spcPts val="0"/>
              </a:spcAft>
              <a:defRPr/>
            </a:pPr>
            <a:endParaRPr lang="en-CA" dirty="0">
              <a:latin typeface="Arial" panose="020B0604020202020204" pitchFamily="34" charset="0"/>
              <a:cs typeface="Arial" panose="020B0604020202020204" pitchFamily="34" charset="0"/>
            </a:endParaRPr>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CF2579DC-23B2-4B6F-A3C8-F016470E3F06}" type="slidenum">
              <a:rPr lang="en-US" altLang="en-US" sz="1200" smtClean="0">
                <a:latin typeface="Times New Roman" panose="02020603050405020304" pitchFamily="18" charset="0"/>
              </a:rPr>
              <a:pPr/>
              <a:t>15</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2552079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ln/>
          <a:extLst>
            <a:ext uri="{909E8E84-426E-40dd-AFC4-6F175D3DCCD1}"/>
            <a:ext uri="{91240B29-F687-4f45-9708-019B960494DF}"/>
          </a:extLst>
        </p:spPr>
        <p:txBody>
          <a:bodyPr>
            <a:normAutofit/>
          </a:bodyPr>
          <a:lstStyle/>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endParaRPr lang="en-US" sz="1000" dirty="0" smtClean="0"/>
          </a:p>
        </p:txBody>
      </p:sp>
      <p:sp>
        <p:nvSpPr>
          <p:cNvPr id="1013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CF2579DC-23B2-4B6F-A3C8-F016470E3F06}" type="slidenum">
              <a:rPr lang="en-US" altLang="en-US" sz="1200" smtClean="0">
                <a:latin typeface="Times New Roman" panose="02020603050405020304" pitchFamily="18" charset="0"/>
              </a:rPr>
              <a:pPr/>
              <a:t>16</a:t>
            </a:fld>
            <a:endParaRPr lang="en-US" altLang="en-US" sz="1200" smtClean="0">
              <a:latin typeface="Times New Roman" panose="02020603050405020304" pitchFamily="18" charset="0"/>
            </a:endParaRPr>
          </a:p>
        </p:txBody>
      </p:sp>
    </p:spTree>
    <p:extLst>
      <p:ext uri="{BB962C8B-B14F-4D97-AF65-F5344CB8AC3E}">
        <p14:creationId xmlns:p14="http://schemas.microsoft.com/office/powerpoint/2010/main" val="29456306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E231C4-CBEE-49BD-8AD5-7A69C3F8C44C}" type="slidenum">
              <a:rPr lang="en-US" altLang="en-US" smtClean="0"/>
              <a:pPr>
                <a:defRPr/>
              </a:pPr>
              <a:t>17</a:t>
            </a:fld>
            <a:endParaRPr lang="en-US" altLang="en-US"/>
          </a:p>
        </p:txBody>
      </p:sp>
    </p:spTree>
    <p:extLst>
      <p:ext uri="{BB962C8B-B14F-4D97-AF65-F5344CB8AC3E}">
        <p14:creationId xmlns:p14="http://schemas.microsoft.com/office/powerpoint/2010/main" val="35128086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35500AC-0025-4B1C-B4F3-37431DB67000}" type="slidenum">
              <a:rPr lang="en-US" altLang="en-US" sz="800" smtClean="0"/>
              <a:pPr/>
              <a:t>18</a:t>
            </a:fld>
            <a:endParaRPr lang="en-US" altLang="en-US" sz="800" smtClean="0"/>
          </a:p>
        </p:txBody>
      </p:sp>
    </p:spTree>
    <p:extLst>
      <p:ext uri="{BB962C8B-B14F-4D97-AF65-F5344CB8AC3E}">
        <p14:creationId xmlns:p14="http://schemas.microsoft.com/office/powerpoint/2010/main" val="3707223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855663" y="458788"/>
            <a:ext cx="4037012" cy="3027362"/>
          </a:xfrm>
          <a:ln/>
        </p:spPr>
      </p:sp>
      <p:sp>
        <p:nvSpPr>
          <p:cNvPr id="12291" name="Notes Placeholder 2"/>
          <p:cNvSpPr>
            <a:spLocks noGrp="1"/>
          </p:cNvSpPr>
          <p:nvPr>
            <p:ph type="body" idx="1"/>
          </p:nvPr>
        </p:nvSpPr>
        <p:spPr>
          <a:xfrm>
            <a:off x="263525" y="3475038"/>
            <a:ext cx="6640513" cy="5572125"/>
          </a:xfrm>
          <a:extLst>
            <a:ext uri="{909E8E84-426E-40dd-AFC4-6F175D3DCCD1}"/>
            <a:ext uri="{91240B29-F687-4f45-9708-019B960494DF}"/>
          </a:extLst>
        </p:spPr>
        <p:txBody>
          <a:bodyPr>
            <a:normAutofit/>
          </a:bodyPr>
          <a:lstStyle/>
          <a:p>
            <a:pPr marL="0" indent="0">
              <a:lnSpc>
                <a:spcPct val="100000"/>
              </a:lnSpc>
              <a:spcBef>
                <a:spcPts val="36"/>
              </a:spcBef>
              <a:spcAft>
                <a:spcPts val="0"/>
              </a:spcAft>
              <a:defRPr/>
            </a:pPr>
            <a:endParaRPr lang="en-CA" sz="1200" dirty="0">
              <a:latin typeface="Arial" panose="020B0604020202020204" pitchFamily="34" charset="0"/>
              <a:cs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ヒラギノ角ゴ Pro W3"/>
                <a:cs typeface="ヒラギノ角ゴ Pro W3"/>
              </a:defRPr>
            </a:lvl1pPr>
            <a:lvl2pPr marL="742950" indent="-285750">
              <a:defRPr sz="2400">
                <a:solidFill>
                  <a:schemeClr val="tx1"/>
                </a:solidFill>
                <a:latin typeface="Arial" panose="020B0604020202020204" pitchFamily="34" charset="0"/>
                <a:ea typeface="ヒラギノ角ゴ Pro W3"/>
                <a:cs typeface="ヒラギノ角ゴ Pro W3"/>
              </a:defRPr>
            </a:lvl2pPr>
            <a:lvl3pPr marL="1143000" indent="-228600">
              <a:defRPr sz="2400">
                <a:solidFill>
                  <a:schemeClr val="tx1"/>
                </a:solidFill>
                <a:latin typeface="Arial" panose="020B0604020202020204" pitchFamily="34" charset="0"/>
                <a:ea typeface="ヒラギノ角ゴ Pro W3"/>
                <a:cs typeface="ヒラギノ角ゴ Pro W3"/>
              </a:defRPr>
            </a:lvl3pPr>
            <a:lvl4pPr marL="1600200" indent="-228600">
              <a:defRPr sz="2400">
                <a:solidFill>
                  <a:schemeClr val="tx1"/>
                </a:solidFill>
                <a:latin typeface="Arial" panose="020B0604020202020204" pitchFamily="34" charset="0"/>
                <a:ea typeface="ヒラギノ角ゴ Pro W3"/>
                <a:cs typeface="ヒラギノ角ゴ Pro W3"/>
              </a:defRPr>
            </a:lvl4pPr>
            <a:lvl5pPr marL="2057400" indent="-228600">
              <a:defRPr sz="2400">
                <a:solidFill>
                  <a:schemeClr val="tx1"/>
                </a:solidFill>
                <a:latin typeface="Arial" panose="020B0604020202020204" pitchFamily="34" charset="0"/>
                <a:ea typeface="ヒラギノ角ゴ Pro W3"/>
                <a:cs typeface="ヒラギノ角ゴ Pro W3"/>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ヒラギノ角ゴ Pro W3"/>
                <a:cs typeface="ヒラギノ角ゴ Pro W3"/>
              </a:defRPr>
            </a:lvl9pPr>
          </a:lstStyle>
          <a:p>
            <a:fld id="{4B997718-AE5B-4CC9-B85A-51558144F319}" type="slidenum">
              <a:rPr lang="en-US" altLang="en-US" sz="800" smtClean="0">
                <a:solidFill>
                  <a:srgbClr val="000000"/>
                </a:solidFill>
                <a:latin typeface="Times New Roman" panose="02020603050405020304" pitchFamily="18" charset="0"/>
                <a:ea typeface="MS PGothic" panose="020B0600070205080204" pitchFamily="34" charset="-128"/>
              </a:rPr>
              <a:pPr/>
              <a:t>19</a:t>
            </a:fld>
            <a:endParaRPr lang="en-US" altLang="en-US" sz="800" smtClean="0">
              <a:solidFill>
                <a:srgbClr val="000000"/>
              </a:solidFill>
              <a:latin typeface="Times New Roman" panose="02020603050405020304" pitchFamily="18" charset="0"/>
              <a:ea typeface="MS PGothic" panose="020B0600070205080204" pitchFamily="34" charset="-128"/>
            </a:endParaRPr>
          </a:p>
        </p:txBody>
      </p:sp>
    </p:spTree>
    <p:extLst>
      <p:ext uri="{BB962C8B-B14F-4D97-AF65-F5344CB8AC3E}">
        <p14:creationId xmlns:p14="http://schemas.microsoft.com/office/powerpoint/2010/main" val="286992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100" dirty="0" smtClean="0">
              <a:latin typeface="Arial" panose="020B0604020202020204" pitchFamily="34" charset="0"/>
              <a:ea typeface="ＭＳ Ｐゴシック" panose="020B0600070205080204" pitchFamily="34" charset="-128"/>
              <a:cs typeface="Arial" panose="020B0604020202020204" pitchFamily="34" charset="0"/>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14CCAFC5-D0EC-44CC-8010-F03809899BC5}" type="slidenum">
              <a:rPr lang="en-US" altLang="en-US" sz="800" smtClean="0"/>
              <a:pPr/>
              <a:t>2</a:t>
            </a:fld>
            <a:endParaRPr lang="en-US" altLang="en-US" sz="800" smtClean="0"/>
          </a:p>
        </p:txBody>
      </p:sp>
    </p:spTree>
    <p:extLst>
      <p:ext uri="{BB962C8B-B14F-4D97-AF65-F5344CB8AC3E}">
        <p14:creationId xmlns:p14="http://schemas.microsoft.com/office/powerpoint/2010/main" val="41692032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35500AC-0025-4B1C-B4F3-37431DB67000}" type="slidenum">
              <a:rPr lang="en-US" altLang="en-US" sz="800" smtClean="0"/>
              <a:pPr/>
              <a:t>20</a:t>
            </a:fld>
            <a:endParaRPr lang="en-US" altLang="en-US" sz="800" smtClean="0"/>
          </a:p>
        </p:txBody>
      </p:sp>
    </p:spTree>
    <p:extLst>
      <p:ext uri="{BB962C8B-B14F-4D97-AF65-F5344CB8AC3E}">
        <p14:creationId xmlns:p14="http://schemas.microsoft.com/office/powerpoint/2010/main" val="1982046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pPr>
              <a:defRPr/>
            </a:pPr>
            <a:fld id="{7AE231C4-CBEE-49BD-8AD5-7A69C3F8C44C}" type="slidenum">
              <a:rPr lang="en-US" altLang="en-US" smtClean="0"/>
              <a:pPr>
                <a:defRPr/>
              </a:pPr>
              <a:t>21</a:t>
            </a:fld>
            <a:endParaRPr lang="en-US" altLang="en-US"/>
          </a:p>
        </p:txBody>
      </p:sp>
    </p:spTree>
    <p:extLst>
      <p:ext uri="{BB962C8B-B14F-4D97-AF65-F5344CB8AC3E}">
        <p14:creationId xmlns:p14="http://schemas.microsoft.com/office/powerpoint/2010/main" val="28334170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E231C4-CBEE-49BD-8AD5-7A69C3F8C44C}" type="slidenum">
              <a:rPr lang="en-US" altLang="en-US" smtClean="0"/>
              <a:pPr>
                <a:defRPr/>
              </a:pPr>
              <a:t>22</a:t>
            </a:fld>
            <a:endParaRPr lang="en-US" altLang="en-US"/>
          </a:p>
        </p:txBody>
      </p:sp>
    </p:spTree>
    <p:extLst>
      <p:ext uri="{BB962C8B-B14F-4D97-AF65-F5344CB8AC3E}">
        <p14:creationId xmlns:p14="http://schemas.microsoft.com/office/powerpoint/2010/main" val="2727487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35500AC-0025-4B1C-B4F3-37431DB67000}" type="slidenum">
              <a:rPr lang="en-US" altLang="en-US" sz="800" smtClean="0"/>
              <a:pPr/>
              <a:t>3</a:t>
            </a:fld>
            <a:endParaRPr lang="en-US" altLang="en-US" sz="800" dirty="0" smtClean="0"/>
          </a:p>
        </p:txBody>
      </p:sp>
    </p:spTree>
    <p:extLst>
      <p:ext uri="{BB962C8B-B14F-4D97-AF65-F5344CB8AC3E}">
        <p14:creationId xmlns:p14="http://schemas.microsoft.com/office/powerpoint/2010/main" val="188178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7AE231C4-CBEE-49BD-8AD5-7A69C3F8C44C}" type="slidenum">
              <a:rPr lang="en-US" altLang="en-US" smtClean="0"/>
              <a:pPr>
                <a:defRPr/>
              </a:pPr>
              <a:t>4</a:t>
            </a:fld>
            <a:endParaRPr lang="en-US" altLang="en-US"/>
          </a:p>
        </p:txBody>
      </p:sp>
    </p:spTree>
    <p:extLst>
      <p:ext uri="{BB962C8B-B14F-4D97-AF65-F5344CB8AC3E}">
        <p14:creationId xmlns:p14="http://schemas.microsoft.com/office/powerpoint/2010/main" val="3267975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anose="020B0600070205080204"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D35500AC-0025-4B1C-B4F3-37431DB67000}" type="slidenum">
              <a:rPr lang="en-US" altLang="en-US" sz="800" smtClean="0"/>
              <a:pPr/>
              <a:t>5</a:t>
            </a:fld>
            <a:endParaRPr lang="en-US" altLang="en-US" sz="800" dirty="0" smtClean="0"/>
          </a:p>
        </p:txBody>
      </p:sp>
    </p:spTree>
    <p:extLst>
      <p:ext uri="{BB962C8B-B14F-4D97-AF65-F5344CB8AC3E}">
        <p14:creationId xmlns:p14="http://schemas.microsoft.com/office/powerpoint/2010/main" val="3662912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84DC19B2-3044-42D8-BCD9-67AA4D42D964}" type="slidenum">
              <a:rPr lang="en-US" altLang="en-US" sz="800" smtClean="0"/>
              <a:pPr/>
              <a:t>6</a:t>
            </a:fld>
            <a:endParaRPr lang="en-US" altLang="en-US" sz="800" smtClean="0"/>
          </a:p>
        </p:txBody>
      </p:sp>
      <p:sp>
        <p:nvSpPr>
          <p:cNvPr id="19459" name="Rectangle 2"/>
          <p:cNvSpPr>
            <a:spLocks noGrp="1" noRot="1" noChangeAspect="1" noChangeArrowheads="1" noTextEdit="1"/>
          </p:cNvSpPr>
          <p:nvPr>
            <p:ph type="sldImg"/>
          </p:nvPr>
        </p:nvSpPr>
        <p:spPr bwMode="auto">
          <a:xfrm>
            <a:off x="1060450" y="608013"/>
            <a:ext cx="4903788" cy="3676650"/>
          </a:xfrm>
          <a:noFill/>
          <a:ln cap="flat">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xfrm>
            <a:off x="930275" y="4413250"/>
            <a:ext cx="5162550" cy="4657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2783" tIns="49785" rIns="102783" bIns="49785"/>
          <a:lstStyle/>
          <a:p>
            <a:endParaRPr lang="fr-FR" altLang="en-US" smtClean="0">
              <a:ea typeface="ＭＳ Ｐゴシック" panose="020B0600070205080204" pitchFamily="34" charset="-128"/>
            </a:endParaRPr>
          </a:p>
        </p:txBody>
      </p:sp>
    </p:spTree>
    <p:extLst>
      <p:ext uri="{BB962C8B-B14F-4D97-AF65-F5344CB8AC3E}">
        <p14:creationId xmlns:p14="http://schemas.microsoft.com/office/powerpoint/2010/main" val="119257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ea typeface="ＭＳ Ｐゴシック" panose="020B0600070205080204"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043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043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043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043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04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04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04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04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77571508-932F-49D8-8056-1DA08A98490F}" type="slidenum">
              <a:rPr lang="en-US" altLang="en-US" sz="1300" smtClean="0">
                <a:solidFill>
                  <a:srgbClr val="000000"/>
                </a:solidFill>
                <a:latin typeface="Arial" panose="020B0604020202020204" pitchFamily="34" charset="0"/>
              </a:rPr>
              <a:pPr/>
              <a:t>7</a:t>
            </a:fld>
            <a:endParaRPr lang="en-US" altLang="en-US" sz="13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7458136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lstStyle/>
          <a:p>
            <a:endParaRPr lang="en-US" altLang="en-US" smtClean="0">
              <a:ea typeface="ＭＳ Ｐゴシック" panose="020B0600070205080204"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lvl1pPr defTabSz="960438">
              <a:defRPr sz="2400">
                <a:solidFill>
                  <a:schemeClr val="tx1"/>
                </a:solidFill>
                <a:latin typeface="Times New Roman" panose="02020603050405020304" pitchFamily="18" charset="0"/>
                <a:ea typeface="ＭＳ Ｐゴシック" panose="020B0600070205080204" pitchFamily="34" charset="-128"/>
              </a:defRPr>
            </a:lvl1pPr>
            <a:lvl2pPr marL="742950" indent="-285750" defTabSz="960438">
              <a:defRPr sz="2400">
                <a:solidFill>
                  <a:schemeClr val="tx1"/>
                </a:solidFill>
                <a:latin typeface="Times New Roman" panose="02020603050405020304" pitchFamily="18" charset="0"/>
                <a:ea typeface="ＭＳ Ｐゴシック" panose="020B0600070205080204" pitchFamily="34" charset="-128"/>
              </a:defRPr>
            </a:lvl2pPr>
            <a:lvl3pPr marL="1143000" indent="-228600" defTabSz="960438">
              <a:defRPr sz="2400">
                <a:solidFill>
                  <a:schemeClr val="tx1"/>
                </a:solidFill>
                <a:latin typeface="Times New Roman" panose="02020603050405020304" pitchFamily="18" charset="0"/>
                <a:ea typeface="ＭＳ Ｐゴシック" panose="020B0600070205080204" pitchFamily="34" charset="-128"/>
              </a:defRPr>
            </a:lvl3pPr>
            <a:lvl4pPr marL="1600200" indent="-228600" defTabSz="960438">
              <a:defRPr sz="2400">
                <a:solidFill>
                  <a:schemeClr val="tx1"/>
                </a:solidFill>
                <a:latin typeface="Times New Roman" panose="02020603050405020304" pitchFamily="18" charset="0"/>
                <a:ea typeface="ＭＳ Ｐゴシック" panose="020B0600070205080204" pitchFamily="34" charset="-128"/>
              </a:defRPr>
            </a:lvl4pPr>
            <a:lvl5pPr marL="2057400" indent="-228600" defTabSz="960438">
              <a:defRPr sz="2400">
                <a:solidFill>
                  <a:schemeClr val="tx1"/>
                </a:solidFill>
                <a:latin typeface="Times New Roman" panose="02020603050405020304" pitchFamily="18" charset="0"/>
                <a:ea typeface="ＭＳ Ｐゴシック" panose="020B0600070205080204" pitchFamily="34" charset="-128"/>
              </a:defRPr>
            </a:lvl5pPr>
            <a:lvl6pPr marL="2514600" indent="-228600" defTabSz="9604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defTabSz="9604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defTabSz="9604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defTabSz="960438"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078A87EC-97DB-4D01-A753-858F66600195}" type="slidenum">
              <a:rPr lang="en-US" altLang="en-US" sz="1300" smtClean="0">
                <a:solidFill>
                  <a:srgbClr val="000000"/>
                </a:solidFill>
                <a:latin typeface="Arial" panose="020B0604020202020204" pitchFamily="34" charset="0"/>
              </a:rPr>
              <a:pPr/>
              <a:t>8</a:t>
            </a:fld>
            <a:endParaRPr lang="en-US" altLang="en-US" sz="1300"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2117181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ea typeface="ＭＳ Ｐゴシック" panose="020B0600070205080204"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ea typeface="ＭＳ Ｐゴシック" panose="020B0600070205080204" pitchFamily="34" charset="-128"/>
              </a:defRPr>
            </a:lvl1pPr>
            <a:lvl2pPr marL="742950" indent="-285750">
              <a:defRPr sz="2400">
                <a:solidFill>
                  <a:schemeClr val="tx1"/>
                </a:solidFill>
                <a:latin typeface="Times New Roman" panose="02020603050405020304" pitchFamily="18" charset="0"/>
                <a:ea typeface="ＭＳ Ｐゴシック" panose="020B0600070205080204" pitchFamily="34" charset="-128"/>
              </a:defRPr>
            </a:lvl2pPr>
            <a:lvl3pPr marL="1143000" indent="-228600">
              <a:defRPr sz="2400">
                <a:solidFill>
                  <a:schemeClr val="tx1"/>
                </a:solidFill>
                <a:latin typeface="Times New Roman" panose="02020603050405020304" pitchFamily="18" charset="0"/>
                <a:ea typeface="ＭＳ Ｐゴシック" panose="020B0600070205080204" pitchFamily="34" charset="-128"/>
              </a:defRPr>
            </a:lvl3pPr>
            <a:lvl4pPr marL="1600200" indent="-228600">
              <a:defRPr sz="2400">
                <a:solidFill>
                  <a:schemeClr val="tx1"/>
                </a:solidFill>
                <a:latin typeface="Times New Roman" panose="02020603050405020304" pitchFamily="18" charset="0"/>
                <a:ea typeface="ＭＳ Ｐゴシック" panose="020B0600070205080204" pitchFamily="34" charset="-128"/>
              </a:defRPr>
            </a:lvl4pPr>
            <a:lvl5pPr marL="2057400" indent="-22860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fld id="{A10002B3-EC88-499C-8ABC-E808B6F866C8}" type="slidenum">
              <a:rPr lang="en-US" altLang="en-US" sz="800" smtClean="0"/>
              <a:pPr/>
              <a:t>9</a:t>
            </a:fld>
            <a:endParaRPr lang="en-US" altLang="en-US" sz="800" smtClean="0"/>
          </a:p>
        </p:txBody>
      </p:sp>
    </p:spTree>
    <p:extLst>
      <p:ext uri="{BB962C8B-B14F-4D97-AF65-F5344CB8AC3E}">
        <p14:creationId xmlns:p14="http://schemas.microsoft.com/office/powerpoint/2010/main" val="100871228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Footer Section" descr="cover_bottom.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6438900"/>
            <a:ext cx="10572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1\Bechamd\LOCALS~1\Temp\SNAGHTML1e4c0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51213"/>
            <a:ext cx="91440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Footer Section" descr="cover_bottom.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6438900"/>
            <a:ext cx="10572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1\Bechamd\LOCALS~1\Temp\SNAGHTML1e4c0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3100"/>
            <a:ext cx="91440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Footer Section" descr="cover_bottom.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86725" y="6438900"/>
            <a:ext cx="10572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 descr="C:\DOCUME~1\Bechamd\LOCALS~1\Temp\SNAGHTML1e4c0a.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213100"/>
            <a:ext cx="91440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ubtitle 2"/>
          <p:cNvSpPr>
            <a:spLocks noGrp="1"/>
          </p:cNvSpPr>
          <p:nvPr>
            <p:ph type="subTitle" idx="1"/>
          </p:nvPr>
        </p:nvSpPr>
        <p:spPr>
          <a:xfrm>
            <a:off x="467544" y="2060848"/>
            <a:ext cx="7488832" cy="1296144"/>
          </a:xfrm>
        </p:spPr>
        <p:txBody>
          <a:bodyPr/>
          <a:lstStyle>
            <a:lvl1pPr marL="0" indent="0" algn="l">
              <a:buNone/>
              <a:defRPr sz="36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9" name="Title 1"/>
          <p:cNvSpPr>
            <a:spLocks noGrp="1"/>
          </p:cNvSpPr>
          <p:nvPr>
            <p:ph type="title"/>
          </p:nvPr>
        </p:nvSpPr>
        <p:spPr>
          <a:xfrm>
            <a:off x="467544" y="1290464"/>
            <a:ext cx="7466400" cy="914400"/>
          </a:xfrm>
        </p:spPr>
        <p:txBody>
          <a:bodyPr anchor="t"/>
          <a:lstStyle>
            <a:lvl1pPr>
              <a:defRPr sz="5400" cap="none" baseline="0"/>
            </a:lvl1pPr>
          </a:lstStyle>
          <a:p>
            <a:r>
              <a:rPr lang="en-US" smtClean="0"/>
              <a:t>Click to edit Master title style</a:t>
            </a:r>
            <a:endParaRPr lang="en-US" dirty="0"/>
          </a:p>
        </p:txBody>
      </p:sp>
    </p:spTree>
    <p:extLst>
      <p:ext uri="{BB962C8B-B14F-4D97-AF65-F5344CB8AC3E}">
        <p14:creationId xmlns:p14="http://schemas.microsoft.com/office/powerpoint/2010/main" val="111022484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990600"/>
            <a:ext cx="5486400" cy="3810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63E7DA3-ED55-4A6B-95CD-8700EE6B914A}" type="slidenum">
              <a:rPr lang="en-US" altLang="en-US"/>
              <a:pPr>
                <a:defRPr/>
              </a:pPr>
              <a:t>‹#›</a:t>
            </a:fld>
            <a:endParaRPr lang="en-US" altLang="en-US"/>
          </a:p>
        </p:txBody>
      </p:sp>
    </p:spTree>
    <p:extLst>
      <p:ext uri="{BB962C8B-B14F-4D97-AF65-F5344CB8AC3E}">
        <p14:creationId xmlns:p14="http://schemas.microsoft.com/office/powerpoint/2010/main" val="119820807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B6F5A4-D0DA-43B4-8823-CF92C9C54EB0}" type="slidenum">
              <a:rPr lang="en-US" altLang="en-US"/>
              <a:pPr>
                <a:defRPr/>
              </a:pPr>
              <a:t>‹#›</a:t>
            </a:fld>
            <a:endParaRPr lang="en-US" altLang="en-US"/>
          </a:p>
        </p:txBody>
      </p:sp>
    </p:spTree>
    <p:extLst>
      <p:ext uri="{BB962C8B-B14F-4D97-AF65-F5344CB8AC3E}">
        <p14:creationId xmlns:p14="http://schemas.microsoft.com/office/powerpoint/2010/main" val="202465350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990600"/>
            <a:ext cx="1943100" cy="4876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9906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B91189E-7D2D-41AE-9A1B-26A295992A34}" type="slidenum">
              <a:rPr lang="en-US" altLang="en-US"/>
              <a:pPr>
                <a:defRPr/>
              </a:pPr>
              <a:t>‹#›</a:t>
            </a:fld>
            <a:endParaRPr lang="en-US" altLang="en-US"/>
          </a:p>
        </p:txBody>
      </p:sp>
    </p:spTree>
    <p:extLst>
      <p:ext uri="{BB962C8B-B14F-4D97-AF65-F5344CB8AC3E}">
        <p14:creationId xmlns:p14="http://schemas.microsoft.com/office/powerpoint/2010/main" val="502417333"/>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4" name="Footer Section" descr="cover_bottom.eps"/>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086725" y="6438900"/>
            <a:ext cx="10572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1\Bechamd\LOCALS~1\Temp\SNAGHTML1e4c0a.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13100"/>
            <a:ext cx="91440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Footer Section" descr="cover_bottom.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86725" y="6438900"/>
            <a:ext cx="10572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DOCUME~1\Bechamd\LOCALS~1\Temp\SNAGHTML1e4c0a.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213100"/>
            <a:ext cx="91440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ubtitle 2"/>
          <p:cNvSpPr>
            <a:spLocks noGrp="1"/>
          </p:cNvSpPr>
          <p:nvPr>
            <p:ph type="subTitle" idx="1"/>
          </p:nvPr>
        </p:nvSpPr>
        <p:spPr>
          <a:xfrm>
            <a:off x="467544" y="2060848"/>
            <a:ext cx="7488832" cy="1296144"/>
          </a:xfrm>
        </p:spPr>
        <p:txBody>
          <a:bodyPr/>
          <a:lstStyle>
            <a:lvl1pPr marL="0" indent="0" algn="l">
              <a:buNone/>
              <a:defRPr sz="36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9" name="Title 1"/>
          <p:cNvSpPr>
            <a:spLocks noGrp="1"/>
          </p:cNvSpPr>
          <p:nvPr>
            <p:ph type="title"/>
          </p:nvPr>
        </p:nvSpPr>
        <p:spPr>
          <a:xfrm>
            <a:off x="467544" y="1290464"/>
            <a:ext cx="7466400" cy="914400"/>
          </a:xfrm>
        </p:spPr>
        <p:txBody>
          <a:bodyPr anchor="t"/>
          <a:lstStyle>
            <a:lvl1pPr>
              <a:defRPr sz="5400" cap="none"/>
            </a:lvl1pPr>
          </a:lstStyle>
          <a:p>
            <a:r>
              <a:rPr lang="en-US" smtClean="0"/>
              <a:t>Click to edit Master title style</a:t>
            </a:r>
            <a:endParaRPr lang="en-US" dirty="0"/>
          </a:p>
        </p:txBody>
      </p:sp>
    </p:spTree>
    <p:extLst>
      <p:ext uri="{BB962C8B-B14F-4D97-AF65-F5344CB8AC3E}">
        <p14:creationId xmlns:p14="http://schemas.microsoft.com/office/powerpoint/2010/main" val="372802130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TC Bullet Slide">
    <p:spTree>
      <p:nvGrpSpPr>
        <p:cNvPr id="1" name=""/>
        <p:cNvGrpSpPr/>
        <p:nvPr/>
      </p:nvGrpSpPr>
      <p:grpSpPr>
        <a:xfrm>
          <a:off x="0" y="0"/>
          <a:ext cx="0" cy="0"/>
          <a:chOff x="0" y="0"/>
          <a:chExt cx="0" cy="0"/>
        </a:xfrm>
      </p:grpSpPr>
      <p:sp>
        <p:nvSpPr>
          <p:cNvPr id="6" name="Title 3"/>
          <p:cNvSpPr>
            <a:spLocks noGrp="1"/>
          </p:cNvSpPr>
          <p:nvPr>
            <p:ph type="title"/>
          </p:nvPr>
        </p:nvSpPr>
        <p:spPr>
          <a:xfrm>
            <a:off x="685800" y="990600"/>
            <a:ext cx="7772400" cy="1143000"/>
          </a:xfrm>
        </p:spPr>
        <p:txBody>
          <a:bodyPr anchor="t"/>
          <a:lstStyle>
            <a:lvl1pPr>
              <a:defRPr baseline="0">
                <a:latin typeface="Arial" pitchFamily="34" charset="0"/>
              </a:defRPr>
            </a:lvl1pPr>
          </a:lstStyle>
          <a:p>
            <a:r>
              <a:rPr lang="en-US" smtClean="0"/>
              <a:t>Click to edit Master title style</a:t>
            </a:r>
            <a:endParaRPr lang="en-US" dirty="0" smtClean="0"/>
          </a:p>
        </p:txBody>
      </p:sp>
      <p:sp>
        <p:nvSpPr>
          <p:cNvPr id="7"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8" name="Title 3"/>
          <p:cNvSpPr>
            <a:spLocks noGrp="1"/>
          </p:cNvSpPr>
          <p:nvPr>
            <p:ph type="title"/>
          </p:nvPr>
        </p:nvSpPr>
        <p:spPr>
          <a:xfrm>
            <a:off x="685800" y="990600"/>
            <a:ext cx="7772400" cy="1143000"/>
          </a:xfrm>
        </p:spPr>
        <p:txBody>
          <a:bodyPr anchor="t"/>
          <a:lstStyle>
            <a:lvl1pPr>
              <a:defRPr baseline="0">
                <a:latin typeface="Arial" pitchFamily="34" charset="0"/>
              </a:defRPr>
            </a:lvl1pPr>
          </a:lstStyle>
          <a:p>
            <a:r>
              <a:rPr lang="en-US" smtClean="0"/>
              <a:t>Click to edit Master title style</a:t>
            </a:r>
            <a:endParaRPr lang="en-US" dirty="0" smtClean="0"/>
          </a:p>
        </p:txBody>
      </p:sp>
      <p:sp>
        <p:nvSpPr>
          <p:cNvPr id="9"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10" name="Rectangle 4"/>
          <p:cNvSpPr>
            <a:spLocks noGrp="1" noChangeArrowheads="1"/>
          </p:cNvSpPr>
          <p:nvPr>
            <p:ph type="dt" sz="half" idx="10"/>
          </p:nvPr>
        </p:nvSpPr>
        <p:spPr>
          <a:ln/>
        </p:spPr>
        <p:txBody>
          <a:bodyPr/>
          <a:lstStyle>
            <a:lvl1pPr>
              <a:defRPr/>
            </a:lvl1pPr>
          </a:lstStyle>
          <a:p>
            <a:pPr>
              <a:defRPr/>
            </a:pPr>
            <a:endParaRPr lang="en-US"/>
          </a:p>
        </p:txBody>
      </p:sp>
      <p:sp>
        <p:nvSpPr>
          <p:cNvPr id="11" name="Rectangle 5"/>
          <p:cNvSpPr>
            <a:spLocks noGrp="1" noChangeArrowheads="1"/>
          </p:cNvSpPr>
          <p:nvPr>
            <p:ph type="ftr" sz="quarter" idx="11"/>
          </p:nvPr>
        </p:nvSpPr>
        <p:spPr>
          <a:ln/>
        </p:spPr>
        <p:txBody>
          <a:bodyPr/>
          <a:lstStyle>
            <a:lvl1pPr>
              <a:defRPr/>
            </a:lvl1pPr>
          </a:lstStyle>
          <a:p>
            <a:pPr>
              <a:defRPr/>
            </a:pPr>
            <a:endParaRPr lang="en-US"/>
          </a:p>
        </p:txBody>
      </p:sp>
      <p:sp>
        <p:nvSpPr>
          <p:cNvPr id="12" name="Rectangle 6"/>
          <p:cNvSpPr>
            <a:spLocks noGrp="1" noChangeArrowheads="1"/>
          </p:cNvSpPr>
          <p:nvPr>
            <p:ph type="sldNum" sz="quarter" idx="12"/>
          </p:nvPr>
        </p:nvSpPr>
        <p:spPr>
          <a:ln/>
        </p:spPr>
        <p:txBody>
          <a:bodyPr/>
          <a:lstStyle>
            <a:lvl1pPr>
              <a:defRPr/>
            </a:lvl1pPr>
          </a:lstStyle>
          <a:p>
            <a:pPr>
              <a:defRPr/>
            </a:pPr>
            <a:fld id="{42047EBE-B3CF-4689-AA0F-5CE9CCEF6AB3}" type="slidenum">
              <a:rPr lang="en-US" altLang="en-US"/>
              <a:pPr>
                <a:defRPr/>
              </a:pPr>
              <a:t>‹#›</a:t>
            </a:fld>
            <a:endParaRPr lang="en-US" altLang="en-US"/>
          </a:p>
        </p:txBody>
      </p:sp>
    </p:spTree>
    <p:extLst>
      <p:ext uri="{BB962C8B-B14F-4D97-AF65-F5344CB8AC3E}">
        <p14:creationId xmlns:p14="http://schemas.microsoft.com/office/powerpoint/2010/main" val="321722192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Footer Section" descr="cover_bottom.eps"/>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86725" y="6438900"/>
            <a:ext cx="1057275"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DOCUME~1\Bechamd\LOCALS~1\Temp\SNAGHTML1e4c0a.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3213100"/>
            <a:ext cx="91440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Subtitle 2"/>
          <p:cNvSpPr>
            <a:spLocks noGrp="1"/>
          </p:cNvSpPr>
          <p:nvPr>
            <p:ph type="subTitle" idx="1"/>
          </p:nvPr>
        </p:nvSpPr>
        <p:spPr>
          <a:xfrm>
            <a:off x="467544" y="2060848"/>
            <a:ext cx="7488832" cy="1296144"/>
          </a:xfrm>
        </p:spPr>
        <p:txBody>
          <a:bodyPr/>
          <a:lstStyle>
            <a:lvl1pPr marL="0" indent="0" algn="l">
              <a:buNone/>
              <a:defRPr sz="3600" baseline="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
        <p:nvSpPr>
          <p:cNvPr id="19" name="Title 1"/>
          <p:cNvSpPr>
            <a:spLocks noGrp="1"/>
          </p:cNvSpPr>
          <p:nvPr>
            <p:ph type="title"/>
          </p:nvPr>
        </p:nvSpPr>
        <p:spPr>
          <a:xfrm>
            <a:off x="467544" y="1290464"/>
            <a:ext cx="7466400" cy="914400"/>
          </a:xfrm>
        </p:spPr>
        <p:txBody>
          <a:bodyPr anchor="t"/>
          <a:lstStyle>
            <a:lvl1pPr>
              <a:defRPr sz="5400" cap="none"/>
            </a:lvl1pPr>
          </a:lstStyle>
          <a:p>
            <a:r>
              <a:rPr lang="en-US" smtClean="0"/>
              <a:t>Click to edit Master title style</a:t>
            </a:r>
            <a:endParaRPr lang="en-US" dirty="0"/>
          </a:p>
        </p:txBody>
      </p:sp>
    </p:spTree>
    <p:extLst>
      <p:ext uri="{BB962C8B-B14F-4D97-AF65-F5344CB8AC3E}">
        <p14:creationId xmlns:p14="http://schemas.microsoft.com/office/powerpoint/2010/main" val="310291945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C Bullet Slide">
    <p:spTree>
      <p:nvGrpSpPr>
        <p:cNvPr id="1" name=""/>
        <p:cNvGrpSpPr/>
        <p:nvPr/>
      </p:nvGrpSpPr>
      <p:grpSpPr>
        <a:xfrm>
          <a:off x="0" y="0"/>
          <a:ext cx="0" cy="0"/>
          <a:chOff x="0" y="0"/>
          <a:chExt cx="0" cy="0"/>
        </a:xfrm>
      </p:grpSpPr>
      <p:sp>
        <p:nvSpPr>
          <p:cNvPr id="6" name="Title 3"/>
          <p:cNvSpPr>
            <a:spLocks noGrp="1"/>
          </p:cNvSpPr>
          <p:nvPr>
            <p:ph type="title"/>
          </p:nvPr>
        </p:nvSpPr>
        <p:spPr>
          <a:xfrm>
            <a:off x="685800" y="990600"/>
            <a:ext cx="7772400" cy="1143000"/>
          </a:xfrm>
        </p:spPr>
        <p:txBody>
          <a:bodyPr anchor="t"/>
          <a:lstStyle>
            <a:lvl1pPr>
              <a:defRPr baseline="0">
                <a:latin typeface="Arial" pitchFamily="34" charset="0"/>
              </a:defRPr>
            </a:lvl1pPr>
          </a:lstStyle>
          <a:p>
            <a:r>
              <a:rPr lang="en-US" smtClean="0"/>
              <a:t>Click to edit Master title style</a:t>
            </a:r>
            <a:endParaRPr lang="en-US" dirty="0" smtClean="0"/>
          </a:p>
        </p:txBody>
      </p:sp>
      <p:sp>
        <p:nvSpPr>
          <p:cNvPr id="7"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C43EC052-ACD5-4009-8D0A-323BB2FF102E}" type="slidenum">
              <a:rPr lang="en-US" altLang="en-US"/>
              <a:pPr>
                <a:defRPr/>
              </a:pPr>
              <a:t>‹#›</a:t>
            </a:fld>
            <a:endParaRPr lang="en-US" altLang="en-US"/>
          </a:p>
        </p:txBody>
      </p:sp>
    </p:spTree>
    <p:extLst>
      <p:ext uri="{BB962C8B-B14F-4D97-AF65-F5344CB8AC3E}">
        <p14:creationId xmlns:p14="http://schemas.microsoft.com/office/powerpoint/2010/main" val="23190043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TC Bullet Slide">
    <p:spTree>
      <p:nvGrpSpPr>
        <p:cNvPr id="1" name=""/>
        <p:cNvGrpSpPr/>
        <p:nvPr/>
      </p:nvGrpSpPr>
      <p:grpSpPr>
        <a:xfrm>
          <a:off x="0" y="0"/>
          <a:ext cx="0" cy="0"/>
          <a:chOff x="0" y="0"/>
          <a:chExt cx="0" cy="0"/>
        </a:xfrm>
      </p:grpSpPr>
      <p:sp>
        <p:nvSpPr>
          <p:cNvPr id="6" name="Title 3"/>
          <p:cNvSpPr>
            <a:spLocks noGrp="1"/>
          </p:cNvSpPr>
          <p:nvPr>
            <p:ph type="title"/>
          </p:nvPr>
        </p:nvSpPr>
        <p:spPr>
          <a:xfrm>
            <a:off x="685800" y="990600"/>
            <a:ext cx="7772400" cy="1143000"/>
          </a:xfrm>
        </p:spPr>
        <p:txBody>
          <a:bodyPr anchor="t"/>
          <a:lstStyle>
            <a:lvl1pPr>
              <a:defRPr/>
            </a:lvl1pPr>
          </a:lstStyle>
          <a:p>
            <a:r>
              <a:rPr lang="en-US" smtClean="0"/>
              <a:t>Click to edit Master title style</a:t>
            </a:r>
            <a:endParaRPr lang="en-US" dirty="0" smtClean="0"/>
          </a:p>
        </p:txBody>
      </p:sp>
      <p:sp>
        <p:nvSpPr>
          <p:cNvPr id="7"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4" name="Date Placeholder 11"/>
          <p:cNvSpPr>
            <a:spLocks noGrp="1"/>
          </p:cNvSpPr>
          <p:nvPr>
            <p:ph type="dt" sz="half" idx="10"/>
          </p:nvPr>
        </p:nvSpPr>
        <p:spPr/>
        <p:txBody>
          <a:bodyPr/>
          <a:lstStyle>
            <a:lvl1pPr>
              <a:defRPr/>
            </a:lvl1pPr>
          </a:lstStyle>
          <a:p>
            <a:pPr>
              <a:defRPr/>
            </a:pPr>
            <a:endParaRPr lang="en-US"/>
          </a:p>
        </p:txBody>
      </p:sp>
      <p:sp>
        <p:nvSpPr>
          <p:cNvPr id="5" name="Slide Number Placeholder 12"/>
          <p:cNvSpPr>
            <a:spLocks noGrp="1"/>
          </p:cNvSpPr>
          <p:nvPr>
            <p:ph type="sldNum" sz="quarter" idx="11"/>
          </p:nvPr>
        </p:nvSpPr>
        <p:spPr>
          <a:xfrm>
            <a:off x="7104063" y="6248400"/>
            <a:ext cx="1905000" cy="457200"/>
          </a:xfrm>
        </p:spPr>
        <p:txBody>
          <a:bodyPr/>
          <a:lstStyle>
            <a:lvl1pPr>
              <a:defRPr/>
            </a:lvl1pPr>
          </a:lstStyle>
          <a:p>
            <a:pPr>
              <a:defRPr/>
            </a:pPr>
            <a:fld id="{32D1A49B-411C-4DC5-81C8-1517BC9C9E9D}" type="slidenum">
              <a:rPr lang="en-US" altLang="en-US"/>
              <a:pPr>
                <a:defRPr/>
              </a:pPr>
              <a:t>‹#›</a:t>
            </a:fld>
            <a:endParaRPr lang="en-US" altLang="en-US"/>
          </a:p>
        </p:txBody>
      </p:sp>
      <p:sp>
        <p:nvSpPr>
          <p:cNvPr id="8"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80359655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TC Bullet Slide">
    <p:spTree>
      <p:nvGrpSpPr>
        <p:cNvPr id="1" name=""/>
        <p:cNvGrpSpPr/>
        <p:nvPr/>
      </p:nvGrpSpPr>
      <p:grpSpPr>
        <a:xfrm>
          <a:off x="0" y="0"/>
          <a:ext cx="0" cy="0"/>
          <a:chOff x="0" y="0"/>
          <a:chExt cx="0" cy="0"/>
        </a:xfrm>
      </p:grpSpPr>
      <p:sp>
        <p:nvSpPr>
          <p:cNvPr id="6" name="Title 3"/>
          <p:cNvSpPr>
            <a:spLocks noGrp="1"/>
          </p:cNvSpPr>
          <p:nvPr>
            <p:ph type="title"/>
          </p:nvPr>
        </p:nvSpPr>
        <p:spPr>
          <a:xfrm>
            <a:off x="685800" y="990600"/>
            <a:ext cx="7772400" cy="1143000"/>
          </a:xfrm>
        </p:spPr>
        <p:txBody>
          <a:bodyPr anchor="t"/>
          <a:lstStyle>
            <a:lvl1pPr>
              <a:defRPr/>
            </a:lvl1pPr>
          </a:lstStyle>
          <a:p>
            <a:r>
              <a:rPr lang="en-US" smtClean="0"/>
              <a:t>Click to edit Master title style</a:t>
            </a:r>
            <a:endParaRPr lang="en-US" dirty="0" smtClean="0"/>
          </a:p>
        </p:txBody>
      </p:sp>
      <p:sp>
        <p:nvSpPr>
          <p:cNvPr id="7"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4" name="Date Placeholder 11"/>
          <p:cNvSpPr>
            <a:spLocks noGrp="1"/>
          </p:cNvSpPr>
          <p:nvPr>
            <p:ph type="dt" sz="half" idx="10"/>
          </p:nvPr>
        </p:nvSpPr>
        <p:spPr/>
        <p:txBody>
          <a:bodyPr/>
          <a:lstStyle>
            <a:lvl1pPr>
              <a:defRPr/>
            </a:lvl1pPr>
          </a:lstStyle>
          <a:p>
            <a:pPr>
              <a:defRPr/>
            </a:pPr>
            <a:endParaRPr lang="en-US"/>
          </a:p>
        </p:txBody>
      </p:sp>
      <p:sp>
        <p:nvSpPr>
          <p:cNvPr id="5" name="Slide Number Placeholder 12"/>
          <p:cNvSpPr>
            <a:spLocks noGrp="1"/>
          </p:cNvSpPr>
          <p:nvPr>
            <p:ph type="sldNum" sz="quarter" idx="11"/>
          </p:nvPr>
        </p:nvSpPr>
        <p:spPr>
          <a:xfrm>
            <a:off x="7104063" y="6248400"/>
            <a:ext cx="1905000" cy="457200"/>
          </a:xfrm>
        </p:spPr>
        <p:txBody>
          <a:bodyPr/>
          <a:lstStyle>
            <a:lvl1pPr>
              <a:defRPr/>
            </a:lvl1pPr>
          </a:lstStyle>
          <a:p>
            <a:pPr>
              <a:defRPr/>
            </a:pPr>
            <a:fld id="{66763604-B743-47DF-904F-1C286FE105DC}" type="slidenum">
              <a:rPr lang="en-US" altLang="en-US"/>
              <a:pPr>
                <a:defRPr/>
              </a:pPr>
              <a:t>‹#›</a:t>
            </a:fld>
            <a:endParaRPr lang="en-US" altLang="en-US"/>
          </a:p>
        </p:txBody>
      </p:sp>
      <p:sp>
        <p:nvSpPr>
          <p:cNvPr id="8"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3928049735"/>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9_TC Bullet Slide">
    <p:spTree>
      <p:nvGrpSpPr>
        <p:cNvPr id="1" name=""/>
        <p:cNvGrpSpPr/>
        <p:nvPr/>
      </p:nvGrpSpPr>
      <p:grpSpPr>
        <a:xfrm>
          <a:off x="0" y="0"/>
          <a:ext cx="0" cy="0"/>
          <a:chOff x="0" y="0"/>
          <a:chExt cx="0" cy="0"/>
        </a:xfrm>
      </p:grpSpPr>
      <p:sp>
        <p:nvSpPr>
          <p:cNvPr id="6" name="Title 3"/>
          <p:cNvSpPr>
            <a:spLocks noGrp="1"/>
          </p:cNvSpPr>
          <p:nvPr>
            <p:ph type="title"/>
          </p:nvPr>
        </p:nvSpPr>
        <p:spPr>
          <a:xfrm>
            <a:off x="685800" y="990600"/>
            <a:ext cx="7772400" cy="1143000"/>
          </a:xfrm>
        </p:spPr>
        <p:txBody>
          <a:bodyPr anchor="t"/>
          <a:lstStyle>
            <a:lvl1pPr>
              <a:defRPr/>
            </a:lvl1pPr>
          </a:lstStyle>
          <a:p>
            <a:r>
              <a:rPr lang="en-US" smtClean="0"/>
              <a:t>Click to edit Master title style</a:t>
            </a:r>
            <a:endParaRPr lang="en-US" dirty="0" smtClean="0"/>
          </a:p>
        </p:txBody>
      </p:sp>
      <p:sp>
        <p:nvSpPr>
          <p:cNvPr id="7"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4" name="Date Placeholder 11"/>
          <p:cNvSpPr>
            <a:spLocks noGrp="1"/>
          </p:cNvSpPr>
          <p:nvPr>
            <p:ph type="dt" sz="half" idx="10"/>
          </p:nvPr>
        </p:nvSpPr>
        <p:spPr/>
        <p:txBody>
          <a:bodyPr/>
          <a:lstStyle>
            <a:lvl1pPr>
              <a:defRPr/>
            </a:lvl1pPr>
          </a:lstStyle>
          <a:p>
            <a:pPr>
              <a:defRPr/>
            </a:pPr>
            <a:endParaRPr lang="en-US"/>
          </a:p>
        </p:txBody>
      </p:sp>
      <p:sp>
        <p:nvSpPr>
          <p:cNvPr id="5" name="Slide Number Placeholder 12"/>
          <p:cNvSpPr>
            <a:spLocks noGrp="1"/>
          </p:cNvSpPr>
          <p:nvPr>
            <p:ph type="sldNum" sz="quarter" idx="11"/>
          </p:nvPr>
        </p:nvSpPr>
        <p:spPr>
          <a:xfrm>
            <a:off x="7104063" y="6248400"/>
            <a:ext cx="1905000" cy="457200"/>
          </a:xfrm>
        </p:spPr>
        <p:txBody>
          <a:bodyPr/>
          <a:lstStyle>
            <a:lvl1pPr>
              <a:defRPr/>
            </a:lvl1pPr>
          </a:lstStyle>
          <a:p>
            <a:pPr>
              <a:defRPr/>
            </a:pPr>
            <a:fld id="{A912D837-83F0-45B4-AE23-7D9F848F0BE5}" type="slidenum">
              <a:rPr lang="en-US" altLang="en-US"/>
              <a:pPr>
                <a:defRPr/>
              </a:pPr>
              <a:t>‹#›</a:t>
            </a:fld>
            <a:endParaRPr lang="en-US" altLang="en-US"/>
          </a:p>
        </p:txBody>
      </p:sp>
      <p:sp>
        <p:nvSpPr>
          <p:cNvPr id="8" name="Footer Placeholder 13"/>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22971438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C Bullet Slide">
    <p:spTree>
      <p:nvGrpSpPr>
        <p:cNvPr id="1" name=""/>
        <p:cNvGrpSpPr/>
        <p:nvPr/>
      </p:nvGrpSpPr>
      <p:grpSpPr>
        <a:xfrm>
          <a:off x="0" y="0"/>
          <a:ext cx="0" cy="0"/>
          <a:chOff x="0" y="0"/>
          <a:chExt cx="0" cy="0"/>
        </a:xfrm>
      </p:grpSpPr>
      <p:sp>
        <p:nvSpPr>
          <p:cNvPr id="6" name="Title 3"/>
          <p:cNvSpPr>
            <a:spLocks noGrp="1"/>
          </p:cNvSpPr>
          <p:nvPr>
            <p:ph type="title"/>
          </p:nvPr>
        </p:nvSpPr>
        <p:spPr>
          <a:xfrm>
            <a:off x="685800" y="990600"/>
            <a:ext cx="7772400" cy="1143000"/>
          </a:xfrm>
        </p:spPr>
        <p:txBody>
          <a:bodyPr anchor="t"/>
          <a:lstStyle>
            <a:lvl1pPr>
              <a:defRPr/>
            </a:lvl1pPr>
          </a:lstStyle>
          <a:p>
            <a:r>
              <a:rPr lang="en-US" smtClean="0"/>
              <a:t>Click to edit Master title style</a:t>
            </a:r>
            <a:endParaRPr lang="en-US" dirty="0" smtClean="0"/>
          </a:p>
        </p:txBody>
      </p:sp>
      <p:sp>
        <p:nvSpPr>
          <p:cNvPr id="7"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8" name="Title 3"/>
          <p:cNvSpPr>
            <a:spLocks noGrp="1"/>
          </p:cNvSpPr>
          <p:nvPr>
            <p:ph type="title"/>
          </p:nvPr>
        </p:nvSpPr>
        <p:spPr>
          <a:xfrm>
            <a:off x="685800" y="990600"/>
            <a:ext cx="7772400" cy="1143000"/>
          </a:xfrm>
        </p:spPr>
        <p:txBody>
          <a:bodyPr anchor="t"/>
          <a:lstStyle>
            <a:lvl1pPr>
              <a:defRPr baseline="0">
                <a:latin typeface="Arial" pitchFamily="34" charset="0"/>
              </a:defRPr>
            </a:lvl1pPr>
          </a:lstStyle>
          <a:p>
            <a:r>
              <a:rPr lang="en-US" smtClean="0"/>
              <a:t>Click to edit Master title style</a:t>
            </a:r>
            <a:endParaRPr lang="en-US" dirty="0" smtClean="0"/>
          </a:p>
        </p:txBody>
      </p:sp>
      <p:sp>
        <p:nvSpPr>
          <p:cNvPr id="9"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10" name="Rectangle 4"/>
          <p:cNvSpPr>
            <a:spLocks noGrp="1" noChangeArrowheads="1"/>
          </p:cNvSpPr>
          <p:nvPr>
            <p:ph type="dt" sz="half" idx="10"/>
          </p:nvPr>
        </p:nvSpPr>
        <p:spPr/>
        <p:txBody>
          <a:bodyPr/>
          <a:lstStyle>
            <a:lvl1pPr>
              <a:defRPr/>
            </a:lvl1pPr>
          </a:lstStyle>
          <a:p>
            <a:pPr>
              <a:defRPr/>
            </a:pPr>
            <a:endParaRPr lang="en-US"/>
          </a:p>
        </p:txBody>
      </p:sp>
      <p:sp>
        <p:nvSpPr>
          <p:cNvPr id="11" name="Rectangle 5"/>
          <p:cNvSpPr>
            <a:spLocks noGrp="1" noChangeArrowheads="1"/>
          </p:cNvSpPr>
          <p:nvPr>
            <p:ph type="ftr" sz="quarter" idx="11"/>
          </p:nvPr>
        </p:nvSpPr>
        <p:spPr/>
        <p:txBody>
          <a:bodyPr/>
          <a:lstStyle>
            <a:lvl1pPr>
              <a:defRPr/>
            </a:lvl1pPr>
          </a:lstStyle>
          <a:p>
            <a:pPr>
              <a:defRPr/>
            </a:pPr>
            <a:endParaRPr lang="en-US"/>
          </a:p>
        </p:txBody>
      </p:sp>
      <p:sp>
        <p:nvSpPr>
          <p:cNvPr id="12" name="Rectangle 6"/>
          <p:cNvSpPr>
            <a:spLocks noGrp="1" noChangeArrowheads="1"/>
          </p:cNvSpPr>
          <p:nvPr>
            <p:ph type="sldNum" sz="quarter" idx="12"/>
          </p:nvPr>
        </p:nvSpPr>
        <p:spPr>
          <a:xfrm>
            <a:off x="7275513" y="6572250"/>
            <a:ext cx="1905000" cy="457200"/>
          </a:xfrm>
        </p:spPr>
        <p:txBody>
          <a:bodyPr/>
          <a:lstStyle>
            <a:lvl1pPr>
              <a:defRPr sz="1200">
                <a:effectLst/>
                <a:latin typeface="Arial" panose="020B0604020202020204" pitchFamily="34" charset="0"/>
                <a:cs typeface="Arial" panose="020B0604020202020204" pitchFamily="34" charset="0"/>
              </a:defRPr>
            </a:lvl1pPr>
          </a:lstStyle>
          <a:p>
            <a:pPr>
              <a:defRPr/>
            </a:pPr>
            <a:fld id="{6B88E52D-3F78-4C1A-985C-B560ADB1C3C8}" type="slidenum">
              <a:rPr lang="en-US" altLang="en-US"/>
              <a:pPr>
                <a:defRPr/>
              </a:pPr>
              <a:t>‹#›</a:t>
            </a:fld>
            <a:endParaRPr lang="en-US" altLang="en-US" dirty="0"/>
          </a:p>
        </p:txBody>
      </p:sp>
    </p:spTree>
    <p:extLst>
      <p:ext uri="{BB962C8B-B14F-4D97-AF65-F5344CB8AC3E}">
        <p14:creationId xmlns:p14="http://schemas.microsoft.com/office/powerpoint/2010/main" val="1748199408"/>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3_TC Bullet Slide">
    <p:spTree>
      <p:nvGrpSpPr>
        <p:cNvPr id="1" name=""/>
        <p:cNvGrpSpPr/>
        <p:nvPr/>
      </p:nvGrpSpPr>
      <p:grpSpPr>
        <a:xfrm>
          <a:off x="0" y="0"/>
          <a:ext cx="0" cy="0"/>
          <a:chOff x="0" y="0"/>
          <a:chExt cx="0" cy="0"/>
        </a:xfrm>
      </p:grpSpPr>
      <p:sp>
        <p:nvSpPr>
          <p:cNvPr id="6" name="Title 3"/>
          <p:cNvSpPr>
            <a:spLocks noGrp="1"/>
          </p:cNvSpPr>
          <p:nvPr>
            <p:ph type="title"/>
          </p:nvPr>
        </p:nvSpPr>
        <p:spPr>
          <a:xfrm>
            <a:off x="685800" y="990600"/>
            <a:ext cx="7772400" cy="1143000"/>
          </a:xfrm>
        </p:spPr>
        <p:txBody>
          <a:bodyPr anchor="t"/>
          <a:lstStyle>
            <a:lvl1pPr>
              <a:defRPr/>
            </a:lvl1pPr>
          </a:lstStyle>
          <a:p>
            <a:r>
              <a:rPr lang="en-US" smtClean="0"/>
              <a:t>Click to edit Master title style</a:t>
            </a:r>
            <a:endParaRPr lang="en-US" dirty="0" smtClean="0"/>
          </a:p>
        </p:txBody>
      </p:sp>
      <p:sp>
        <p:nvSpPr>
          <p:cNvPr id="7"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8" name="Title 3"/>
          <p:cNvSpPr>
            <a:spLocks noGrp="1"/>
          </p:cNvSpPr>
          <p:nvPr>
            <p:ph type="title"/>
          </p:nvPr>
        </p:nvSpPr>
        <p:spPr>
          <a:xfrm>
            <a:off x="685800" y="990600"/>
            <a:ext cx="7772400" cy="1143000"/>
          </a:xfrm>
        </p:spPr>
        <p:txBody>
          <a:bodyPr anchor="t"/>
          <a:lstStyle>
            <a:lvl1pPr>
              <a:defRPr baseline="0">
                <a:latin typeface="Arial" pitchFamily="34" charset="0"/>
              </a:defRPr>
            </a:lvl1pPr>
          </a:lstStyle>
          <a:p>
            <a:r>
              <a:rPr lang="en-US" smtClean="0"/>
              <a:t>Click to edit Master title style</a:t>
            </a:r>
            <a:endParaRPr lang="en-US" dirty="0" smtClean="0"/>
          </a:p>
        </p:txBody>
      </p:sp>
      <p:sp>
        <p:nvSpPr>
          <p:cNvPr id="9" name="Text Placeholder 4"/>
          <p:cNvSpPr>
            <a:spLocks noGrp="1"/>
          </p:cNvSpPr>
          <p:nvPr>
            <p:ph type="body" idx="1"/>
          </p:nvPr>
        </p:nvSpPr>
        <p:spPr>
          <a:xfrm>
            <a:off x="685800" y="2362200"/>
            <a:ext cx="7772400" cy="3505200"/>
          </a:xfrm>
        </p:spPr>
        <p:txBody>
          <a:bodyPr/>
          <a:lstStyle>
            <a:lvl1pPr>
              <a:buNone/>
              <a:defRPr sz="2000"/>
            </a:lvl1pPr>
          </a:lstStyle>
          <a:p>
            <a:pPr lvl="0"/>
            <a:r>
              <a:rPr lang="en-US" smtClean="0"/>
              <a:t>Click to edit Master text styles</a:t>
            </a:r>
          </a:p>
        </p:txBody>
      </p:sp>
      <p:sp>
        <p:nvSpPr>
          <p:cNvPr id="10" name="Rectangle 4"/>
          <p:cNvSpPr>
            <a:spLocks noGrp="1" noChangeArrowheads="1"/>
          </p:cNvSpPr>
          <p:nvPr>
            <p:ph type="dt" sz="half" idx="10"/>
          </p:nvPr>
        </p:nvSpPr>
        <p:spPr/>
        <p:txBody>
          <a:bodyPr/>
          <a:lstStyle>
            <a:lvl1pPr>
              <a:defRPr/>
            </a:lvl1pPr>
          </a:lstStyle>
          <a:p>
            <a:pPr>
              <a:defRPr/>
            </a:pPr>
            <a:endParaRPr lang="en-US">
              <a:solidFill>
                <a:prstClr val="black"/>
              </a:solidFill>
            </a:endParaRPr>
          </a:p>
        </p:txBody>
      </p:sp>
      <p:sp>
        <p:nvSpPr>
          <p:cNvPr id="11" name="Rectangle 5"/>
          <p:cNvSpPr>
            <a:spLocks noGrp="1" noChangeArrowheads="1"/>
          </p:cNvSpPr>
          <p:nvPr>
            <p:ph type="ftr" sz="quarter" idx="11"/>
          </p:nvPr>
        </p:nvSpPr>
        <p:spPr/>
        <p:txBody>
          <a:bodyPr/>
          <a:lstStyle>
            <a:lvl1pPr>
              <a:defRPr/>
            </a:lvl1pPr>
          </a:lstStyle>
          <a:p>
            <a:pPr>
              <a:defRPr/>
            </a:pPr>
            <a:endParaRPr lang="en-US">
              <a:solidFill>
                <a:prstClr val="black"/>
              </a:solidFill>
            </a:endParaRPr>
          </a:p>
        </p:txBody>
      </p:sp>
      <p:sp>
        <p:nvSpPr>
          <p:cNvPr id="12" name="Rectangle 6"/>
          <p:cNvSpPr>
            <a:spLocks noGrp="1" noChangeArrowheads="1"/>
          </p:cNvSpPr>
          <p:nvPr>
            <p:ph type="sldNum" sz="quarter" idx="12"/>
          </p:nvPr>
        </p:nvSpPr>
        <p:spPr>
          <a:xfrm>
            <a:off x="7300913" y="6556375"/>
            <a:ext cx="1905000" cy="457200"/>
          </a:xfrm>
          <a:prstGeom prst="rect">
            <a:avLst/>
          </a:prstGeom>
        </p:spPr>
        <p:txBody>
          <a:bodyPr/>
          <a:lstStyle>
            <a:lvl1pPr>
              <a:defRPr/>
            </a:lvl1pPr>
          </a:lstStyle>
          <a:p>
            <a:pPr>
              <a:defRPr/>
            </a:pPr>
            <a:fld id="{1E9775B4-5E83-4C04-A69C-F6C5334609B9}" type="slidenum">
              <a:rPr lang="en-US" altLang="fr-FR">
                <a:solidFill>
                  <a:prstClr val="black"/>
                </a:solidFill>
              </a:rPr>
              <a:pPr>
                <a:defRPr/>
              </a:pPr>
              <a:t>‹#›</a:t>
            </a:fld>
            <a:endParaRPr lang="en-US" altLang="fr-FR">
              <a:solidFill>
                <a:prstClr val="black"/>
              </a:solidFill>
            </a:endParaRPr>
          </a:p>
        </p:txBody>
      </p:sp>
    </p:spTree>
    <p:extLst>
      <p:ext uri="{BB962C8B-B14F-4D97-AF65-F5344CB8AC3E}">
        <p14:creationId xmlns:p14="http://schemas.microsoft.com/office/powerpoint/2010/main" val="23744688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84A67A2-0665-4E5E-89D2-644141925BF4}" type="slidenum">
              <a:rPr lang="en-US" altLang="en-US"/>
              <a:pPr>
                <a:defRPr/>
              </a:pPr>
              <a:t>‹#›</a:t>
            </a:fld>
            <a:endParaRPr lang="en-US" altLang="en-US"/>
          </a:p>
        </p:txBody>
      </p:sp>
    </p:spTree>
    <p:extLst>
      <p:ext uri="{BB962C8B-B14F-4D97-AF65-F5344CB8AC3E}">
        <p14:creationId xmlns:p14="http://schemas.microsoft.com/office/powerpoint/2010/main" val="233057717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2490787"/>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685800" y="990600"/>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marL="0" marR="0" indent="0" algn="r" defTabSz="914400" rtl="0" eaLnBrk="1" fontAlgn="base" latinLnBrk="0" hangingPunct="1">
              <a:lnSpc>
                <a:spcPct val="100000"/>
              </a:lnSpc>
              <a:spcBef>
                <a:spcPct val="0"/>
              </a:spcBef>
              <a:spcAft>
                <a:spcPct val="0"/>
              </a:spcAft>
              <a:buClrTx/>
              <a:buSzTx/>
              <a:buFontTx/>
              <a:buNone/>
              <a:tabLst/>
              <a:defRPr/>
            </a:lvl1pPr>
          </a:lstStyle>
          <a:p>
            <a:pPr>
              <a:defRPr/>
            </a:pPr>
            <a:fld id="{0772857D-648E-4BE9-8294-3A7F5F16B55D}" type="slidenum">
              <a:rPr lang="en-US" altLang="en-US"/>
              <a:pPr>
                <a:defRPr/>
              </a:pPr>
              <a:t>‹#›</a:t>
            </a:fld>
            <a:endParaRPr lang="en-US" altLang="en-US"/>
          </a:p>
          <a:p>
            <a:pPr>
              <a:defRPr/>
            </a:pPr>
            <a:endParaRPr lang="en-US" altLang="en-US"/>
          </a:p>
        </p:txBody>
      </p:sp>
    </p:spTree>
    <p:extLst>
      <p:ext uri="{BB962C8B-B14F-4D97-AF65-F5344CB8AC3E}">
        <p14:creationId xmlns:p14="http://schemas.microsoft.com/office/powerpoint/2010/main" val="61999092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5C72FD-6834-4D0E-8B52-54E78CAA319F}" type="slidenum">
              <a:rPr lang="en-US" altLang="en-US"/>
              <a:pPr>
                <a:defRPr/>
              </a:pPr>
              <a:t>‹#›</a:t>
            </a:fld>
            <a:endParaRPr lang="en-US" altLang="en-US"/>
          </a:p>
        </p:txBody>
      </p:sp>
    </p:spTree>
    <p:extLst>
      <p:ext uri="{BB962C8B-B14F-4D97-AF65-F5344CB8AC3E}">
        <p14:creationId xmlns:p14="http://schemas.microsoft.com/office/powerpoint/2010/main" val="305754563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06475"/>
            <a:ext cx="8229600"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6695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9067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226695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9067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12E6F3F-8AA9-409B-835E-BA541AC8B72B}" type="slidenum">
              <a:rPr lang="en-US" altLang="en-US"/>
              <a:pPr>
                <a:defRPr/>
              </a:pPr>
              <a:t>‹#›</a:t>
            </a:fld>
            <a:endParaRPr lang="en-US" altLang="en-US"/>
          </a:p>
        </p:txBody>
      </p:sp>
    </p:spTree>
    <p:extLst>
      <p:ext uri="{BB962C8B-B14F-4D97-AF65-F5344CB8AC3E}">
        <p14:creationId xmlns:p14="http://schemas.microsoft.com/office/powerpoint/2010/main" val="103525048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331272F-4182-4094-AD92-5262E790A93A}" type="slidenum">
              <a:rPr lang="en-US" altLang="en-US"/>
              <a:pPr>
                <a:defRPr/>
              </a:pPr>
              <a:t>‹#›</a:t>
            </a:fld>
            <a:endParaRPr lang="en-US" altLang="en-US"/>
          </a:p>
        </p:txBody>
      </p:sp>
    </p:spTree>
    <p:extLst>
      <p:ext uri="{BB962C8B-B14F-4D97-AF65-F5344CB8AC3E}">
        <p14:creationId xmlns:p14="http://schemas.microsoft.com/office/powerpoint/2010/main" val="1127071914"/>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7D1A702-11F9-40DB-9E86-1C55049ACB70}" type="slidenum">
              <a:rPr lang="en-US" altLang="en-US"/>
              <a:pPr>
                <a:defRPr/>
              </a:pPr>
              <a:t>‹#›</a:t>
            </a:fld>
            <a:endParaRPr lang="en-US" altLang="en-US"/>
          </a:p>
        </p:txBody>
      </p:sp>
    </p:spTree>
    <p:extLst>
      <p:ext uri="{BB962C8B-B14F-4D97-AF65-F5344CB8AC3E}">
        <p14:creationId xmlns:p14="http://schemas.microsoft.com/office/powerpoint/2010/main" val="366451724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116205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99060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15265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368A972-6D71-4522-8E10-144B1A1F1396}" type="slidenum">
              <a:rPr lang="en-US" altLang="en-US"/>
              <a:pPr>
                <a:defRPr/>
              </a:pPr>
              <a:t>‹#›</a:t>
            </a:fld>
            <a:endParaRPr lang="en-US" altLang="en-US"/>
          </a:p>
        </p:txBody>
      </p:sp>
    </p:spTree>
    <p:extLst>
      <p:ext uri="{BB962C8B-B14F-4D97-AF65-F5344CB8AC3E}">
        <p14:creationId xmlns:p14="http://schemas.microsoft.com/office/powerpoint/2010/main" val="156767717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990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23622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Times New Roman" charset="0"/>
                <a:ea typeface="ＭＳ Ｐゴシック" pitchFamily="-110" charset="-128"/>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Times New Roman" charset="0"/>
                <a:ea typeface="ＭＳ Ｐゴシック" pitchFamily="-110" charset="-128"/>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DBC4B552-13B5-46B9-8812-1FF6FEFE24DE}" type="slidenum">
              <a:rPr lang="en-US" altLang="en-US"/>
              <a:pPr>
                <a:defRPr/>
              </a:pPr>
              <a:t>‹#›</a:t>
            </a:fld>
            <a:endParaRPr lang="en-US" altLang="en-US"/>
          </a:p>
        </p:txBody>
      </p:sp>
      <p:pic>
        <p:nvPicPr>
          <p:cNvPr id="1031" name="Picture 4" descr="C:\DOCUME~1\Bechamd\LOCALS~1\Temp\SNAGHTML26867c.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26988"/>
            <a:ext cx="91440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4" descr="C:\DOCUME~1\Bechamd\LOCALS~1\Temp\SNAGHTML26867c.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0" y="-26988"/>
            <a:ext cx="91440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4" descr="C:\DOCUME~1\Bechamd\LOCALS~1\Temp\SNAGHTML26867c.PNG"/>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0" y="-26988"/>
            <a:ext cx="9144000" cy="914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72" r:id="rId1"/>
    <p:sldLayoutId id="2147485173" r:id="rId2"/>
    <p:sldLayoutId id="2147485161" r:id="rId3"/>
    <p:sldLayoutId id="2147485174" r:id="rId4"/>
    <p:sldLayoutId id="2147485162" r:id="rId5"/>
    <p:sldLayoutId id="2147485163" r:id="rId6"/>
    <p:sldLayoutId id="2147485164" r:id="rId7"/>
    <p:sldLayoutId id="2147485165" r:id="rId8"/>
    <p:sldLayoutId id="2147485166" r:id="rId9"/>
    <p:sldLayoutId id="2147485167" r:id="rId10"/>
    <p:sldLayoutId id="2147485168" r:id="rId11"/>
    <p:sldLayoutId id="2147485169" r:id="rId12"/>
    <p:sldLayoutId id="2147485175" r:id="rId13"/>
    <p:sldLayoutId id="2147485170" r:id="rId14"/>
    <p:sldLayoutId id="2147485176" r:id="rId15"/>
    <p:sldLayoutId id="2147485171" r:id="rId16"/>
    <p:sldLayoutId id="2147485177" r:id="rId17"/>
    <p:sldLayoutId id="2147485178" r:id="rId18"/>
    <p:sldLayoutId id="2147485179" r:id="rId19"/>
    <p:sldLayoutId id="2147485180" r:id="rId20"/>
  </p:sldLayoutIdLst>
  <p:transition>
    <p:fade/>
  </p:transition>
  <p:hf hdr="0" ftr="0" dt="0"/>
  <p:txStyles>
    <p:titleStyle>
      <a:lvl1pPr algn="l" rtl="0" eaLnBrk="0" fontAlgn="base" hangingPunct="0">
        <a:spcBef>
          <a:spcPct val="0"/>
        </a:spcBef>
        <a:spcAft>
          <a:spcPct val="0"/>
        </a:spcAft>
        <a:defRPr sz="4000" b="1">
          <a:solidFill>
            <a:srgbClr val="16165D"/>
          </a:solidFill>
          <a:latin typeface="Helvetica"/>
          <a:ea typeface="ＭＳ Ｐゴシック" pitchFamily="-110" charset="-128"/>
          <a:cs typeface="Helvetica"/>
        </a:defRPr>
      </a:lvl1pPr>
      <a:lvl2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2pPr>
      <a:lvl3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3pPr>
      <a:lvl4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4pPr>
      <a:lvl5pPr algn="l" rtl="0" eaLnBrk="0" fontAlgn="base" hangingPunct="0">
        <a:spcBef>
          <a:spcPct val="0"/>
        </a:spcBef>
        <a:spcAft>
          <a:spcPct val="0"/>
        </a:spcAft>
        <a:defRPr sz="4000" b="1">
          <a:solidFill>
            <a:srgbClr val="16165D"/>
          </a:solidFill>
          <a:latin typeface="Helvetica" pitchFamily="-110" charset="0"/>
          <a:ea typeface="ＭＳ Ｐゴシック" pitchFamily="-110" charset="-128"/>
          <a:cs typeface="Helvetica" pitchFamily="34" charset="0"/>
        </a:defRPr>
      </a:lvl5pPr>
      <a:lvl6pPr marL="457200" algn="l" rtl="0" eaLnBrk="1" fontAlgn="base" hangingPunct="1">
        <a:spcBef>
          <a:spcPct val="0"/>
        </a:spcBef>
        <a:spcAft>
          <a:spcPct val="0"/>
        </a:spcAft>
        <a:defRPr sz="4400">
          <a:solidFill>
            <a:schemeClr val="tx2"/>
          </a:solidFill>
          <a:latin typeface="Times New Roman" charset="0"/>
        </a:defRPr>
      </a:lvl6pPr>
      <a:lvl7pPr marL="914400" algn="l" rtl="0" eaLnBrk="1" fontAlgn="base" hangingPunct="1">
        <a:spcBef>
          <a:spcPct val="0"/>
        </a:spcBef>
        <a:spcAft>
          <a:spcPct val="0"/>
        </a:spcAft>
        <a:defRPr sz="4400">
          <a:solidFill>
            <a:schemeClr val="tx2"/>
          </a:solidFill>
          <a:latin typeface="Times New Roman" charset="0"/>
        </a:defRPr>
      </a:lvl7pPr>
      <a:lvl8pPr marL="1371600" algn="l" rtl="0" eaLnBrk="1" fontAlgn="base" hangingPunct="1">
        <a:spcBef>
          <a:spcPct val="0"/>
        </a:spcBef>
        <a:spcAft>
          <a:spcPct val="0"/>
        </a:spcAft>
        <a:defRPr sz="4400">
          <a:solidFill>
            <a:schemeClr val="tx2"/>
          </a:solidFill>
          <a:latin typeface="Times New Roman" charset="0"/>
        </a:defRPr>
      </a:lvl8pPr>
      <a:lvl9pPr marL="1828800" algn="l" rtl="0" eaLnBrk="1" fontAlgn="base" hangingPunct="1">
        <a:spcBef>
          <a:spcPct val="0"/>
        </a:spcBef>
        <a:spcAft>
          <a:spcPct val="0"/>
        </a:spcAft>
        <a:defRPr sz="44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2800">
          <a:solidFill>
            <a:schemeClr val="tx1"/>
          </a:solidFill>
          <a:latin typeface="Arial" pitchFamily="34" charset="0"/>
          <a:ea typeface="ＭＳ Ｐゴシック" pitchFamily="-110" charset="-128"/>
          <a:cs typeface="Arial" pitchFamily="34" charset="0"/>
        </a:defRPr>
      </a:lvl1pPr>
      <a:lvl2pPr marL="742950" indent="-285750" algn="l" rtl="0" eaLnBrk="0" fontAlgn="base" hangingPunct="0">
        <a:spcBef>
          <a:spcPct val="20000"/>
        </a:spcBef>
        <a:spcAft>
          <a:spcPct val="0"/>
        </a:spcAft>
        <a:buChar char="–"/>
        <a:defRPr sz="2400">
          <a:solidFill>
            <a:schemeClr val="tx1"/>
          </a:solidFill>
          <a:latin typeface="Arial" pitchFamily="34" charset="0"/>
          <a:ea typeface="ＭＳ Ｐゴシック" charset="-128"/>
          <a:cs typeface="Arial" pitchFamily="34" charset="0"/>
        </a:defRPr>
      </a:lvl2pPr>
      <a:lvl3pPr marL="1143000" indent="-228600" algn="l" rtl="0" eaLnBrk="0" fontAlgn="base" hangingPunct="0">
        <a:spcBef>
          <a:spcPct val="20000"/>
        </a:spcBef>
        <a:spcAft>
          <a:spcPct val="0"/>
        </a:spcAft>
        <a:buChar char="•"/>
        <a:defRPr sz="2400">
          <a:solidFill>
            <a:schemeClr val="tx1"/>
          </a:solidFill>
          <a:latin typeface="Arial" pitchFamily="34" charset="0"/>
          <a:ea typeface="Helvetica" pitchFamily="-110" charset="0"/>
          <a:cs typeface="Arial" pitchFamily="34" charset="0"/>
        </a:defRPr>
      </a:lvl3pPr>
      <a:lvl4pPr marL="1600200" indent="-228600" algn="l" rtl="0" eaLnBrk="0" fontAlgn="base" hangingPunct="0">
        <a:spcBef>
          <a:spcPct val="20000"/>
        </a:spcBef>
        <a:spcAft>
          <a:spcPct val="0"/>
        </a:spcAft>
        <a:buChar char="–"/>
        <a:defRPr sz="2000">
          <a:solidFill>
            <a:schemeClr val="tx1"/>
          </a:solidFill>
          <a:latin typeface="Arial" pitchFamily="34" charset="0"/>
          <a:ea typeface="ＭＳ Ｐゴシック" charset="-128"/>
          <a:cs typeface="Arial" pitchFamily="34" charset="0"/>
        </a:defRPr>
      </a:lvl4pPr>
      <a:lvl5pPr marL="2057400" indent="-228600" algn="l" rtl="0" eaLnBrk="0" fontAlgn="base" hangingPunct="0">
        <a:spcBef>
          <a:spcPct val="20000"/>
        </a:spcBef>
        <a:spcAft>
          <a:spcPct val="0"/>
        </a:spcAft>
        <a:buChar char="»"/>
        <a:defRPr sz="2000">
          <a:solidFill>
            <a:schemeClr val="tx1"/>
          </a:solidFill>
          <a:latin typeface="Arial" pitchFamily="34" charset="0"/>
          <a:ea typeface="ＭＳ Ｐゴシック" charset="-128"/>
          <a:cs typeface="Arial" pitchFamily="34" charset="0"/>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7.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image" Target="../media/image9.pn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8.png"/><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10.pn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notesSlide" Target="../notesSlides/notesSlide12.xml"/><Relationship Id="rId5" Type="http://schemas.openxmlformats.org/officeDocument/2006/relationships/slideLayout" Target="../slideLayouts/slideLayout18.xml"/><Relationship Id="rId4" Type="http://schemas.openxmlformats.org/officeDocument/2006/relationships/tags" Target="../tags/tag35.xml"/></Relationships>
</file>

<file path=ppt/slides/_rels/slide13.xml.rels><?xml version="1.0" encoding="UTF-8" standalone="yes"?>
<Relationships xmlns="http://schemas.openxmlformats.org/package/2006/relationships"><Relationship Id="rId3" Type="http://schemas.openxmlformats.org/officeDocument/2006/relationships/tags" Target="../tags/tag38.xml"/><Relationship Id="rId7" Type="http://schemas.openxmlformats.org/officeDocument/2006/relationships/image" Target="../media/image11.png"/><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39.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4.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tc.gc.ca/eng/tdg/ticketing-menu-205.htm"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image" Target="../media/image4.pn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2.xml"/><Relationship Id="rId4"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5.xml"/><Relationship Id="rId1" Type="http://schemas.openxmlformats.org/officeDocument/2006/relationships/tags" Target="../tags/tag44.xml"/><Relationship Id="rId5" Type="http://schemas.openxmlformats.org/officeDocument/2006/relationships/image" Target="../media/image4.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hyperlink" Target="mailto:TC.TDGPolicyProposal-PropositionpolitiquesTMD.TC@tc.gc.ca" TargetMode="External"/><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image" Target="../media/image4.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0.xml"/><Relationship Id="rId1" Type="http://schemas.openxmlformats.org/officeDocument/2006/relationships/tags" Target="../tags/tag9.xml"/><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tags" Target="../tags/tag13.xml"/><Relationship Id="rId7" Type="http://schemas.openxmlformats.org/officeDocument/2006/relationships/image" Target="../media/image5.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notesSlide" Target="../notesSlides/notesSlide6.xml"/><Relationship Id="rId5" Type="http://schemas.openxmlformats.org/officeDocument/2006/relationships/slideLayout" Target="../slideLayouts/slideLayout17.xml"/><Relationship Id="rId4"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5" Type="http://schemas.openxmlformats.org/officeDocument/2006/relationships/notesSlide" Target="../notesSlides/notesSlide7.xml"/><Relationship Id="rId4"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notesSlide" Target="../notesSlides/notesSlide8.xml"/><Relationship Id="rId4"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6.png"/><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notesSlide" Target="../notesSlides/notesSlide9.xml"/><Relationship Id="rId5" Type="http://schemas.openxmlformats.org/officeDocument/2006/relationships/slideLayout" Target="../slideLayouts/slideLayout3.xml"/><Relationship Id="rId4" Type="http://schemas.openxmlformats.org/officeDocument/2006/relationships/tags" Target="../tags/tag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2"/>
          <p:cNvSpPr>
            <a:spLocks noGrp="1"/>
          </p:cNvSpPr>
          <p:nvPr>
            <p:ph type="title"/>
            <p:custDataLst>
              <p:tags r:id="rId1"/>
            </p:custDataLst>
          </p:nvPr>
        </p:nvSpPr>
        <p:spPr>
          <a:xfrm>
            <a:off x="503238" y="1031875"/>
            <a:ext cx="8316912" cy="1223963"/>
          </a:xfrm>
        </p:spPr>
        <p:txBody>
          <a:bodyPr/>
          <a:lstStyle/>
          <a:p>
            <a:pPr algn="ctr" defTabSz="865188" eaLnBrk="1" hangingPunct="1">
              <a:spcBef>
                <a:spcPts val="3000"/>
              </a:spcBef>
              <a:spcAft>
                <a:spcPts val="1800"/>
              </a:spcAft>
              <a:defRPr/>
            </a:pPr>
            <a:r>
              <a:rPr lang="en-CA" altLang="en-US" sz="2800" kern="1200" dirty="0" smtClean="0">
                <a:cs typeface="Tahoma" pitchFamily="34" charset="0"/>
              </a:rPr>
              <a:t>Transportation of Dangerous Goods (TDG)</a:t>
            </a:r>
            <a:r>
              <a:rPr lang="en-CA" altLang="en-US" sz="2400" kern="1200" dirty="0" smtClean="0">
                <a:cs typeface="Tahoma" pitchFamily="34" charset="0"/>
              </a:rPr>
              <a:t/>
            </a:r>
            <a:br>
              <a:rPr lang="en-CA" altLang="en-US" sz="2400" kern="1200" dirty="0" smtClean="0">
                <a:cs typeface="Tahoma" pitchFamily="34" charset="0"/>
              </a:rPr>
            </a:br>
            <a:r>
              <a:rPr lang="en-CA" altLang="en-US" sz="1800" kern="1200" dirty="0" smtClean="0">
                <a:cs typeface="Tahoma" pitchFamily="34" charset="0"/>
              </a:rPr>
              <a:t/>
            </a:r>
            <a:br>
              <a:rPr lang="en-CA" altLang="en-US" sz="1800" kern="1200" dirty="0" smtClean="0">
                <a:cs typeface="Tahoma" pitchFamily="34" charset="0"/>
              </a:rPr>
            </a:br>
            <a:r>
              <a:rPr lang="en-CA" altLang="en-US" sz="1800" kern="1200" dirty="0" smtClean="0">
                <a:cs typeface="Tahoma" pitchFamily="34" charset="0"/>
              </a:rPr>
              <a:t>Standards and Regulatory Update</a:t>
            </a:r>
            <a:br>
              <a:rPr lang="en-CA" altLang="en-US" sz="1800" kern="1200" dirty="0" smtClean="0">
                <a:cs typeface="Tahoma" pitchFamily="34" charset="0"/>
              </a:rPr>
            </a:br>
            <a:r>
              <a:rPr lang="en-CA" altLang="en-US" sz="1800" kern="1200" dirty="0" smtClean="0">
                <a:cs typeface="Tahoma" pitchFamily="34" charset="0"/>
              </a:rPr>
              <a:t>CEAEC Fall Meeting</a:t>
            </a:r>
            <a:br>
              <a:rPr lang="en-CA" altLang="en-US" sz="1800" kern="1200" dirty="0" smtClean="0">
                <a:cs typeface="Tahoma" pitchFamily="34" charset="0"/>
              </a:rPr>
            </a:br>
            <a:r>
              <a:rPr lang="en-CA" altLang="en-US" sz="1800" kern="1200" dirty="0" smtClean="0">
                <a:cs typeface="Tahoma" pitchFamily="34" charset="0"/>
              </a:rPr>
              <a:t>Ottawa, ON – November 15, 2018</a:t>
            </a:r>
            <a:endParaRPr lang="en-CA" altLang="en-US" sz="2400" dirty="0" smtClean="0">
              <a:solidFill>
                <a:srgbClr val="336699"/>
              </a:solidFill>
              <a:latin typeface="Helvetica" pitchFamily="34" charset="0"/>
              <a:ea typeface="ヒラギノ角ゴ Pro W3"/>
              <a:cs typeface="Tahoma" pitchFamily="34" charset="0"/>
            </a:endParaRPr>
          </a:p>
        </p:txBody>
      </p:sp>
      <p:sp>
        <p:nvSpPr>
          <p:cNvPr id="12291" name="TextBox 5"/>
          <p:cNvSpPr txBox="1">
            <a:spLocks noChangeArrowheads="1"/>
          </p:cNvSpPr>
          <p:nvPr>
            <p:custDataLst>
              <p:tags r:id="rId2"/>
            </p:custDataLst>
          </p:nvPr>
        </p:nvSpPr>
        <p:spPr bwMode="auto">
          <a:xfrm>
            <a:off x="0" y="6572250"/>
            <a:ext cx="23225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en-US" altLang="en-US" sz="1200" b="1" dirty="0" smtClean="0">
                <a:solidFill>
                  <a:srgbClr val="16165D"/>
                </a:solidFill>
                <a:latin typeface="Helvetica" pitchFamily="34" charset="0"/>
              </a:rPr>
              <a:t>RDIMS: 14659587</a:t>
            </a:r>
            <a:endParaRPr lang="en-US" altLang="en-US" sz="1200" b="1" dirty="0">
              <a:solidFill>
                <a:srgbClr val="16165D"/>
              </a:solidFill>
              <a:latin typeface="Helvetica" pitchFamily="34" charset="0"/>
            </a:endParaRPr>
          </a:p>
        </p:txBody>
      </p:sp>
      <p:sp>
        <p:nvSpPr>
          <p:cNvPr id="12293" name="TextBox 1"/>
          <p:cNvSpPr txBox="1">
            <a:spLocks noChangeArrowheads="1"/>
          </p:cNvSpPr>
          <p:nvPr/>
        </p:nvSpPr>
        <p:spPr bwMode="auto">
          <a:xfrm>
            <a:off x="0" y="268605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en-CA" altLang="en-US" sz="1200" b="1" u="sng" dirty="0" smtClean="0"/>
              <a:t>Presented by:</a:t>
            </a:r>
          </a:p>
          <a:p>
            <a:pPr>
              <a:spcBef>
                <a:spcPct val="0"/>
              </a:spcBef>
              <a:buFontTx/>
              <a:buNone/>
            </a:pPr>
            <a:r>
              <a:rPr lang="en-CA" altLang="en-US" sz="1200" b="1" dirty="0" smtClean="0"/>
              <a:t>Wali Sagaf, Team Lead – UN, Rail and Explosives Packaging</a:t>
            </a:r>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txBox="1">
            <a:spLocks noChangeArrowheads="1"/>
          </p:cNvSpPr>
          <p:nvPr>
            <p:custDataLst>
              <p:tags r:id="rId1"/>
            </p:custDataLst>
          </p:nvPr>
        </p:nvSpPr>
        <p:spPr bwMode="auto">
          <a:xfrm>
            <a:off x="400050" y="815975"/>
            <a:ext cx="9001125"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en-CA" altLang="en-US" sz="3200" b="1" dirty="0" smtClean="0">
                <a:solidFill>
                  <a:srgbClr val="16165D"/>
                </a:solidFill>
                <a:latin typeface="Helvetica" pitchFamily="34" charset="0"/>
              </a:rPr>
              <a:t>CGSB 43.145 (New)</a:t>
            </a:r>
            <a:endParaRPr lang="en-CA" altLang="en-US" sz="3200" b="1" dirty="0">
              <a:solidFill>
                <a:srgbClr val="16165D"/>
              </a:solidFill>
              <a:latin typeface="Helvetica" pitchFamily="34" charset="0"/>
            </a:endParaRPr>
          </a:p>
        </p:txBody>
      </p:sp>
      <p:sp>
        <p:nvSpPr>
          <p:cNvPr id="32772" name="Slide Number Placeholder 1"/>
          <p:cNvSpPr>
            <a:spLocks noGrp="1"/>
          </p:cNvSpPr>
          <p:nvPr>
            <p:ph type="sldNum" sz="quarter" idx="12"/>
            <p:custDataLst>
              <p:tags r:id="rId2"/>
            </p:custDataLst>
          </p:nvPr>
        </p:nvSpPr>
        <p:spPr>
          <a:xfrm>
            <a:off x="7221538" y="6524625"/>
            <a:ext cx="1922462"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773113">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773113">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16546053-FABD-497D-A470-E7FB51921D60}" type="slidenum">
              <a:rPr lang="en-US" altLang="en-US" sz="1200" smtClean="0"/>
              <a:pPr>
                <a:spcBef>
                  <a:spcPct val="0"/>
                </a:spcBef>
                <a:buFontTx/>
                <a:buNone/>
              </a:pPr>
              <a:t>10</a:t>
            </a:fld>
            <a:endParaRPr lang="en-US" altLang="en-US" sz="1200" smtClean="0"/>
          </a:p>
        </p:txBody>
      </p:sp>
      <p:sp>
        <p:nvSpPr>
          <p:cNvPr id="11" name="TextBox 10"/>
          <p:cNvSpPr txBox="1"/>
          <p:nvPr/>
        </p:nvSpPr>
        <p:spPr>
          <a:xfrm>
            <a:off x="457200" y="1885950"/>
            <a:ext cx="8586788" cy="3616375"/>
          </a:xfrm>
          <a:prstGeom prst="rect">
            <a:avLst/>
          </a:prstGeom>
          <a:noFill/>
        </p:spPr>
        <p:txBody>
          <a:bodyPr>
            <a:spAutoFit/>
          </a:bodyPr>
          <a:lstStyle/>
          <a:p>
            <a:pPr lvl="0" eaLnBrk="1" hangingPunct="1">
              <a:spcBef>
                <a:spcPct val="20000"/>
              </a:spcBef>
              <a:defRPr/>
            </a:pPr>
            <a:r>
              <a:rPr lang="en-US" sz="1800" b="1" kern="0" dirty="0">
                <a:solidFill>
                  <a:prstClr val="black"/>
                </a:solidFill>
                <a:latin typeface="+mn-lt"/>
                <a:ea typeface="ＭＳ Ｐゴシック" pitchFamily="-110" charset="-128"/>
                <a:cs typeface="Helvetica" panose="020B0604020202020204" pitchFamily="34" charset="0"/>
              </a:rPr>
              <a:t>What’s New?</a:t>
            </a:r>
          </a:p>
          <a:p>
            <a:pPr marL="342900" lvl="0" indent="-342900" eaLnBrk="1" hangingPunct="1">
              <a:spcBef>
                <a:spcPts val="600"/>
              </a:spcBef>
              <a:buFontTx/>
              <a:buChar char="•"/>
              <a:defRPr/>
            </a:pPr>
            <a:r>
              <a:rPr lang="en-US" sz="1700" kern="0" dirty="0">
                <a:solidFill>
                  <a:prstClr val="black"/>
                </a:solidFill>
                <a:latin typeface="+mn-lt"/>
                <a:ea typeface="ＭＳ Ｐゴシック" pitchFamily="-110" charset="-128"/>
                <a:cs typeface="Helvetica" panose="020B0604020202020204" pitchFamily="34" charset="0"/>
              </a:rPr>
              <a:t>Setting out the requirements for designing, manufacturing and marking of UN standardized large </a:t>
            </a:r>
            <a:r>
              <a:rPr lang="en-US" sz="1700" kern="0" dirty="0" err="1">
                <a:solidFill>
                  <a:prstClr val="black"/>
                </a:solidFill>
                <a:latin typeface="+mn-lt"/>
                <a:ea typeface="ＭＳ Ｐゴシック" pitchFamily="-110" charset="-128"/>
                <a:cs typeface="Helvetica" panose="020B0604020202020204" pitchFamily="34" charset="0"/>
              </a:rPr>
              <a:t>packagings</a:t>
            </a:r>
            <a:r>
              <a:rPr lang="en-US" sz="1700" kern="0" dirty="0">
                <a:solidFill>
                  <a:prstClr val="black"/>
                </a:solidFill>
                <a:latin typeface="+mn-lt"/>
                <a:ea typeface="ＭＳ Ｐゴシック" pitchFamily="-110" charset="-128"/>
                <a:cs typeface="Helvetica" panose="020B0604020202020204" pitchFamily="34" charset="0"/>
              </a:rPr>
              <a:t> (LPs) and for selecting and using large </a:t>
            </a:r>
            <a:r>
              <a:rPr lang="en-US" sz="1700" kern="0" dirty="0" err="1">
                <a:solidFill>
                  <a:prstClr val="black"/>
                </a:solidFill>
                <a:latin typeface="+mn-lt"/>
                <a:ea typeface="ＭＳ Ｐゴシック" pitchFamily="-110" charset="-128"/>
                <a:cs typeface="Helvetica" panose="020B0604020202020204" pitchFamily="34" charset="0"/>
              </a:rPr>
              <a:t>packagings</a:t>
            </a:r>
            <a:r>
              <a:rPr lang="en-US" sz="1700" kern="0" dirty="0">
                <a:solidFill>
                  <a:prstClr val="black"/>
                </a:solidFill>
                <a:latin typeface="+mn-lt"/>
                <a:ea typeface="ＭＳ Ｐゴシック" pitchFamily="-110" charset="-128"/>
                <a:cs typeface="Helvetica" panose="020B0604020202020204" pitchFamily="34" charset="0"/>
              </a:rPr>
              <a:t> (LPs) for the transportation of dangerous goods of Class 3, 4, 5, 6.1, 8 and </a:t>
            </a:r>
            <a:r>
              <a:rPr lang="en-US" sz="1700" kern="0" dirty="0" smtClean="0">
                <a:solidFill>
                  <a:prstClr val="black"/>
                </a:solidFill>
                <a:latin typeface="+mn-lt"/>
                <a:ea typeface="ＭＳ Ｐゴシック" pitchFamily="-110" charset="-128"/>
                <a:cs typeface="Helvetica" panose="020B0604020202020204" pitchFamily="34" charset="0"/>
              </a:rPr>
              <a:t>9.</a:t>
            </a:r>
          </a:p>
          <a:p>
            <a:pPr marL="342900" lvl="0" indent="-342900" eaLnBrk="1" hangingPunct="1">
              <a:spcBef>
                <a:spcPts val="600"/>
              </a:spcBef>
              <a:buFontTx/>
              <a:buChar char="•"/>
              <a:defRPr/>
            </a:pPr>
            <a:r>
              <a:rPr lang="en-US" sz="1700" kern="0" dirty="0" smtClean="0">
                <a:solidFill>
                  <a:prstClr val="black"/>
                </a:solidFill>
                <a:latin typeface="+mn-lt"/>
                <a:ea typeface="ＭＳ Ｐゴシック" pitchFamily="-110" charset="-128"/>
                <a:cs typeface="Helvetica" panose="020B0604020202020204" pitchFamily="34" charset="0"/>
              </a:rPr>
              <a:t>Harmonize TDG Regulations with United Nations Model Regulations for the transport of dangerous goods. Large </a:t>
            </a:r>
            <a:r>
              <a:rPr lang="en-US" sz="1700" kern="0" dirty="0" err="1" smtClean="0">
                <a:solidFill>
                  <a:prstClr val="black"/>
                </a:solidFill>
                <a:latin typeface="+mn-lt"/>
                <a:ea typeface="ＭＳ Ｐゴシック" pitchFamily="-110" charset="-128"/>
                <a:cs typeface="Helvetica" panose="020B0604020202020204" pitchFamily="34" charset="0"/>
              </a:rPr>
              <a:t>Packagings</a:t>
            </a:r>
            <a:r>
              <a:rPr lang="en-US" sz="1700" kern="0" dirty="0" smtClean="0">
                <a:solidFill>
                  <a:prstClr val="black"/>
                </a:solidFill>
                <a:latin typeface="+mn-lt"/>
                <a:ea typeface="ＭＳ Ｐゴシック" pitchFamily="-110" charset="-128"/>
                <a:cs typeface="Helvetica" panose="020B0604020202020204" pitchFamily="34" charset="0"/>
              </a:rPr>
              <a:t> </a:t>
            </a:r>
            <a:r>
              <a:rPr lang="en-US" sz="1700" kern="0" smtClean="0">
                <a:solidFill>
                  <a:prstClr val="black"/>
                </a:solidFill>
                <a:latin typeface="+mn-lt"/>
                <a:ea typeface="ＭＳ Ｐゴシック" pitchFamily="-110" charset="-128"/>
                <a:cs typeface="Helvetica" panose="020B0604020202020204" pitchFamily="34" charset="0"/>
              </a:rPr>
              <a:t>(</a:t>
            </a:r>
            <a:r>
              <a:rPr lang="en-US" sz="1700" kern="0" smtClean="0">
                <a:solidFill>
                  <a:prstClr val="black"/>
                </a:solidFill>
                <a:latin typeface="+mn-lt"/>
                <a:ea typeface="ＭＳ Ｐゴシック" pitchFamily="-110" charset="-128"/>
                <a:cs typeface="Helvetica" panose="020B0604020202020204" pitchFamily="34" charset="0"/>
              </a:rPr>
              <a:t>LPs) </a:t>
            </a:r>
            <a:r>
              <a:rPr lang="en-US" sz="1700" kern="0" dirty="0" smtClean="0">
                <a:solidFill>
                  <a:prstClr val="black"/>
                </a:solidFill>
                <a:latin typeface="+mn-lt"/>
                <a:ea typeface="ＭＳ Ｐゴシック" pitchFamily="-110" charset="-128"/>
                <a:cs typeface="Helvetica" panose="020B0604020202020204" pitchFamily="34" charset="0"/>
              </a:rPr>
              <a:t>have been permitted since the 11</a:t>
            </a:r>
            <a:r>
              <a:rPr lang="en-US" sz="1700" kern="0" baseline="30000" dirty="0" smtClean="0">
                <a:solidFill>
                  <a:prstClr val="black"/>
                </a:solidFill>
                <a:latin typeface="+mn-lt"/>
                <a:ea typeface="ＭＳ Ｐゴシック" pitchFamily="-110" charset="-128"/>
                <a:cs typeface="Helvetica" panose="020B0604020202020204" pitchFamily="34" charset="0"/>
              </a:rPr>
              <a:t>th</a:t>
            </a:r>
            <a:r>
              <a:rPr lang="en-US" sz="1700" kern="0" dirty="0" smtClean="0">
                <a:solidFill>
                  <a:prstClr val="black"/>
                </a:solidFill>
                <a:latin typeface="+mn-lt"/>
                <a:ea typeface="ＭＳ Ｐゴシック" pitchFamily="-110" charset="-128"/>
                <a:cs typeface="Helvetica" panose="020B0604020202020204" pitchFamily="34" charset="0"/>
              </a:rPr>
              <a:t> revised edition (1999);</a:t>
            </a:r>
          </a:p>
          <a:p>
            <a:pPr marL="342900" lvl="0" indent="-342900" eaLnBrk="1" hangingPunct="1">
              <a:spcBef>
                <a:spcPts val="600"/>
              </a:spcBef>
              <a:buFontTx/>
              <a:buChar char="•"/>
              <a:defRPr/>
            </a:pPr>
            <a:r>
              <a:rPr lang="en-US" sz="1700" kern="0" dirty="0" smtClean="0">
                <a:solidFill>
                  <a:prstClr val="black"/>
                </a:solidFill>
                <a:latin typeface="+mn-lt"/>
                <a:ea typeface="ＭＳ Ｐゴシック" pitchFamily="-110" charset="-128"/>
                <a:cs typeface="Helvetica" panose="020B0604020202020204" pitchFamily="34" charset="0"/>
              </a:rPr>
              <a:t>LPs can be used to transport certain explosives articles through CGSB 43.151.</a:t>
            </a:r>
            <a:endParaRPr lang="en-CA" sz="1700" b="1" kern="0" dirty="0" smtClean="0">
              <a:solidFill>
                <a:prstClr val="black"/>
              </a:solidFill>
              <a:latin typeface="+mn-lt"/>
              <a:ea typeface="MS PGothic" panose="020B0600070205080204" pitchFamily="34" charset="-128"/>
              <a:cs typeface="Helvetica" panose="020B0604020202020204" pitchFamily="34" charset="0"/>
            </a:endParaRPr>
          </a:p>
          <a:p>
            <a:pPr lvl="0" eaLnBrk="1" hangingPunct="1">
              <a:spcBef>
                <a:spcPts val="1800"/>
              </a:spcBef>
              <a:defRPr/>
            </a:pPr>
            <a:r>
              <a:rPr lang="en-CA" sz="1800" b="1" kern="0" dirty="0" smtClean="0">
                <a:solidFill>
                  <a:prstClr val="black"/>
                </a:solidFill>
                <a:latin typeface="+mn-lt"/>
                <a:ea typeface="MS PGothic" panose="020B0600070205080204" pitchFamily="34" charset="-128"/>
                <a:cs typeface="Helvetica" panose="020B0604020202020204" pitchFamily="34" charset="0"/>
              </a:rPr>
              <a:t>Status</a:t>
            </a:r>
          </a:p>
          <a:p>
            <a:pPr marL="342900" lvl="0" indent="-342900" eaLnBrk="1" hangingPunct="1">
              <a:spcBef>
                <a:spcPts val="600"/>
              </a:spcBef>
              <a:buFontTx/>
              <a:buChar char="•"/>
              <a:defRPr/>
            </a:pPr>
            <a:r>
              <a:rPr lang="en-US" sz="1700" kern="0" dirty="0">
                <a:solidFill>
                  <a:prstClr val="black"/>
                </a:solidFill>
                <a:latin typeface="+mn-lt"/>
                <a:ea typeface="ＭＳ Ｐゴシック" pitchFamily="-110" charset="-128"/>
                <a:cs typeface="Arial" pitchFamily="34" charset="0"/>
              </a:rPr>
              <a:t>Final Public Consultation – </a:t>
            </a:r>
            <a:r>
              <a:rPr lang="en-US" sz="1700" b="1" kern="0" dirty="0" smtClean="0">
                <a:solidFill>
                  <a:prstClr val="black"/>
                </a:solidFill>
                <a:latin typeface="+mn-lt"/>
                <a:ea typeface="ＭＳ Ｐゴシック" pitchFamily="-110" charset="-128"/>
                <a:cs typeface="Arial" pitchFamily="34" charset="0"/>
              </a:rPr>
              <a:t>April/May </a:t>
            </a:r>
            <a:r>
              <a:rPr lang="en-US" sz="1700" b="1" kern="0" dirty="0">
                <a:solidFill>
                  <a:prstClr val="black"/>
                </a:solidFill>
                <a:latin typeface="+mn-lt"/>
                <a:ea typeface="ＭＳ Ｐゴシック" pitchFamily="-110" charset="-128"/>
                <a:cs typeface="Arial" pitchFamily="34" charset="0"/>
              </a:rPr>
              <a:t>2018</a:t>
            </a:r>
          </a:p>
          <a:p>
            <a:pPr marL="342900" lvl="0" indent="-342900" eaLnBrk="1" hangingPunct="1">
              <a:spcBef>
                <a:spcPts val="600"/>
              </a:spcBef>
              <a:buFontTx/>
              <a:buChar char="•"/>
              <a:defRPr/>
            </a:pPr>
            <a:r>
              <a:rPr lang="en-US" sz="1700" kern="0" dirty="0">
                <a:solidFill>
                  <a:prstClr val="black"/>
                </a:solidFill>
                <a:latin typeface="+mn-lt"/>
                <a:ea typeface="ＭＳ Ｐゴシック" pitchFamily="-110" charset="-128"/>
                <a:cs typeface="Arial" pitchFamily="34" charset="0"/>
              </a:rPr>
              <a:t>Planned Publication – </a:t>
            </a:r>
            <a:r>
              <a:rPr lang="en-US" sz="1700" b="1" kern="0" dirty="0" smtClean="0">
                <a:solidFill>
                  <a:prstClr val="black"/>
                </a:solidFill>
                <a:latin typeface="+mn-lt"/>
                <a:ea typeface="ＭＳ Ｐゴシック" pitchFamily="-110" charset="-128"/>
                <a:cs typeface="Arial" pitchFamily="34" charset="0"/>
              </a:rPr>
              <a:t>Spring 2019</a:t>
            </a:r>
            <a:endParaRPr lang="en-US" sz="1700" b="1" kern="0" dirty="0">
              <a:solidFill>
                <a:prstClr val="black"/>
              </a:solidFill>
              <a:latin typeface="+mn-lt"/>
              <a:ea typeface="ＭＳ Ｐゴシック" pitchFamily="-110" charset="-128"/>
              <a:cs typeface="Arial" pitchFamily="34" charset="0"/>
            </a:endParaRPr>
          </a:p>
        </p:txBody>
      </p:sp>
      <p:sp>
        <p:nvSpPr>
          <p:cNvPr id="6" name="Title 1"/>
          <p:cNvSpPr txBox="1">
            <a:spLocks/>
          </p:cNvSpPr>
          <p:nvPr>
            <p:custDataLst>
              <p:tags r:id="rId3"/>
            </p:custDataLst>
          </p:nvPr>
        </p:nvSpPr>
        <p:spPr bwMode="auto">
          <a:xfrm>
            <a:off x="457200" y="1485900"/>
            <a:ext cx="8423275" cy="685800"/>
          </a:xfrm>
          <a:prstGeom prst="rect">
            <a:avLst/>
          </a:prstGeom>
          <a:noFill/>
          <a:ln w="9525">
            <a:noFill/>
            <a:miter lim="800000"/>
            <a:headEnd/>
            <a:tailEnd/>
          </a:ln>
          <a:effectLst/>
        </p:spPr>
        <p:txBody>
          <a:bodyPr/>
          <a:lstStyle/>
          <a:p>
            <a:pPr>
              <a:defRPr/>
            </a:pPr>
            <a:r>
              <a:rPr lang="en-CA" sz="1900" i="1" dirty="0">
                <a:solidFill>
                  <a:prstClr val="black"/>
                </a:solidFill>
                <a:latin typeface="+mn-lt"/>
                <a:ea typeface="ヒラギノ角ゴ Pro W3" pitchFamily="4" charset="-128"/>
                <a:cs typeface="Helvetica" panose="020B0604020202020204" pitchFamily="34" charset="0"/>
              </a:rPr>
              <a:t>Design, manufacture and use of large </a:t>
            </a:r>
            <a:r>
              <a:rPr lang="en-CA" sz="1900" i="1" dirty="0" err="1">
                <a:solidFill>
                  <a:prstClr val="black"/>
                </a:solidFill>
                <a:latin typeface="+mn-lt"/>
                <a:ea typeface="ヒラギノ角ゴ Pro W3" pitchFamily="4" charset="-128"/>
                <a:cs typeface="Helvetica" panose="020B0604020202020204" pitchFamily="34" charset="0"/>
              </a:rPr>
              <a:t>packagings</a:t>
            </a:r>
            <a:r>
              <a:rPr lang="en-CA" sz="1900" i="1" dirty="0">
                <a:solidFill>
                  <a:prstClr val="black"/>
                </a:solidFill>
                <a:latin typeface="+mn-lt"/>
                <a:ea typeface="ヒラギノ角ゴ Pro W3" pitchFamily="4" charset="-128"/>
                <a:cs typeface="Helvetica" panose="020B0604020202020204" pitchFamily="34" charset="0"/>
              </a:rPr>
              <a:t>, </a:t>
            </a:r>
            <a:r>
              <a:rPr lang="en-CA" sz="1900" i="1" dirty="0" smtClean="0">
                <a:solidFill>
                  <a:prstClr val="black"/>
                </a:solidFill>
                <a:latin typeface="+mn-lt"/>
                <a:ea typeface="ヒラギノ角ゴ Pro W3" pitchFamily="4" charset="-128"/>
                <a:cs typeface="Helvetica" panose="020B0604020202020204" pitchFamily="34" charset="0"/>
              </a:rPr>
              <a:t>Classes </a:t>
            </a:r>
            <a:r>
              <a:rPr lang="en-CA" sz="1900" i="1" dirty="0">
                <a:solidFill>
                  <a:prstClr val="black"/>
                </a:solidFill>
                <a:latin typeface="+mn-lt"/>
                <a:ea typeface="ヒラギノ角ゴ Pro W3" pitchFamily="4" charset="-128"/>
                <a:cs typeface="Helvetica" panose="020B0604020202020204" pitchFamily="34" charset="0"/>
              </a:rPr>
              <a:t>3, 4, 5, 6.1 ,8 &amp; 9</a:t>
            </a:r>
          </a:p>
        </p:txBody>
      </p:sp>
      <p:pic>
        <p:nvPicPr>
          <p:cNvPr id="7" name="Picture 6"/>
          <p:cNvPicPr>
            <a:picLocks noChangeAspect="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5909430" y="4725803"/>
            <a:ext cx="2624216"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4"/>
          <p:cNvSpPr txBox="1">
            <a:spLocks noChangeArrowheads="1"/>
          </p:cNvSpPr>
          <p:nvPr>
            <p:custDataLst>
              <p:tags r:id="rId1"/>
            </p:custDataLst>
          </p:nvPr>
        </p:nvSpPr>
        <p:spPr bwMode="auto">
          <a:xfrm>
            <a:off x="400050" y="857250"/>
            <a:ext cx="7888288"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en-CA" altLang="en-US" sz="3200" b="1" dirty="0" smtClean="0">
                <a:solidFill>
                  <a:srgbClr val="16165D"/>
                </a:solidFill>
                <a:latin typeface="Helvetica" pitchFamily="34" charset="0"/>
              </a:rPr>
              <a:t>CGSB 43.146</a:t>
            </a:r>
            <a:endParaRPr lang="en-CA" altLang="en-US" sz="3200" b="1" dirty="0">
              <a:solidFill>
                <a:srgbClr val="16165D"/>
              </a:solidFill>
              <a:latin typeface="Helvetica" pitchFamily="34" charset="0"/>
            </a:endParaRPr>
          </a:p>
        </p:txBody>
      </p:sp>
      <p:sp>
        <p:nvSpPr>
          <p:cNvPr id="30724" name="Slide Number Placeholder 1"/>
          <p:cNvSpPr>
            <a:spLocks noGrp="1"/>
          </p:cNvSpPr>
          <p:nvPr>
            <p:ph type="sldNum" sz="quarter" idx="12"/>
            <p:custDataLst>
              <p:tags r:id="rId2"/>
            </p:custDataLst>
          </p:nvPr>
        </p:nvSpPr>
        <p:spPr>
          <a:xfrm>
            <a:off x="7221538" y="6524625"/>
            <a:ext cx="1922462"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773113">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773113">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806D6069-54F4-4774-AF38-263BE350FCB4}" type="slidenum">
              <a:rPr lang="en-US" altLang="en-US" sz="1200" smtClean="0"/>
              <a:pPr>
                <a:spcBef>
                  <a:spcPct val="0"/>
                </a:spcBef>
                <a:buFontTx/>
                <a:buNone/>
              </a:pPr>
              <a:t>11</a:t>
            </a:fld>
            <a:endParaRPr lang="en-US" altLang="en-US" sz="1200" dirty="0" smtClean="0"/>
          </a:p>
        </p:txBody>
      </p:sp>
      <p:sp>
        <p:nvSpPr>
          <p:cNvPr id="11" name="TextBox 10"/>
          <p:cNvSpPr txBox="1"/>
          <p:nvPr/>
        </p:nvSpPr>
        <p:spPr>
          <a:xfrm>
            <a:off x="400048" y="2228850"/>
            <a:ext cx="8572501" cy="4078039"/>
          </a:xfrm>
          <a:prstGeom prst="rect">
            <a:avLst/>
          </a:prstGeom>
          <a:noFill/>
        </p:spPr>
        <p:txBody>
          <a:bodyPr wrap="square">
            <a:spAutoFit/>
          </a:bodyPr>
          <a:lstStyle/>
          <a:p>
            <a:pPr marL="0" indent="0">
              <a:buFont typeface="Arial" panose="020B0604020202020204" pitchFamily="34" charset="0"/>
              <a:buNone/>
              <a:defRPr/>
            </a:pPr>
            <a:r>
              <a:rPr lang="en-US" sz="1700" b="1" dirty="0" smtClean="0">
                <a:latin typeface="+mn-lt"/>
                <a:cs typeface="Helvetica" panose="020B0604020202020204" pitchFamily="34" charset="0"/>
              </a:rPr>
              <a:t>What’s </a:t>
            </a:r>
            <a:r>
              <a:rPr lang="en-US" sz="1700" b="1" dirty="0">
                <a:latin typeface="+mn-lt"/>
                <a:cs typeface="Helvetica" panose="020B0604020202020204" pitchFamily="34" charset="0"/>
              </a:rPr>
              <a:t>New?</a:t>
            </a:r>
          </a:p>
          <a:p>
            <a:pPr marL="285750" indent="-285750">
              <a:spcBef>
                <a:spcPts val="600"/>
              </a:spcBef>
              <a:buFont typeface="Arial" panose="020B0604020202020204" pitchFamily="34" charset="0"/>
              <a:buChar char="•"/>
              <a:defRPr/>
            </a:pPr>
            <a:r>
              <a:rPr lang="en-CA" altLang="en-US" sz="1700" b="1" i="1" dirty="0">
                <a:latin typeface="+mn-lt"/>
                <a:ea typeface="ヒラギノ角ゴ Pro W3"/>
                <a:cs typeface="ヒラギノ角ゴ Pro W3"/>
              </a:rPr>
              <a:t>All sizes </a:t>
            </a:r>
            <a:r>
              <a:rPr lang="en-CA" altLang="en-US" sz="1700" dirty="0">
                <a:latin typeface="+mn-lt"/>
                <a:ea typeface="ヒラギノ角ゴ Pro W3"/>
                <a:cs typeface="ヒラギノ角ゴ Pro W3"/>
              </a:rPr>
              <a:t>of </a:t>
            </a:r>
            <a:r>
              <a:rPr lang="en-CA" altLang="en-US" sz="1700" dirty="0" smtClean="0">
                <a:latin typeface="+mn-lt"/>
                <a:ea typeface="ヒラギノ角ゴ Pro W3"/>
                <a:cs typeface="ヒラギノ角ゴ Pro W3"/>
              </a:rPr>
              <a:t>IBC </a:t>
            </a:r>
            <a:r>
              <a:rPr lang="en-CA" altLang="en-US" sz="1700" dirty="0">
                <a:latin typeface="+mn-lt"/>
                <a:ea typeface="ヒラギノ角ゴ Pro W3"/>
                <a:cs typeface="ヒラギノ角ゴ Pro W3"/>
              </a:rPr>
              <a:t>must be leak tested and inspected, including those under </a:t>
            </a:r>
            <a:r>
              <a:rPr lang="en-CA" altLang="en-US" sz="1700" dirty="0" smtClean="0">
                <a:latin typeface="+mn-lt"/>
                <a:ea typeface="ヒラギノ角ゴ Pro W3"/>
                <a:cs typeface="ヒラギノ角ゴ Pro W3"/>
              </a:rPr>
              <a:t>450 L;</a:t>
            </a:r>
            <a:endParaRPr lang="en-US" altLang="en-US" sz="1700" dirty="0">
              <a:latin typeface="+mn-lt"/>
            </a:endParaRPr>
          </a:p>
          <a:p>
            <a:pPr marL="285750" indent="-285750">
              <a:spcBef>
                <a:spcPts val="600"/>
              </a:spcBef>
              <a:buFont typeface="Arial" panose="020B0604020202020204" pitchFamily="34" charset="0"/>
              <a:buChar char="•"/>
              <a:defRPr/>
            </a:pPr>
            <a:r>
              <a:rPr lang="en-CA" altLang="en-US" sz="1700" dirty="0">
                <a:latin typeface="+mn-lt"/>
                <a:ea typeface="ヒラギノ角ゴ Pro W3"/>
                <a:cs typeface="ヒラギノ角ゴ Pro W3"/>
              </a:rPr>
              <a:t>Lightweight </a:t>
            </a:r>
            <a:r>
              <a:rPr lang="en-CA" altLang="en-US" sz="1700" dirty="0" smtClean="0">
                <a:latin typeface="+mn-lt"/>
                <a:ea typeface="ヒラギノ角ゴ Pro W3"/>
                <a:cs typeface="ヒラギノ角ゴ Pro W3"/>
              </a:rPr>
              <a:t>IBC </a:t>
            </a:r>
            <a:r>
              <a:rPr lang="en-CA" altLang="en-US" sz="1700" dirty="0">
                <a:latin typeface="+mn-lt"/>
                <a:ea typeface="ヒラギノ角ゴ Pro W3"/>
                <a:cs typeface="ヒラギノ角ゴ Pro W3"/>
              </a:rPr>
              <a:t>must be leak tested and inspected </a:t>
            </a:r>
            <a:r>
              <a:rPr lang="en-CA" altLang="en-US" sz="1700" b="1" i="1" dirty="0">
                <a:latin typeface="+mn-lt"/>
                <a:ea typeface="ヒラギノ角ゴ Pro W3"/>
                <a:cs typeface="ヒラギノ角ゴ Pro W3"/>
              </a:rPr>
              <a:t>before each </a:t>
            </a:r>
            <a:r>
              <a:rPr lang="en-CA" altLang="en-US" sz="1700" b="1" i="1" dirty="0" smtClean="0">
                <a:latin typeface="+mn-lt"/>
                <a:ea typeface="ヒラギノ角ゴ Pro W3"/>
                <a:cs typeface="ヒラギノ角ゴ Pro W3"/>
              </a:rPr>
              <a:t>use</a:t>
            </a:r>
            <a:r>
              <a:rPr lang="en-CA" altLang="en-US" sz="1700" dirty="0" smtClean="0">
                <a:latin typeface="+mn-lt"/>
                <a:ea typeface="ヒラギノ角ゴ Pro W3"/>
                <a:cs typeface="ヒラギノ角ゴ Pro W3"/>
              </a:rPr>
              <a:t>;</a:t>
            </a:r>
            <a:endParaRPr lang="en-US" sz="1700" dirty="0">
              <a:latin typeface="+mn-lt"/>
              <a:cs typeface="Helvetica" panose="020B0604020202020204" pitchFamily="34" charset="0"/>
            </a:endParaRPr>
          </a:p>
          <a:p>
            <a:pPr marL="285750" indent="-285750">
              <a:spcBef>
                <a:spcPts val="600"/>
              </a:spcBef>
              <a:buFont typeface="Arial" panose="020B0604020202020204" pitchFamily="34" charset="0"/>
              <a:buChar char="•"/>
              <a:defRPr/>
            </a:pPr>
            <a:r>
              <a:rPr lang="en-US" altLang="en-US" sz="1700" dirty="0">
                <a:latin typeface="+mn-lt"/>
                <a:ea typeface="ヒラギノ角ゴ Pro W3"/>
                <a:cs typeface="ヒラギノ角ゴ Pro W3"/>
              </a:rPr>
              <a:t>Metal </a:t>
            </a:r>
            <a:r>
              <a:rPr lang="en-US" altLang="en-US" sz="1700" dirty="0" smtClean="0">
                <a:latin typeface="+mn-lt"/>
                <a:ea typeface="ヒラギノ角ゴ Pro W3"/>
                <a:cs typeface="ヒラギノ角ゴ Pro W3"/>
              </a:rPr>
              <a:t>IBC: </a:t>
            </a:r>
            <a:r>
              <a:rPr lang="en-CA" altLang="en-US" sz="1700" dirty="0">
                <a:latin typeface="+mn-lt"/>
                <a:ea typeface="ヒラギノ角ゴ Pro W3"/>
              </a:rPr>
              <a:t>inspection and testing of reclosing pressure-relief </a:t>
            </a:r>
            <a:r>
              <a:rPr lang="en-CA" altLang="en-US" sz="1700" dirty="0" smtClean="0">
                <a:latin typeface="+mn-lt"/>
                <a:ea typeface="ヒラギノ角ゴ Pro W3"/>
              </a:rPr>
              <a:t>devices;</a:t>
            </a:r>
            <a:endParaRPr lang="en-CA" altLang="en-US" sz="1700" dirty="0">
              <a:latin typeface="+mn-lt"/>
              <a:ea typeface="ヒラギノ角ゴ Pro W3"/>
            </a:endParaRPr>
          </a:p>
          <a:p>
            <a:pPr marL="285750" indent="-285750">
              <a:spcBef>
                <a:spcPts val="600"/>
              </a:spcBef>
              <a:buFont typeface="Arial" panose="020B0604020202020204" pitchFamily="34" charset="0"/>
              <a:buChar char="•"/>
              <a:defRPr/>
            </a:pPr>
            <a:r>
              <a:rPr lang="en-CA" altLang="en-US" sz="1700" dirty="0">
                <a:latin typeface="+mn-lt"/>
                <a:ea typeface="ヒラギノ角ゴ Pro W3"/>
                <a:cs typeface="ヒラギノ角ゴ Pro W3"/>
              </a:rPr>
              <a:t>“W” marking no longer required for </a:t>
            </a:r>
            <a:r>
              <a:rPr lang="en-CA" altLang="en-US" sz="1700" dirty="0" smtClean="0">
                <a:latin typeface="+mn-lt"/>
                <a:ea typeface="ヒラギノ角ゴ Pro W3"/>
                <a:cs typeface="ヒラギノ角ゴ Pro W3"/>
              </a:rPr>
              <a:t>IBC </a:t>
            </a:r>
            <a:r>
              <a:rPr lang="en-CA" altLang="en-US" sz="1700" dirty="0">
                <a:latin typeface="+mn-lt"/>
                <a:ea typeface="ヒラギノ角ゴ Pro W3"/>
                <a:cs typeface="ヒラギノ角ゴ Pro W3"/>
              </a:rPr>
              <a:t>larger than </a:t>
            </a:r>
            <a:r>
              <a:rPr lang="en-CA" altLang="en-US" sz="1700" dirty="0" smtClean="0">
                <a:latin typeface="+mn-lt"/>
                <a:ea typeface="ヒラギノ角ゴ Pro W3"/>
                <a:cs typeface="ヒラギノ角ゴ Pro W3"/>
              </a:rPr>
              <a:t>3000 L </a:t>
            </a:r>
            <a:r>
              <a:rPr lang="en-CA" altLang="en-US" sz="1700" dirty="0">
                <a:latin typeface="+mn-lt"/>
                <a:ea typeface="ヒラギノ角ゴ Pro W3"/>
                <a:cs typeface="ヒラギノ角ゴ Pro W3"/>
              </a:rPr>
              <a:t>made after July 12, </a:t>
            </a:r>
            <a:r>
              <a:rPr lang="en-CA" altLang="en-US" sz="1700" dirty="0" smtClean="0">
                <a:latin typeface="+mn-lt"/>
                <a:ea typeface="ヒラギノ角ゴ Pro W3"/>
                <a:cs typeface="ヒラギノ角ゴ Pro W3"/>
              </a:rPr>
              <a:t>2017;</a:t>
            </a:r>
            <a:endParaRPr lang="en-CA" altLang="en-US" sz="1700" dirty="0">
              <a:latin typeface="+mn-lt"/>
              <a:ea typeface="ヒラギノ角ゴ Pro W3"/>
              <a:cs typeface="ヒラギノ角ゴ Pro W3"/>
            </a:endParaRPr>
          </a:p>
          <a:p>
            <a:pPr marL="285750" indent="-285750">
              <a:spcBef>
                <a:spcPts val="600"/>
              </a:spcBef>
              <a:buFont typeface="Arial" panose="020B0604020202020204" pitchFamily="34" charset="0"/>
              <a:buChar char="•"/>
              <a:defRPr/>
            </a:pPr>
            <a:r>
              <a:rPr lang="en-CA" altLang="en-US" sz="1700" dirty="0">
                <a:latin typeface="+mn-lt"/>
                <a:ea typeface="ヒラギノ角ゴ Pro W3"/>
              </a:rPr>
              <a:t> Maximum Permissible Stacking Load </a:t>
            </a:r>
            <a:r>
              <a:rPr lang="en-CA" altLang="en-US" sz="1700" dirty="0" smtClean="0">
                <a:latin typeface="+mn-lt"/>
                <a:ea typeface="ヒラギノ角ゴ Pro W3"/>
              </a:rPr>
              <a:t>and </a:t>
            </a:r>
            <a:r>
              <a:rPr lang="en-CA" altLang="en-US" sz="1700" dirty="0">
                <a:latin typeface="+mn-lt"/>
                <a:ea typeface="ヒラギノ角ゴ Pro W3"/>
              </a:rPr>
              <a:t>Non-Stackable IBC </a:t>
            </a:r>
            <a:r>
              <a:rPr lang="en-CA" altLang="en-US" sz="1700" dirty="0" smtClean="0">
                <a:latin typeface="+mn-lt"/>
                <a:ea typeface="ヒラギノ角ゴ Pro W3"/>
              </a:rPr>
              <a:t>Symbols.</a:t>
            </a:r>
          </a:p>
          <a:p>
            <a:pPr>
              <a:spcBef>
                <a:spcPts val="600"/>
              </a:spcBef>
              <a:defRPr/>
            </a:pPr>
            <a:endParaRPr lang="en-US" altLang="en-US" sz="1700" dirty="0">
              <a:latin typeface="+mn-lt"/>
            </a:endParaRPr>
          </a:p>
          <a:p>
            <a:pPr>
              <a:spcBef>
                <a:spcPts val="600"/>
              </a:spcBef>
              <a:defRPr/>
            </a:pPr>
            <a:r>
              <a:rPr lang="en-CA" sz="1700" b="1" dirty="0" smtClean="0">
                <a:latin typeface="+mn-lt"/>
                <a:ea typeface="ヒラギノ角ゴ Pro W3"/>
              </a:rPr>
              <a:t>Status</a:t>
            </a:r>
            <a:endParaRPr lang="en-CA" sz="1700" b="1" dirty="0">
              <a:latin typeface="+mn-lt"/>
              <a:ea typeface="ヒラギノ角ゴ Pro W3"/>
            </a:endParaRPr>
          </a:p>
          <a:p>
            <a:pPr marL="285750" indent="-285750">
              <a:spcBef>
                <a:spcPts val="600"/>
              </a:spcBef>
              <a:buFont typeface="Arial" panose="020B0604020202020204" pitchFamily="34" charset="0"/>
              <a:buChar char="•"/>
              <a:defRPr/>
            </a:pPr>
            <a:r>
              <a:rPr lang="en-US" sz="1700" dirty="0" smtClean="0">
                <a:latin typeface="+mn-lt"/>
                <a:ea typeface="ヒラギノ角ゴ Pro W3"/>
              </a:rPr>
              <a:t>Publication – </a:t>
            </a:r>
            <a:r>
              <a:rPr lang="en-US" sz="1700" b="1" dirty="0" smtClean="0">
                <a:latin typeface="+mn-lt"/>
                <a:ea typeface="ヒラギノ角ゴ Pro W3"/>
              </a:rPr>
              <a:t>April 2016</a:t>
            </a:r>
            <a:endParaRPr lang="en-US" sz="1700" b="1" dirty="0">
              <a:latin typeface="+mn-lt"/>
              <a:ea typeface="ヒラギノ角ゴ Pro W3"/>
            </a:endParaRPr>
          </a:p>
          <a:p>
            <a:pPr marL="285750" indent="-285750">
              <a:spcBef>
                <a:spcPts val="600"/>
              </a:spcBef>
              <a:buFont typeface="Arial" panose="020B0604020202020204" pitchFamily="34" charset="0"/>
              <a:buChar char="•"/>
              <a:defRPr/>
            </a:pPr>
            <a:r>
              <a:rPr lang="en-US" sz="1700" dirty="0" smtClean="0">
                <a:latin typeface="+mn-lt"/>
                <a:ea typeface="ヒラギノ角ゴ Pro W3"/>
              </a:rPr>
              <a:t>Coming into Force - </a:t>
            </a:r>
            <a:r>
              <a:rPr lang="en-US" sz="1700" b="1" dirty="0" smtClean="0">
                <a:latin typeface="+mn-lt"/>
                <a:ea typeface="ヒラギノ角ゴ Pro W3"/>
              </a:rPr>
              <a:t>July </a:t>
            </a:r>
            <a:r>
              <a:rPr lang="en-US" sz="1700" b="1" dirty="0">
                <a:latin typeface="+mn-lt"/>
                <a:ea typeface="ヒラギノ角ゴ Pro W3"/>
              </a:rPr>
              <a:t>12, </a:t>
            </a:r>
            <a:r>
              <a:rPr lang="en-US" sz="1700" b="1" dirty="0" smtClean="0">
                <a:latin typeface="+mn-lt"/>
                <a:ea typeface="ヒラギノ角ゴ Pro W3"/>
              </a:rPr>
              <a:t>2017</a:t>
            </a:r>
          </a:p>
          <a:p>
            <a:pPr marL="285750" indent="-285750">
              <a:spcBef>
                <a:spcPts val="600"/>
              </a:spcBef>
              <a:buFont typeface="Arial" panose="020B0604020202020204" pitchFamily="34" charset="0"/>
              <a:buChar char="•"/>
              <a:defRPr/>
            </a:pPr>
            <a:r>
              <a:rPr lang="en-US" sz="1700" dirty="0" smtClean="0">
                <a:latin typeface="+mn-lt"/>
                <a:ea typeface="ヒラギノ角ゴ Pro W3"/>
              </a:rPr>
              <a:t>End of Transition Period - </a:t>
            </a:r>
            <a:r>
              <a:rPr lang="en-US" sz="1700" b="1" dirty="0" smtClean="0">
                <a:latin typeface="+mn-lt"/>
                <a:ea typeface="ヒラギノ角ゴ Pro W3"/>
              </a:rPr>
              <a:t>January </a:t>
            </a:r>
            <a:r>
              <a:rPr lang="en-US" sz="1700" b="1" dirty="0">
                <a:latin typeface="+mn-lt"/>
                <a:ea typeface="ヒラギノ角ゴ Pro W3"/>
              </a:rPr>
              <a:t>12, </a:t>
            </a:r>
            <a:r>
              <a:rPr lang="en-US" sz="1700" b="1" dirty="0" smtClean="0">
                <a:latin typeface="+mn-lt"/>
                <a:ea typeface="ヒラギノ角ゴ Pro W3"/>
              </a:rPr>
              <a:t>2018</a:t>
            </a:r>
            <a:endParaRPr lang="en-US" sz="1700" b="1" dirty="0">
              <a:latin typeface="+mn-lt"/>
              <a:ea typeface="ヒラギノ角ゴ Pro W3"/>
            </a:endParaRPr>
          </a:p>
          <a:p>
            <a:pPr>
              <a:spcBef>
                <a:spcPts val="600"/>
              </a:spcBef>
              <a:defRPr/>
            </a:pPr>
            <a:endParaRPr lang="en-US" sz="1700" dirty="0">
              <a:latin typeface="+mn-lt"/>
              <a:ea typeface="ヒラギノ角ゴ Pro W3"/>
            </a:endParaRPr>
          </a:p>
        </p:txBody>
      </p:sp>
      <p:sp>
        <p:nvSpPr>
          <p:cNvPr id="6" name="Title 1"/>
          <p:cNvSpPr txBox="1">
            <a:spLocks/>
          </p:cNvSpPr>
          <p:nvPr>
            <p:custDataLst>
              <p:tags r:id="rId3"/>
            </p:custDataLst>
          </p:nvPr>
        </p:nvSpPr>
        <p:spPr bwMode="auto">
          <a:xfrm>
            <a:off x="492125" y="1485900"/>
            <a:ext cx="8229600" cy="685800"/>
          </a:xfrm>
          <a:prstGeom prst="rect">
            <a:avLst/>
          </a:prstGeom>
          <a:noFill/>
          <a:ln w="9525">
            <a:noFill/>
            <a:miter lim="800000"/>
            <a:headEnd/>
            <a:tailEnd/>
          </a:ln>
          <a:effectLst/>
        </p:spPr>
        <p:txBody>
          <a:bodyPr/>
          <a:lstStyle/>
          <a:p>
            <a:pPr>
              <a:defRPr/>
            </a:pPr>
            <a:r>
              <a:rPr lang="en-CA" sz="1900" i="1" dirty="0">
                <a:solidFill>
                  <a:prstClr val="black"/>
                </a:solidFill>
                <a:latin typeface="+mn-lt"/>
                <a:ea typeface="ヒラギノ角ゴ Pro W3" pitchFamily="4" charset="-128"/>
                <a:cs typeface="Helvetica" panose="020B0604020202020204" pitchFamily="34" charset="0"/>
              </a:rPr>
              <a:t>Design, manufacture and use of intermediate bulk container for TDG, </a:t>
            </a:r>
            <a:r>
              <a:rPr lang="en-CA" sz="1900" i="1" dirty="0" smtClean="0">
                <a:solidFill>
                  <a:prstClr val="black"/>
                </a:solidFill>
                <a:latin typeface="+mn-lt"/>
                <a:ea typeface="ヒラギノ角ゴ Pro W3" pitchFamily="4" charset="-128"/>
                <a:cs typeface="Helvetica" panose="020B0604020202020204" pitchFamily="34" charset="0"/>
              </a:rPr>
              <a:t>Classes </a:t>
            </a:r>
            <a:r>
              <a:rPr lang="en-CA" sz="1900" i="1" dirty="0">
                <a:solidFill>
                  <a:prstClr val="black"/>
                </a:solidFill>
                <a:latin typeface="+mn-lt"/>
                <a:ea typeface="ヒラギノ角ゴ Pro W3" pitchFamily="4" charset="-128"/>
                <a:cs typeface="Helvetica" panose="020B0604020202020204" pitchFamily="34" charset="0"/>
              </a:rPr>
              <a:t>3, 4, 5, </a:t>
            </a:r>
            <a:r>
              <a:rPr lang="en-CA" sz="1900" i="1" dirty="0" smtClean="0">
                <a:solidFill>
                  <a:prstClr val="black"/>
                </a:solidFill>
                <a:latin typeface="+mn-lt"/>
                <a:ea typeface="ヒラギノ角ゴ Pro W3" pitchFamily="4" charset="-128"/>
                <a:cs typeface="Helvetica" panose="020B0604020202020204" pitchFamily="34" charset="0"/>
              </a:rPr>
              <a:t>6.1,8 </a:t>
            </a:r>
            <a:r>
              <a:rPr lang="en-CA" sz="1900" i="1" dirty="0">
                <a:solidFill>
                  <a:prstClr val="black"/>
                </a:solidFill>
                <a:latin typeface="+mn-lt"/>
                <a:ea typeface="ヒラギノ角ゴ Pro W3" pitchFamily="4" charset="-128"/>
                <a:cs typeface="Helvetica" panose="020B0604020202020204" pitchFamily="34" charset="0"/>
              </a:rPr>
              <a:t>&amp; 9</a:t>
            </a:r>
          </a:p>
        </p:txBody>
      </p:sp>
      <p:pic>
        <p:nvPicPr>
          <p:cNvPr id="7" name="Picture 2" descr="https://www.tc.gc.ca/media/images/tdg-eng/maximum-permissible-stacking-load-symbol.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621446" y="4748445"/>
            <a:ext cx="1600092" cy="162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8" name="Picture 3" descr="https://www.tc.gc.ca/media/images/tdg-eng/non-stackable-IBC-symbol.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7324545" y="4748445"/>
            <a:ext cx="1598023" cy="1620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051"/>
          <p:cNvSpPr txBox="1">
            <a:spLocks noChangeArrowheads="1"/>
          </p:cNvSpPr>
          <p:nvPr>
            <p:custDataLst>
              <p:tags r:id="rId1"/>
            </p:custDataLst>
          </p:nvPr>
        </p:nvSpPr>
        <p:spPr>
          <a:xfrm>
            <a:off x="455720" y="1543049"/>
            <a:ext cx="8459679" cy="5200651"/>
          </a:xfrm>
          <a:prstGeom prst="rect">
            <a:avLst/>
          </a:prstGeom>
          <a:noFill/>
          <a:ln/>
        </p:spPr>
        <p:txBody>
          <a:bodyPr lIns="92075" tIns="46038" rIns="92075" bIns="46038"/>
          <a:lstStyle/>
          <a:p>
            <a:pPr lvl="0">
              <a:lnSpc>
                <a:spcPct val="90000"/>
              </a:lnSpc>
              <a:spcBef>
                <a:spcPts val="1200"/>
              </a:spcBef>
              <a:defRPr/>
            </a:pPr>
            <a:r>
              <a:rPr lang="en-US" sz="1900" i="1" dirty="0" smtClean="0">
                <a:solidFill>
                  <a:prstClr val="black"/>
                </a:solidFill>
                <a:latin typeface="+mn-lt"/>
                <a:ea typeface="ヒラギノ角ゴ Pro W3" pitchFamily="4" charset="-128"/>
                <a:cs typeface="Helvetica" panose="020B0604020202020204" pitchFamily="34" charset="0"/>
              </a:rPr>
              <a:t>Highway tanks and TC portable tanks for the transportation of dangerous goods</a:t>
            </a:r>
          </a:p>
          <a:p>
            <a:pPr lvl="0">
              <a:lnSpc>
                <a:spcPct val="90000"/>
              </a:lnSpc>
              <a:spcBef>
                <a:spcPts val="1200"/>
              </a:spcBef>
              <a:defRPr/>
            </a:pPr>
            <a:r>
              <a:rPr lang="en-US" sz="1800" b="1" dirty="0" smtClean="0">
                <a:solidFill>
                  <a:prstClr val="black"/>
                </a:solidFill>
                <a:latin typeface="+mn-lt"/>
                <a:ea typeface="ヒラギノ角ゴ Pro W3" pitchFamily="4" charset="-128"/>
                <a:cs typeface="Helvetica" panose="020B0604020202020204" pitchFamily="34" charset="0"/>
              </a:rPr>
              <a:t>Committee </a:t>
            </a:r>
            <a:r>
              <a:rPr lang="en-US" sz="1800" b="1" dirty="0">
                <a:solidFill>
                  <a:prstClr val="black"/>
                </a:solidFill>
                <a:latin typeface="+mn-lt"/>
                <a:ea typeface="ヒラギノ角ゴ Pro W3" pitchFamily="4" charset="-128"/>
                <a:cs typeface="Helvetica" panose="020B0604020202020204" pitchFamily="34" charset="0"/>
              </a:rPr>
              <a:t>Meeting – January 2018</a:t>
            </a:r>
            <a:endParaRPr lang="en-US" sz="1800" dirty="0">
              <a:solidFill>
                <a:prstClr val="black"/>
              </a:solidFill>
              <a:latin typeface="+mn-lt"/>
              <a:ea typeface="ヒラギノ角ゴ Pro W3" pitchFamily="4" charset="-128"/>
              <a:cs typeface="Helvetica" panose="020B0604020202020204" pitchFamily="34" charset="0"/>
            </a:endParaRPr>
          </a:p>
          <a:p>
            <a:pPr marL="228600" lvl="0" indent="-228600">
              <a:lnSpc>
                <a:spcPct val="90000"/>
              </a:lnSpc>
              <a:spcBef>
                <a:spcPts val="1200"/>
              </a:spcBef>
              <a:buFont typeface="Arial" panose="020B0604020202020204" pitchFamily="34" charset="0"/>
              <a:buChar char="•"/>
              <a:defRPr/>
            </a:pPr>
            <a:r>
              <a:rPr lang="en-US" altLang="en-US" sz="1800" dirty="0">
                <a:solidFill>
                  <a:prstClr val="black"/>
                </a:solidFill>
                <a:latin typeface="+mn-lt"/>
                <a:ea typeface="MS PGothic" panose="020B0600070205080204" pitchFamily="34" charset="-128"/>
                <a:cs typeface="Helvetica" panose="020B0604020202020204" pitchFamily="34" charset="0"/>
              </a:rPr>
              <a:t>TC423 can be in either a tank truck or tank trailer </a:t>
            </a:r>
            <a:r>
              <a:rPr lang="en-US" altLang="en-US" sz="1800" dirty="0" smtClean="0">
                <a:solidFill>
                  <a:prstClr val="black"/>
                </a:solidFill>
                <a:latin typeface="+mn-lt"/>
                <a:ea typeface="MS PGothic" panose="020B0600070205080204" pitchFamily="34" charset="-128"/>
                <a:cs typeface="Helvetica" panose="020B0604020202020204" pitchFamily="34" charset="0"/>
              </a:rPr>
              <a:t>configuration.</a:t>
            </a:r>
            <a:endParaRPr lang="en-US" altLang="en-US" sz="1800" dirty="0">
              <a:solidFill>
                <a:prstClr val="black"/>
              </a:solidFill>
              <a:latin typeface="+mn-lt"/>
              <a:ea typeface="ヒラギノ角ゴ Pro W3" pitchFamily="4" charset="-128"/>
              <a:cs typeface="Helvetica" panose="020B0604020202020204" pitchFamily="34" charset="0"/>
            </a:endParaRPr>
          </a:p>
          <a:p>
            <a:pPr marL="228600" lvl="0" indent="-228600">
              <a:lnSpc>
                <a:spcPct val="90000"/>
              </a:lnSpc>
              <a:spcBef>
                <a:spcPts val="1200"/>
              </a:spcBef>
              <a:buFont typeface="Arial" panose="020B0604020202020204" pitchFamily="34" charset="0"/>
              <a:buChar char="•"/>
              <a:defRPr/>
            </a:pPr>
            <a:r>
              <a:rPr lang="en-US" altLang="en-US" sz="1800" dirty="0">
                <a:solidFill>
                  <a:prstClr val="black"/>
                </a:solidFill>
                <a:latin typeface="+mn-lt"/>
                <a:ea typeface="MS PGothic" panose="020B0600070205080204" pitchFamily="34" charset="-128"/>
                <a:cs typeface="Helvetica" panose="020B0604020202020204" pitchFamily="34" charset="0"/>
              </a:rPr>
              <a:t>Structural integrity inspection (“S”) only applies to TC423 tank </a:t>
            </a:r>
            <a:r>
              <a:rPr lang="en-US" altLang="en-US" sz="1800" dirty="0" smtClean="0">
                <a:solidFill>
                  <a:prstClr val="black"/>
                </a:solidFill>
                <a:latin typeface="+mn-lt"/>
                <a:ea typeface="MS PGothic" panose="020B0600070205080204" pitchFamily="34" charset="-128"/>
                <a:cs typeface="Helvetica" panose="020B0604020202020204" pitchFamily="34" charset="0"/>
              </a:rPr>
              <a:t>trailers.</a:t>
            </a:r>
            <a:endParaRPr lang="en-US" sz="1800" dirty="0">
              <a:solidFill>
                <a:prstClr val="black"/>
              </a:solidFill>
              <a:latin typeface="+mn-lt"/>
              <a:ea typeface="ヒラギノ角ゴ Pro W3" pitchFamily="4" charset="-128"/>
              <a:cs typeface="Helvetica" panose="020B0604020202020204" pitchFamily="34" charset="0"/>
            </a:endParaRPr>
          </a:p>
          <a:p>
            <a:pPr marL="228600" lvl="0" indent="-228600">
              <a:lnSpc>
                <a:spcPct val="90000"/>
              </a:lnSpc>
              <a:spcBef>
                <a:spcPts val="1200"/>
              </a:spcBef>
              <a:buFont typeface="Arial" panose="020B0604020202020204" pitchFamily="34" charset="0"/>
              <a:buChar char="•"/>
              <a:defRPr/>
            </a:pPr>
            <a:r>
              <a:rPr lang="en-US" sz="1800" dirty="0">
                <a:solidFill>
                  <a:prstClr val="black"/>
                </a:solidFill>
                <a:latin typeface="+mn-lt"/>
                <a:ea typeface="ヒラギノ角ゴ Pro W3" pitchFamily="4" charset="-128"/>
                <a:cs typeface="Helvetica" panose="020B0604020202020204" pitchFamily="34" charset="0"/>
              </a:rPr>
              <a:t>Insulation is optional for </a:t>
            </a:r>
            <a:r>
              <a:rPr lang="en-US" sz="1800" dirty="0" smtClean="0">
                <a:solidFill>
                  <a:prstClr val="black"/>
                </a:solidFill>
                <a:latin typeface="+mn-lt"/>
                <a:ea typeface="ヒラギノ角ゴ Pro W3" pitchFamily="4" charset="-128"/>
                <a:cs typeface="Helvetica" panose="020B0604020202020204" pitchFamily="34" charset="0"/>
              </a:rPr>
              <a:t>TC423. </a:t>
            </a:r>
            <a:endParaRPr lang="en-US" sz="1800" dirty="0">
              <a:solidFill>
                <a:prstClr val="black"/>
              </a:solidFill>
              <a:latin typeface="+mn-lt"/>
              <a:ea typeface="ヒラギノ角ゴ Pro W3" pitchFamily="4" charset="-128"/>
              <a:cs typeface="Helvetica" panose="020B0604020202020204" pitchFamily="34" charset="0"/>
            </a:endParaRPr>
          </a:p>
          <a:p>
            <a:pPr marL="228600" lvl="0" indent="-228600">
              <a:lnSpc>
                <a:spcPct val="90000"/>
              </a:lnSpc>
              <a:spcBef>
                <a:spcPts val="1200"/>
              </a:spcBef>
              <a:buFont typeface="Arial" panose="020B0604020202020204" pitchFamily="34" charset="0"/>
              <a:buChar char="•"/>
              <a:defRPr/>
            </a:pPr>
            <a:r>
              <a:rPr lang="en-US" sz="1800" dirty="0">
                <a:solidFill>
                  <a:prstClr val="black"/>
                </a:solidFill>
                <a:latin typeface="+mn-lt"/>
                <a:ea typeface="ヒラギノ角ゴ Pro W3" pitchFamily="4" charset="-128"/>
                <a:cs typeface="Helvetica" panose="020B0604020202020204" pitchFamily="34" charset="0"/>
              </a:rPr>
              <a:t>If employed, TC423 insulation must be made of </a:t>
            </a:r>
            <a:r>
              <a:rPr lang="en-US" sz="1800" b="1" dirty="0">
                <a:solidFill>
                  <a:prstClr val="black"/>
                </a:solidFill>
                <a:latin typeface="+mn-lt"/>
                <a:ea typeface="ヒラギノ角ゴ Pro W3" pitchFamily="4" charset="-128"/>
                <a:cs typeface="Helvetica" panose="020B0604020202020204" pitchFamily="34" charset="0"/>
              </a:rPr>
              <a:t>non-combustible</a:t>
            </a:r>
            <a:r>
              <a:rPr lang="en-US" sz="1800" dirty="0">
                <a:solidFill>
                  <a:prstClr val="black"/>
                </a:solidFill>
                <a:latin typeface="+mn-lt"/>
                <a:ea typeface="ヒラギノ角ゴ Pro W3" pitchFamily="4" charset="-128"/>
                <a:cs typeface="Helvetica" panose="020B0604020202020204" pitchFamily="34" charset="0"/>
              </a:rPr>
              <a:t> </a:t>
            </a:r>
            <a:r>
              <a:rPr lang="en-US" sz="1800" dirty="0" smtClean="0">
                <a:solidFill>
                  <a:prstClr val="black"/>
                </a:solidFill>
                <a:latin typeface="+mn-lt"/>
                <a:ea typeface="ヒラギノ角ゴ Pro W3" pitchFamily="4" charset="-128"/>
                <a:cs typeface="Helvetica" panose="020B0604020202020204" pitchFamily="34" charset="0"/>
              </a:rPr>
              <a:t>material:</a:t>
            </a:r>
            <a:endParaRPr lang="en-US" sz="1800" dirty="0">
              <a:solidFill>
                <a:prstClr val="black"/>
              </a:solidFill>
              <a:latin typeface="+mn-lt"/>
              <a:ea typeface="ヒラギノ角ゴ Pro W3" pitchFamily="4" charset="-128"/>
              <a:cs typeface="Helvetica" panose="020B0604020202020204" pitchFamily="34" charset="0"/>
            </a:endParaRPr>
          </a:p>
          <a:p>
            <a:pPr marL="685800" lvl="1" indent="-285750">
              <a:lnSpc>
                <a:spcPct val="90000"/>
              </a:lnSpc>
              <a:spcBef>
                <a:spcPts val="600"/>
              </a:spcBef>
              <a:buFont typeface="Wingdings" panose="05000000000000000000" pitchFamily="2" charset="2"/>
              <a:buChar char="Ø"/>
              <a:defRPr/>
            </a:pPr>
            <a:r>
              <a:rPr lang="en-US" sz="1600" dirty="0">
                <a:solidFill>
                  <a:prstClr val="black"/>
                </a:solidFill>
                <a:latin typeface="+mn-lt"/>
                <a:ea typeface="ヒラギノ角ゴ Pro W3" pitchFamily="4" charset="-128"/>
                <a:cs typeface="Helvetica" panose="020B0604020202020204" pitchFamily="34" charset="0"/>
              </a:rPr>
              <a:t>Must be non-combustible and inorganic, regardless of flame spread </a:t>
            </a:r>
            <a:r>
              <a:rPr lang="en-US" sz="1600" dirty="0" smtClean="0">
                <a:solidFill>
                  <a:prstClr val="black"/>
                </a:solidFill>
                <a:latin typeface="+mn-lt"/>
                <a:ea typeface="ヒラギノ角ゴ Pro W3" pitchFamily="4" charset="-128"/>
                <a:cs typeface="Helvetica" panose="020B0604020202020204" pitchFamily="34" charset="0"/>
              </a:rPr>
              <a:t>rating;</a:t>
            </a:r>
            <a:endParaRPr lang="en-US" sz="1600" dirty="0">
              <a:solidFill>
                <a:prstClr val="black"/>
              </a:solidFill>
              <a:latin typeface="+mn-lt"/>
              <a:ea typeface="ヒラギノ角ゴ Pro W3" pitchFamily="4" charset="-128"/>
              <a:cs typeface="Helvetica" panose="020B0604020202020204" pitchFamily="34" charset="0"/>
            </a:endParaRPr>
          </a:p>
          <a:p>
            <a:pPr marL="685800" lvl="1" indent="-285750">
              <a:lnSpc>
                <a:spcPct val="90000"/>
              </a:lnSpc>
              <a:spcBef>
                <a:spcPts val="600"/>
              </a:spcBef>
              <a:buFont typeface="Wingdings" panose="05000000000000000000" pitchFamily="2" charset="2"/>
              <a:buChar char="Ø"/>
              <a:defRPr/>
            </a:pPr>
            <a:r>
              <a:rPr lang="en-US" sz="1600" dirty="0">
                <a:solidFill>
                  <a:prstClr val="black"/>
                </a:solidFill>
                <a:latin typeface="+mn-lt"/>
                <a:ea typeface="ヒラギノ角ゴ Pro W3" pitchFamily="4" charset="-128"/>
                <a:cs typeface="Helvetica" panose="020B0604020202020204" pitchFamily="34" charset="0"/>
              </a:rPr>
              <a:t>Need not be rigid and may be porous; but must be </a:t>
            </a:r>
            <a:r>
              <a:rPr lang="en-US" sz="1600" b="1" dirty="0">
                <a:solidFill>
                  <a:prstClr val="black"/>
                </a:solidFill>
                <a:latin typeface="+mn-lt"/>
                <a:ea typeface="ヒラギノ角ゴ Pro W3" pitchFamily="4" charset="-128"/>
                <a:cs typeface="Helvetica" panose="020B0604020202020204" pitchFamily="34" charset="0"/>
              </a:rPr>
              <a:t>protected from ingress </a:t>
            </a:r>
            <a:r>
              <a:rPr lang="en-US" sz="1600" dirty="0">
                <a:solidFill>
                  <a:prstClr val="black"/>
                </a:solidFill>
                <a:latin typeface="+mn-lt"/>
                <a:ea typeface="ヒラギノ角ゴ Pro W3" pitchFamily="4" charset="-128"/>
                <a:cs typeface="Helvetica" panose="020B0604020202020204" pitchFamily="34" charset="0"/>
              </a:rPr>
              <a:t>of any spillage (e.g., </a:t>
            </a:r>
            <a:r>
              <a:rPr lang="en-US" sz="1600" dirty="0" err="1">
                <a:solidFill>
                  <a:prstClr val="black"/>
                </a:solidFill>
                <a:latin typeface="+mn-lt"/>
                <a:ea typeface="ヒラギノ角ゴ Pro W3" pitchFamily="4" charset="-128"/>
                <a:cs typeface="Helvetica" panose="020B0604020202020204" pitchFamily="34" charset="0"/>
              </a:rPr>
              <a:t>vapour</a:t>
            </a:r>
            <a:r>
              <a:rPr lang="en-US" sz="1600" dirty="0">
                <a:solidFill>
                  <a:prstClr val="black"/>
                </a:solidFill>
                <a:latin typeface="+mn-lt"/>
                <a:ea typeface="ヒラギノ角ゴ Pro W3" pitchFamily="4" charset="-128"/>
                <a:cs typeface="Helvetica" panose="020B0604020202020204" pitchFamily="34" charset="0"/>
              </a:rPr>
              <a:t> barrier and tight jacket</a:t>
            </a:r>
            <a:r>
              <a:rPr lang="en-US" sz="1600" dirty="0" smtClean="0">
                <a:solidFill>
                  <a:prstClr val="black"/>
                </a:solidFill>
                <a:latin typeface="+mn-lt"/>
                <a:ea typeface="ヒラギノ角ゴ Pro W3" pitchFamily="4" charset="-128"/>
                <a:cs typeface="Helvetica" panose="020B0604020202020204" pitchFamily="34" charset="0"/>
              </a:rPr>
              <a:t>);</a:t>
            </a:r>
            <a:endParaRPr lang="en-US" sz="1600" dirty="0">
              <a:solidFill>
                <a:prstClr val="black"/>
              </a:solidFill>
              <a:latin typeface="+mn-lt"/>
              <a:ea typeface="ヒラギノ角ゴ Pro W3" pitchFamily="4" charset="-128"/>
              <a:cs typeface="Helvetica" panose="020B0604020202020204" pitchFamily="34" charset="0"/>
            </a:endParaRPr>
          </a:p>
          <a:p>
            <a:pPr marL="685800" lvl="1" indent="-285750">
              <a:lnSpc>
                <a:spcPct val="90000"/>
              </a:lnSpc>
              <a:spcBef>
                <a:spcPts val="600"/>
              </a:spcBef>
              <a:buFont typeface="Wingdings" panose="05000000000000000000" pitchFamily="2" charset="2"/>
              <a:buChar char="Ø"/>
              <a:defRPr/>
            </a:pPr>
            <a:r>
              <a:rPr lang="en-US" sz="1600" dirty="0">
                <a:solidFill>
                  <a:prstClr val="black"/>
                </a:solidFill>
                <a:latin typeface="+mn-lt"/>
                <a:ea typeface="ヒラギノ角ゴ Pro W3" pitchFamily="4" charset="-128"/>
                <a:cs typeface="Helvetica" panose="020B0604020202020204" pitchFamily="34" charset="0"/>
              </a:rPr>
              <a:t>Material would no longer require ERD </a:t>
            </a:r>
            <a:r>
              <a:rPr lang="en-US" sz="1600" dirty="0" smtClean="0">
                <a:solidFill>
                  <a:prstClr val="black"/>
                </a:solidFill>
                <a:latin typeface="+mn-lt"/>
                <a:ea typeface="ヒラギノ角ゴ Pro W3" pitchFamily="4" charset="-128"/>
                <a:cs typeface="Helvetica" panose="020B0604020202020204" pitchFamily="34" charset="0"/>
              </a:rPr>
              <a:t>approval.</a:t>
            </a:r>
            <a:endParaRPr lang="en-US" sz="1600" dirty="0">
              <a:solidFill>
                <a:prstClr val="black"/>
              </a:solidFill>
              <a:latin typeface="+mn-lt"/>
              <a:ea typeface="ヒラギノ角ゴ Pro W3" pitchFamily="4" charset="-128"/>
              <a:cs typeface="Helvetica" panose="020B0604020202020204" pitchFamily="34" charset="0"/>
            </a:endParaRPr>
          </a:p>
          <a:p>
            <a:pPr lvl="0">
              <a:lnSpc>
                <a:spcPct val="90000"/>
              </a:lnSpc>
              <a:spcBef>
                <a:spcPts val="1800"/>
              </a:spcBef>
              <a:defRPr/>
            </a:pPr>
            <a:r>
              <a:rPr lang="en-US" sz="1800" b="1" dirty="0">
                <a:solidFill>
                  <a:prstClr val="black"/>
                </a:solidFill>
                <a:latin typeface="+mn-lt"/>
                <a:ea typeface="ヒラギノ角ゴ Pro W3" pitchFamily="4" charset="-128"/>
                <a:cs typeface="Helvetica" panose="020B0604020202020204" pitchFamily="34" charset="0"/>
              </a:rPr>
              <a:t>Status</a:t>
            </a:r>
          </a:p>
          <a:p>
            <a:pPr marL="228600" lvl="0" indent="-228600">
              <a:lnSpc>
                <a:spcPct val="90000"/>
              </a:lnSpc>
              <a:spcBef>
                <a:spcPts val="1000"/>
              </a:spcBef>
              <a:buFont typeface="Arial" panose="020B0604020202020204" pitchFamily="34" charset="0"/>
              <a:buChar char="•"/>
              <a:defRPr/>
            </a:pPr>
            <a:r>
              <a:rPr lang="en-US" sz="1800" dirty="0">
                <a:solidFill>
                  <a:prstClr val="black"/>
                </a:solidFill>
                <a:latin typeface="+mn-lt"/>
                <a:ea typeface="ヒラギノ角ゴ Pro W3" pitchFamily="4" charset="-128"/>
                <a:cs typeface="Helvetica" panose="020B0604020202020204" pitchFamily="34" charset="0"/>
              </a:rPr>
              <a:t>Final </a:t>
            </a:r>
            <a:r>
              <a:rPr lang="en-US" sz="1800" dirty="0" smtClean="0">
                <a:solidFill>
                  <a:prstClr val="black"/>
                </a:solidFill>
                <a:latin typeface="+mn-lt"/>
                <a:ea typeface="ヒラギノ角ゴ Pro W3" pitchFamily="4" charset="-128"/>
                <a:cs typeface="Helvetica" panose="020B0604020202020204" pitchFamily="34" charset="0"/>
              </a:rPr>
              <a:t>Public </a:t>
            </a:r>
            <a:r>
              <a:rPr lang="en-US" sz="1800" dirty="0">
                <a:solidFill>
                  <a:prstClr val="black"/>
                </a:solidFill>
                <a:latin typeface="+mn-lt"/>
                <a:ea typeface="ヒラギノ角ゴ Pro W3" pitchFamily="4" charset="-128"/>
                <a:cs typeface="Helvetica" panose="020B0604020202020204" pitchFamily="34" charset="0"/>
              </a:rPr>
              <a:t>Consultation – </a:t>
            </a:r>
            <a:r>
              <a:rPr lang="en-US" sz="1800" b="1" dirty="0">
                <a:solidFill>
                  <a:prstClr val="black"/>
                </a:solidFill>
                <a:latin typeface="+mn-lt"/>
                <a:ea typeface="ヒラギノ角ゴ Pro W3" pitchFamily="4" charset="-128"/>
                <a:cs typeface="Helvetica" panose="020B0604020202020204" pitchFamily="34" charset="0"/>
              </a:rPr>
              <a:t>Summer </a:t>
            </a:r>
            <a:r>
              <a:rPr lang="en-US" sz="1800" b="1" dirty="0" smtClean="0">
                <a:solidFill>
                  <a:prstClr val="black"/>
                </a:solidFill>
                <a:latin typeface="+mn-lt"/>
                <a:ea typeface="ヒラギノ角ゴ Pro W3" pitchFamily="4" charset="-128"/>
                <a:cs typeface="Helvetica" panose="020B0604020202020204" pitchFamily="34" charset="0"/>
              </a:rPr>
              <a:t>2019</a:t>
            </a:r>
            <a:endParaRPr lang="en-US" sz="1800" dirty="0">
              <a:solidFill>
                <a:prstClr val="black"/>
              </a:solidFill>
              <a:latin typeface="+mn-lt"/>
              <a:ea typeface="ヒラギノ角ゴ Pro W3" pitchFamily="4" charset="-128"/>
              <a:cs typeface="Helvetica" panose="020B0604020202020204" pitchFamily="34" charset="0"/>
            </a:endParaRPr>
          </a:p>
          <a:p>
            <a:pPr marL="228600" lvl="0" indent="-228600">
              <a:lnSpc>
                <a:spcPct val="90000"/>
              </a:lnSpc>
              <a:spcBef>
                <a:spcPts val="1000"/>
              </a:spcBef>
              <a:buFont typeface="Arial" panose="020B0604020202020204" pitchFamily="34" charset="0"/>
              <a:buChar char="•"/>
              <a:defRPr/>
            </a:pPr>
            <a:r>
              <a:rPr lang="en-US" sz="1800" dirty="0" smtClean="0">
                <a:solidFill>
                  <a:prstClr val="black"/>
                </a:solidFill>
                <a:latin typeface="+mn-lt"/>
                <a:ea typeface="ヒラギノ角ゴ Pro W3" pitchFamily="4" charset="-128"/>
                <a:cs typeface="Helvetica" panose="020B0604020202020204" pitchFamily="34" charset="0"/>
              </a:rPr>
              <a:t>Planned Publication </a:t>
            </a:r>
            <a:r>
              <a:rPr lang="en-US" sz="1800" dirty="0">
                <a:solidFill>
                  <a:prstClr val="black"/>
                </a:solidFill>
                <a:latin typeface="+mn-lt"/>
                <a:ea typeface="ヒラギノ角ゴ Pro W3" pitchFamily="4" charset="-128"/>
                <a:cs typeface="Helvetica" panose="020B0604020202020204" pitchFamily="34" charset="0"/>
              </a:rPr>
              <a:t>– </a:t>
            </a:r>
            <a:r>
              <a:rPr lang="en-US" sz="1800" b="1" dirty="0" smtClean="0">
                <a:solidFill>
                  <a:prstClr val="black"/>
                </a:solidFill>
                <a:latin typeface="+mn-lt"/>
                <a:ea typeface="ヒラギノ角ゴ Pro W3" pitchFamily="4" charset="-128"/>
                <a:cs typeface="Helvetica" panose="020B0604020202020204" pitchFamily="34" charset="0"/>
              </a:rPr>
              <a:t>Winter 2019</a:t>
            </a:r>
            <a:endParaRPr lang="en-US" kern="0" dirty="0" smtClean="0">
              <a:latin typeface="Arial" pitchFamily="34" charset="0"/>
              <a:ea typeface="ＭＳ Ｐゴシック" pitchFamily="-110" charset="-128"/>
              <a:cs typeface="Arial" pitchFamily="34" charset="0"/>
            </a:endParaRPr>
          </a:p>
          <a:p>
            <a:pPr marL="342900" indent="-342900" algn="just">
              <a:spcBef>
                <a:spcPts val="1200"/>
              </a:spcBef>
              <a:buSzPct val="110000"/>
              <a:defRPr/>
            </a:pPr>
            <a:endParaRPr lang="en-US" kern="0" dirty="0" smtClean="0">
              <a:latin typeface="Arial" pitchFamily="34" charset="0"/>
              <a:ea typeface="ＭＳ Ｐゴシック" pitchFamily="-110" charset="-128"/>
              <a:cs typeface="Arial" pitchFamily="34" charset="0"/>
            </a:endParaRPr>
          </a:p>
          <a:p>
            <a:pPr marL="342900" indent="-342900" algn="just">
              <a:spcBef>
                <a:spcPct val="20000"/>
              </a:spcBef>
              <a:buSzPct val="110000"/>
              <a:defRPr/>
            </a:pPr>
            <a:endParaRPr lang="en-CA" kern="0" dirty="0">
              <a:latin typeface="Arial" pitchFamily="34" charset="0"/>
              <a:ea typeface="ＭＳ Ｐゴシック" pitchFamily="-110" charset="-128"/>
              <a:cs typeface="Arial" pitchFamily="34" charset="0"/>
            </a:endParaRPr>
          </a:p>
        </p:txBody>
      </p:sp>
      <p:sp>
        <p:nvSpPr>
          <p:cNvPr id="24580" name="Slide Number Placeholder 1"/>
          <p:cNvSpPr>
            <a:spLocks noGrp="1"/>
          </p:cNvSpPr>
          <p:nvPr>
            <p:ph type="sldNum" sz="quarter" idx="11"/>
            <p:custDataLst>
              <p:tags r:id="rId2"/>
            </p:custDataLst>
          </p:nvPr>
        </p:nvSpPr>
        <p:spPr>
          <a:xfrm>
            <a:off x="7221538" y="6524625"/>
            <a:ext cx="1922462"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773113">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773113">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276707B4-E4E8-402D-A13C-44B54A5DA2D9}" type="slidenum">
              <a:rPr lang="en-US" altLang="en-US" sz="1200" smtClean="0"/>
              <a:pPr>
                <a:spcBef>
                  <a:spcPct val="0"/>
                </a:spcBef>
                <a:buFontTx/>
                <a:buNone/>
              </a:pPr>
              <a:t>12</a:t>
            </a:fld>
            <a:endParaRPr lang="en-US" altLang="en-US" sz="1200" smtClean="0"/>
          </a:p>
        </p:txBody>
      </p:sp>
      <p:sp>
        <p:nvSpPr>
          <p:cNvPr id="24581" name="Rectangle 2"/>
          <p:cNvSpPr txBox="1">
            <a:spLocks noChangeArrowheads="1"/>
          </p:cNvSpPr>
          <p:nvPr>
            <p:custDataLst>
              <p:tags r:id="rId3"/>
            </p:custDataLst>
          </p:nvPr>
        </p:nvSpPr>
        <p:spPr bwMode="auto">
          <a:xfrm>
            <a:off x="400050" y="857251"/>
            <a:ext cx="88138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CA" altLang="en-US" sz="3000" b="1" dirty="0" smtClean="0">
                <a:solidFill>
                  <a:srgbClr val="16165D"/>
                </a:solidFill>
                <a:latin typeface="Helvetica" pitchFamily="34" charset="0"/>
              </a:rPr>
              <a:t>CSA B620</a:t>
            </a:r>
            <a:endParaRPr lang="en-CA" altLang="en-US" sz="3000" b="1" dirty="0">
              <a:solidFill>
                <a:srgbClr val="16165D"/>
              </a:solidFill>
              <a:latin typeface="Helvetica" pitchFamily="34" charset="0"/>
            </a:endParaRPr>
          </a:p>
        </p:txBody>
      </p:sp>
      <p:pic>
        <p:nvPicPr>
          <p:cNvPr id="6" name="Picture 3"/>
          <p:cNvPicPr>
            <a:picLocks noChangeAspect="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343650" y="4909928"/>
            <a:ext cx="2369263" cy="16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4"/>
          <p:cNvSpPr txBox="1">
            <a:spLocks noChangeArrowheads="1"/>
          </p:cNvSpPr>
          <p:nvPr>
            <p:custDataLst>
              <p:tags r:id="rId1"/>
            </p:custDataLst>
          </p:nvPr>
        </p:nvSpPr>
        <p:spPr bwMode="auto">
          <a:xfrm>
            <a:off x="400050" y="800100"/>
            <a:ext cx="8672513"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en-CA" altLang="en-US" sz="3000" b="1" dirty="0" smtClean="0">
                <a:solidFill>
                  <a:srgbClr val="16165D"/>
                </a:solidFill>
                <a:latin typeface="Helvetica" pitchFamily="34" charset="0"/>
              </a:rPr>
              <a:t>CSA B625</a:t>
            </a:r>
            <a:endParaRPr lang="en-CA" altLang="en-US" sz="3000" b="1" dirty="0">
              <a:solidFill>
                <a:srgbClr val="16165D"/>
              </a:solidFill>
              <a:latin typeface="Helvetica" pitchFamily="34" charset="0"/>
            </a:endParaRPr>
          </a:p>
        </p:txBody>
      </p:sp>
      <p:sp>
        <p:nvSpPr>
          <p:cNvPr id="26628" name="Slide Number Placeholder 1"/>
          <p:cNvSpPr>
            <a:spLocks noGrp="1"/>
          </p:cNvSpPr>
          <p:nvPr>
            <p:ph type="sldNum" sz="quarter" idx="12"/>
            <p:custDataLst>
              <p:tags r:id="rId2"/>
            </p:custDataLst>
          </p:nvPr>
        </p:nvSpPr>
        <p:spPr>
          <a:xfrm>
            <a:off x="7221538" y="6524625"/>
            <a:ext cx="1922462"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773113">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773113">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AA836B7E-1F01-4EB4-B812-D3018AF1E584}" type="slidenum">
              <a:rPr lang="en-US" altLang="en-US" sz="1200" smtClean="0"/>
              <a:pPr>
                <a:spcBef>
                  <a:spcPct val="0"/>
                </a:spcBef>
                <a:buFontTx/>
                <a:buNone/>
              </a:pPr>
              <a:t>13</a:t>
            </a:fld>
            <a:endParaRPr lang="en-US" altLang="en-US" sz="1200" smtClean="0"/>
          </a:p>
        </p:txBody>
      </p:sp>
      <p:sp>
        <p:nvSpPr>
          <p:cNvPr id="11" name="TextBox 10"/>
          <p:cNvSpPr txBox="1"/>
          <p:nvPr/>
        </p:nvSpPr>
        <p:spPr>
          <a:xfrm>
            <a:off x="457200" y="2000250"/>
            <a:ext cx="8266113" cy="4072910"/>
          </a:xfrm>
          <a:prstGeom prst="rect">
            <a:avLst/>
          </a:prstGeom>
          <a:noFill/>
        </p:spPr>
        <p:txBody>
          <a:bodyPr>
            <a:spAutoFit/>
          </a:bodyPr>
          <a:lstStyle/>
          <a:p>
            <a:pPr lvl="0">
              <a:lnSpc>
                <a:spcPct val="90000"/>
              </a:lnSpc>
              <a:spcBef>
                <a:spcPts val="1600"/>
              </a:spcBef>
              <a:defRPr/>
            </a:pPr>
            <a:r>
              <a:rPr lang="en-US" sz="1800" b="1" dirty="0">
                <a:solidFill>
                  <a:prstClr val="black"/>
                </a:solidFill>
                <a:latin typeface="+mn-lt"/>
                <a:ea typeface="ヒラギノ角ゴ Pro W3" pitchFamily="4" charset="-128"/>
                <a:cs typeface="Helvetica" panose="020B0604020202020204" pitchFamily="34" charset="0"/>
              </a:rPr>
              <a:t>What’s New?</a:t>
            </a:r>
            <a:endParaRPr lang="en-US" sz="1800" dirty="0">
              <a:solidFill>
                <a:prstClr val="black"/>
              </a:solidFill>
              <a:latin typeface="+mn-lt"/>
              <a:ea typeface="ヒラギノ角ゴ Pro W3" pitchFamily="4" charset="-128"/>
              <a:cs typeface="Helvetica" panose="020B0604020202020204" pitchFamily="34" charset="0"/>
            </a:endParaRPr>
          </a:p>
          <a:p>
            <a:pPr marL="228600" lvl="0" indent="-228600">
              <a:lnSpc>
                <a:spcPct val="90000"/>
              </a:lnSpc>
              <a:spcBef>
                <a:spcPts val="1200"/>
              </a:spcBef>
              <a:buFont typeface="Arial" panose="020B0604020202020204" pitchFamily="34" charset="0"/>
              <a:buChar char="•"/>
              <a:defRPr/>
            </a:pPr>
            <a:r>
              <a:rPr lang="en-US" sz="1800" dirty="0">
                <a:solidFill>
                  <a:prstClr val="black"/>
                </a:solidFill>
                <a:latin typeface="+mn-lt"/>
                <a:ea typeface="ヒラギノ角ゴ Pro W3" pitchFamily="4" charset="-128"/>
                <a:cs typeface="Helvetica" panose="020B0604020202020204" pitchFamily="34" charset="0"/>
              </a:rPr>
              <a:t>Updated to align with the 20</a:t>
            </a:r>
            <a:r>
              <a:rPr lang="en-US" sz="1800" baseline="30000" dirty="0">
                <a:solidFill>
                  <a:prstClr val="black"/>
                </a:solidFill>
                <a:latin typeface="+mn-lt"/>
                <a:ea typeface="ヒラギノ角ゴ Pro W3" pitchFamily="4" charset="-128"/>
                <a:cs typeface="Helvetica" panose="020B0604020202020204" pitchFamily="34" charset="0"/>
              </a:rPr>
              <a:t>th</a:t>
            </a:r>
            <a:r>
              <a:rPr lang="en-US" sz="1800" dirty="0">
                <a:solidFill>
                  <a:prstClr val="black"/>
                </a:solidFill>
                <a:latin typeface="+mn-lt"/>
                <a:ea typeface="ヒラギノ角ゴ Pro W3" pitchFamily="4" charset="-128"/>
                <a:cs typeface="Helvetica" panose="020B0604020202020204" pitchFamily="34" charset="0"/>
              </a:rPr>
              <a:t> edition of the United Nations Model Regulations on the Transport of Dangerous Goods;</a:t>
            </a:r>
          </a:p>
          <a:p>
            <a:pPr marL="228600" lvl="0" indent="-228600">
              <a:lnSpc>
                <a:spcPct val="90000"/>
              </a:lnSpc>
              <a:spcBef>
                <a:spcPts val="1600"/>
              </a:spcBef>
              <a:buFont typeface="Arial" panose="020B0604020202020204" pitchFamily="34" charset="0"/>
              <a:buChar char="•"/>
              <a:defRPr/>
            </a:pPr>
            <a:r>
              <a:rPr lang="en-US" sz="1800" dirty="0">
                <a:solidFill>
                  <a:prstClr val="black"/>
                </a:solidFill>
                <a:latin typeface="+mn-lt"/>
                <a:ea typeface="ヒラギノ角ゴ Pro W3" pitchFamily="4" charset="-128"/>
                <a:cs typeface="Helvetica" panose="020B0604020202020204" pitchFamily="34" charset="0"/>
              </a:rPr>
              <a:t>Restructuring of </a:t>
            </a:r>
            <a:r>
              <a:rPr lang="en-US" sz="1800" dirty="0" smtClean="0">
                <a:solidFill>
                  <a:prstClr val="black"/>
                </a:solidFill>
                <a:latin typeface="+mn-lt"/>
                <a:ea typeface="ヒラギノ角ゴ Pro W3" pitchFamily="4" charset="-128"/>
                <a:cs typeface="Helvetica" panose="020B0604020202020204" pitchFamily="34" charset="0"/>
              </a:rPr>
              <a:t>Chapter </a:t>
            </a:r>
            <a:r>
              <a:rPr lang="en-US" sz="1800" dirty="0">
                <a:solidFill>
                  <a:prstClr val="black"/>
                </a:solidFill>
                <a:latin typeface="+mn-lt"/>
                <a:ea typeface="ヒラギノ角ゴ Pro W3" pitchFamily="4" charset="-128"/>
                <a:cs typeface="Helvetica" panose="020B0604020202020204" pitchFamily="34" charset="0"/>
              </a:rPr>
              <a:t>9 concerning registration types and </a:t>
            </a:r>
            <a:r>
              <a:rPr lang="en-US" sz="1800" dirty="0" smtClean="0">
                <a:solidFill>
                  <a:prstClr val="black"/>
                </a:solidFill>
                <a:latin typeface="+mn-lt"/>
                <a:ea typeface="ヒラギノ角ゴ Pro W3" pitchFamily="4" charset="-128"/>
                <a:cs typeface="Helvetica" panose="020B0604020202020204" pitchFamily="34" charset="0"/>
              </a:rPr>
              <a:t>requirements.</a:t>
            </a:r>
          </a:p>
          <a:p>
            <a:pPr marL="228600" lvl="0" indent="-228600">
              <a:lnSpc>
                <a:spcPct val="90000"/>
              </a:lnSpc>
              <a:spcBef>
                <a:spcPts val="1600"/>
              </a:spcBef>
              <a:buFont typeface="Arial" panose="020B0604020202020204" pitchFamily="34" charset="0"/>
              <a:buChar char="•"/>
              <a:defRPr/>
            </a:pPr>
            <a:r>
              <a:rPr lang="en-US" sz="1800" dirty="0">
                <a:solidFill>
                  <a:prstClr val="black"/>
                </a:solidFill>
                <a:latin typeface="+mn-lt"/>
                <a:ea typeface="ヒラギノ角ゴ Pro W3" pitchFamily="4" charset="-128"/>
                <a:cs typeface="Helvetica" panose="020B0604020202020204" pitchFamily="34" charset="0"/>
              </a:rPr>
              <a:t>Limit the pressure vessel code acceptability of foreign-approved tanks to ASME Sec. VIII, Div. 1 or 2. Foreign-approved tanks built after 2018 to Div. 1 and used for Class 2 or TIH dangerous goods will need to be U-stamped</a:t>
            </a:r>
            <a:r>
              <a:rPr lang="en-US" sz="1800" dirty="0" smtClean="0">
                <a:solidFill>
                  <a:prstClr val="black"/>
                </a:solidFill>
                <a:latin typeface="+mn-lt"/>
                <a:ea typeface="ヒラギノ角ゴ Pro W3" pitchFamily="4" charset="-128"/>
                <a:cs typeface="Helvetica" panose="020B0604020202020204" pitchFamily="34" charset="0"/>
              </a:rPr>
              <a:t>.</a:t>
            </a:r>
          </a:p>
          <a:p>
            <a:pPr lvl="0">
              <a:lnSpc>
                <a:spcPct val="90000"/>
              </a:lnSpc>
              <a:spcBef>
                <a:spcPts val="3600"/>
              </a:spcBef>
              <a:defRPr/>
            </a:pPr>
            <a:r>
              <a:rPr lang="en-US" sz="1800" b="1" dirty="0" smtClean="0">
                <a:solidFill>
                  <a:prstClr val="black"/>
                </a:solidFill>
                <a:latin typeface="+mn-lt"/>
                <a:ea typeface="ヒラギノ角ゴ Pro W3" pitchFamily="4" charset="-128"/>
                <a:cs typeface="Helvetica" panose="020B0604020202020204" pitchFamily="34" charset="0"/>
              </a:rPr>
              <a:t>Status</a:t>
            </a:r>
            <a:endParaRPr lang="en-US" sz="1800" b="1" dirty="0">
              <a:solidFill>
                <a:prstClr val="black"/>
              </a:solidFill>
              <a:latin typeface="+mn-lt"/>
              <a:ea typeface="ヒラギノ角ゴ Pro W3" pitchFamily="4" charset="-128"/>
              <a:cs typeface="Helvetica" panose="020B0604020202020204" pitchFamily="34" charset="0"/>
            </a:endParaRPr>
          </a:p>
          <a:p>
            <a:pPr marL="228600" lvl="0" indent="-228600">
              <a:lnSpc>
                <a:spcPct val="90000"/>
              </a:lnSpc>
              <a:spcBef>
                <a:spcPts val="1800"/>
              </a:spcBef>
              <a:buFont typeface="Arial" panose="020B0604020202020204" pitchFamily="34" charset="0"/>
              <a:buChar char="•"/>
              <a:defRPr/>
            </a:pPr>
            <a:r>
              <a:rPr lang="en-US" sz="1800" dirty="0">
                <a:solidFill>
                  <a:prstClr val="black"/>
                </a:solidFill>
                <a:latin typeface="+mn-lt"/>
                <a:ea typeface="ヒラギノ角ゴ Pro W3" pitchFamily="4" charset="-128"/>
                <a:cs typeface="Helvetica" panose="020B0604020202020204" pitchFamily="34" charset="0"/>
              </a:rPr>
              <a:t>Final Public Consultation – </a:t>
            </a:r>
            <a:r>
              <a:rPr lang="en-US" sz="1800" b="1" dirty="0" smtClean="0">
                <a:solidFill>
                  <a:prstClr val="black"/>
                </a:solidFill>
                <a:latin typeface="+mn-lt"/>
                <a:ea typeface="ヒラギノ角ゴ Pro W3" pitchFamily="4" charset="-128"/>
                <a:cs typeface="Helvetica" panose="020B0604020202020204" pitchFamily="34" charset="0"/>
              </a:rPr>
              <a:t> October/November 2018</a:t>
            </a:r>
            <a:endParaRPr lang="en-US" sz="1800" b="1" dirty="0">
              <a:solidFill>
                <a:prstClr val="black"/>
              </a:solidFill>
              <a:latin typeface="+mn-lt"/>
              <a:ea typeface="ヒラギノ角ゴ Pro W3" pitchFamily="4" charset="-128"/>
              <a:cs typeface="Helvetica" panose="020B0604020202020204" pitchFamily="34" charset="0"/>
            </a:endParaRPr>
          </a:p>
          <a:p>
            <a:pPr marL="228600" lvl="0" indent="-228600">
              <a:lnSpc>
                <a:spcPct val="90000"/>
              </a:lnSpc>
              <a:spcBef>
                <a:spcPts val="1800"/>
              </a:spcBef>
              <a:buFont typeface="Arial" panose="020B0604020202020204" pitchFamily="34" charset="0"/>
              <a:buChar char="•"/>
              <a:defRPr/>
            </a:pPr>
            <a:r>
              <a:rPr lang="en-US" sz="1800" dirty="0">
                <a:solidFill>
                  <a:prstClr val="black"/>
                </a:solidFill>
                <a:latin typeface="+mn-lt"/>
                <a:ea typeface="ヒラギノ角ゴ Pro W3" pitchFamily="4" charset="-128"/>
                <a:cs typeface="Helvetica" panose="020B0604020202020204" pitchFamily="34" charset="0"/>
              </a:rPr>
              <a:t>Publication – </a:t>
            </a:r>
            <a:r>
              <a:rPr lang="en-US" sz="1800" b="1" dirty="0" smtClean="0">
                <a:solidFill>
                  <a:prstClr val="black"/>
                </a:solidFill>
                <a:latin typeface="+mn-lt"/>
                <a:ea typeface="ヒラギノ角ゴ Pro W3" pitchFamily="4" charset="-128"/>
                <a:cs typeface="Helvetica" panose="020B0604020202020204" pitchFamily="34" charset="0"/>
              </a:rPr>
              <a:t>Spring </a:t>
            </a:r>
            <a:r>
              <a:rPr lang="en-US" sz="1800" b="1" dirty="0">
                <a:solidFill>
                  <a:prstClr val="black"/>
                </a:solidFill>
                <a:latin typeface="+mn-lt"/>
                <a:ea typeface="ヒラギノ角ゴ Pro W3" pitchFamily="4" charset="-128"/>
                <a:cs typeface="Helvetica" panose="020B0604020202020204" pitchFamily="34" charset="0"/>
              </a:rPr>
              <a:t>2019</a:t>
            </a:r>
          </a:p>
        </p:txBody>
      </p:sp>
      <p:sp>
        <p:nvSpPr>
          <p:cNvPr id="6" name="Title 1"/>
          <p:cNvSpPr txBox="1">
            <a:spLocks/>
          </p:cNvSpPr>
          <p:nvPr>
            <p:custDataLst>
              <p:tags r:id="rId3"/>
            </p:custDataLst>
          </p:nvPr>
        </p:nvSpPr>
        <p:spPr bwMode="auto">
          <a:xfrm>
            <a:off x="492125" y="1485900"/>
            <a:ext cx="8229600" cy="457201"/>
          </a:xfrm>
          <a:prstGeom prst="rect">
            <a:avLst/>
          </a:prstGeom>
          <a:noFill/>
          <a:ln w="9525">
            <a:noFill/>
            <a:miter lim="800000"/>
            <a:headEnd/>
            <a:tailEnd/>
          </a:ln>
          <a:effectLst/>
        </p:spPr>
        <p:txBody>
          <a:bodyPr/>
          <a:lstStyle/>
          <a:p>
            <a:pPr>
              <a:lnSpc>
                <a:spcPct val="90000"/>
              </a:lnSpc>
              <a:spcBef>
                <a:spcPts val="1200"/>
              </a:spcBef>
              <a:defRPr/>
            </a:pPr>
            <a:r>
              <a:rPr lang="en-CA" sz="1900" i="1" dirty="0">
                <a:solidFill>
                  <a:prstClr val="black"/>
                </a:solidFill>
                <a:latin typeface="+mn-lt"/>
                <a:ea typeface="ヒラギノ角ゴ Pro W3" pitchFamily="4" charset="-128"/>
                <a:cs typeface="Helvetica" panose="020B0604020202020204" pitchFamily="34" charset="0"/>
              </a:rPr>
              <a:t>Portable tanks for transport of dangerous goods </a:t>
            </a:r>
            <a:r>
              <a:rPr lang="en-CA" sz="1900" i="1" dirty="0" smtClean="0">
                <a:solidFill>
                  <a:prstClr val="black"/>
                </a:solidFill>
                <a:latin typeface="+mn-lt"/>
                <a:ea typeface="ヒラギノ角ゴ Pro W3" pitchFamily="4" charset="-128"/>
                <a:cs typeface="Helvetica" panose="020B0604020202020204" pitchFamily="34" charset="0"/>
              </a:rPr>
              <a:t>(</a:t>
            </a:r>
            <a:r>
              <a:rPr lang="en-CA" sz="1900" dirty="0" smtClean="0">
                <a:solidFill>
                  <a:prstClr val="black"/>
                </a:solidFill>
                <a:latin typeface="+mn-lt"/>
                <a:ea typeface="ヒラギノ角ゴ Pro W3" pitchFamily="4" charset="-128"/>
                <a:cs typeface="Helvetica" panose="020B0604020202020204" pitchFamily="34" charset="0"/>
              </a:rPr>
              <a:t>UN/IMO/IM</a:t>
            </a:r>
            <a:r>
              <a:rPr lang="en-CA" sz="1900" i="1" dirty="0" smtClean="0">
                <a:solidFill>
                  <a:prstClr val="black"/>
                </a:solidFill>
                <a:latin typeface="+mn-lt"/>
                <a:ea typeface="ヒラギノ角ゴ Pro W3" pitchFamily="4" charset="-128"/>
                <a:cs typeface="Helvetica" panose="020B0604020202020204" pitchFamily="34" charset="0"/>
              </a:rPr>
              <a:t>) </a:t>
            </a:r>
            <a:endParaRPr lang="en-CA" sz="1900" i="1" dirty="0">
              <a:solidFill>
                <a:prstClr val="black"/>
              </a:solidFill>
              <a:latin typeface="+mn-lt"/>
              <a:ea typeface="ヒラギノ角ゴ Pro W3" pitchFamily="4" charset="-128"/>
              <a:cs typeface="Helvetica" panose="020B0604020202020204" pitchFamily="34" charset="0"/>
            </a:endParaRPr>
          </a:p>
        </p:txBody>
      </p:sp>
      <p:pic>
        <p:nvPicPr>
          <p:cNvPr id="7" name="Picture 2"/>
          <p:cNvPicPr>
            <a:picLocks noChangeAspect="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515100" y="4686300"/>
            <a:ext cx="1995854"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custDataLst>
              <p:tags r:id="rId2"/>
            </p:custDataLst>
          </p:nvPr>
        </p:nvSpPr>
        <p:spPr>
          <a:xfrm>
            <a:off x="653088" y="2057400"/>
            <a:ext cx="7772400" cy="990600"/>
          </a:xfrm>
        </p:spPr>
        <p:txBody>
          <a:bodyPr/>
          <a:lstStyle/>
          <a:p>
            <a:pPr algn="ctr" eaLnBrk="1" hangingPunct="1">
              <a:defRPr/>
            </a:pPr>
            <a:r>
              <a:rPr lang="en-CA" altLang="en-US" sz="4400" dirty="0" smtClean="0">
                <a:latin typeface="Helvetica" panose="020B0604020202020204" pitchFamily="34" charset="0"/>
                <a:ea typeface="ＭＳ Ｐゴシック" panose="020B0600070205080204" pitchFamily="34" charset="-128"/>
                <a:cs typeface="Helvetica" panose="020B0604020202020204" pitchFamily="34" charset="0"/>
              </a:rPr>
              <a:t>Regulatory Update</a:t>
            </a:r>
          </a:p>
        </p:txBody>
      </p:sp>
      <p:pic>
        <p:nvPicPr>
          <p:cNvPr id="4" name="Picture 3"/>
          <p:cNvPicPr>
            <a:picLocks noChangeAspect="1"/>
          </p:cNvPicPr>
          <p:nvPr/>
        </p:nvPicPr>
        <p:blipFill>
          <a:blip r:embed="rId5"/>
          <a:stretch>
            <a:fillRect/>
          </a:stretch>
        </p:blipFill>
        <p:spPr>
          <a:xfrm>
            <a:off x="683568" y="4149080"/>
            <a:ext cx="8017436" cy="1728192"/>
          </a:xfrm>
          <a:prstGeom prst="rect">
            <a:avLst/>
          </a:prstGeom>
        </p:spPr>
      </p:pic>
      <p:sp>
        <p:nvSpPr>
          <p:cNvPr id="3" name="Slide Number Placeholder 2"/>
          <p:cNvSpPr>
            <a:spLocks noGrp="1"/>
          </p:cNvSpPr>
          <p:nvPr>
            <p:ph type="sldNum" sz="quarter" idx="12"/>
          </p:nvPr>
        </p:nvSpPr>
        <p:spPr>
          <a:xfrm>
            <a:off x="7215552" y="6400800"/>
            <a:ext cx="1905000" cy="457200"/>
          </a:xfrm>
        </p:spPr>
        <p:txBody>
          <a:bodyPr/>
          <a:lstStyle/>
          <a:p>
            <a:pPr>
              <a:defRPr/>
            </a:pPr>
            <a:fld id="{7CC4FC8E-0CC3-4276-97F9-BBDD5445D75F}" type="slidenum">
              <a:rPr lang="en-US" altLang="fr-FR" smtClean="0">
                <a:solidFill>
                  <a:prstClr val="black"/>
                </a:solidFill>
              </a:rPr>
              <a:t>14</a:t>
            </a:fld>
            <a:endParaRPr lang="en-US" altLang="fr-FR" dirty="0">
              <a:solidFill>
                <a:prstClr val="black"/>
              </a:solidFill>
            </a:endParaRPr>
          </a:p>
        </p:txBody>
      </p:sp>
    </p:spTree>
    <p:custDataLst>
      <p:tags r:id="rId1"/>
    </p:custDataLst>
    <p:extLst>
      <p:ext uri="{BB962C8B-B14F-4D97-AF65-F5344CB8AC3E}">
        <p14:creationId xmlns:p14="http://schemas.microsoft.com/office/powerpoint/2010/main" val="341999542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457200" y="1600200"/>
            <a:ext cx="7980363" cy="3098800"/>
          </a:xfrm>
        </p:spPr>
        <p:txBody>
          <a:bodyPr/>
          <a:lstStyle/>
          <a:p>
            <a:pPr>
              <a:spcBef>
                <a:spcPts val="1200"/>
              </a:spcBef>
              <a:spcAft>
                <a:spcPts val="1200"/>
              </a:spcAft>
              <a:buFontTx/>
              <a:buNone/>
              <a:defRPr/>
            </a:pPr>
            <a:r>
              <a:rPr lang="en-US" altLang="en-US" sz="2000" b="1" dirty="0" smtClean="0">
                <a:latin typeface="+mn-lt"/>
                <a:ea typeface="ＭＳ Ｐゴシック" panose="020B0600070205080204" pitchFamily="34" charset="-128"/>
              </a:rPr>
              <a:t>Why is Part 6 being updated?</a:t>
            </a:r>
            <a:endParaRPr lang="en-US" altLang="en-US" sz="2000" dirty="0" smtClean="0">
              <a:latin typeface="+mn-lt"/>
              <a:ea typeface="ＭＳ Ｐゴシック" panose="020B0600070205080204" pitchFamily="34" charset="-128"/>
            </a:endParaRPr>
          </a:p>
          <a:p>
            <a:pPr marL="0" indent="0" fontAlgn="auto">
              <a:spcBef>
                <a:spcPts val="600"/>
              </a:spcBef>
              <a:spcAft>
                <a:spcPts val="600"/>
              </a:spcAft>
              <a:buNone/>
              <a:defRPr/>
            </a:pPr>
            <a:r>
              <a:rPr lang="en-US" sz="2000" dirty="0">
                <a:latin typeface="+mn-lt"/>
                <a:ea typeface="ＭＳ Ｐゴシック" panose="020B0600070205080204" pitchFamily="34" charset="-128"/>
              </a:rPr>
              <a:t>To increase compliance and improve public safety by:</a:t>
            </a:r>
          </a:p>
          <a:p>
            <a:pPr lvl="1" fontAlgn="auto">
              <a:spcBef>
                <a:spcPts val="1200"/>
              </a:spcBef>
              <a:spcAft>
                <a:spcPts val="1200"/>
              </a:spcAft>
              <a:buFont typeface="Wingdings" panose="05000000000000000000" pitchFamily="2" charset="2"/>
              <a:buChar char="Ø"/>
              <a:defRPr/>
            </a:pPr>
            <a:r>
              <a:rPr lang="en-US" sz="1800" dirty="0">
                <a:ea typeface="ＭＳ Ｐゴシック" panose="020B0600070205080204" pitchFamily="34" charset="-128"/>
              </a:rPr>
              <a:t>E</a:t>
            </a:r>
            <a:r>
              <a:rPr lang="en-US" sz="1800" dirty="0" smtClean="0">
                <a:ea typeface="ＭＳ Ｐゴシック" panose="020B0600070205080204" pitchFamily="34" charset="-128"/>
              </a:rPr>
              <a:t>nsuring </a:t>
            </a:r>
            <a:r>
              <a:rPr lang="en-US" sz="1800" dirty="0">
                <a:ea typeface="ＭＳ Ｐゴシック" panose="020B0600070205080204" pitchFamily="34" charset="-128"/>
              </a:rPr>
              <a:t>that people who transport dangerous goods have the knowledge and skills to perform their </a:t>
            </a:r>
            <a:r>
              <a:rPr lang="en-US" sz="1800" dirty="0" smtClean="0">
                <a:ea typeface="ＭＳ Ｐゴシック" panose="020B0600070205080204" pitchFamily="34" charset="-128"/>
              </a:rPr>
              <a:t>jobs; and  </a:t>
            </a:r>
          </a:p>
          <a:p>
            <a:pPr lvl="1" fontAlgn="auto">
              <a:spcBef>
                <a:spcPts val="1200"/>
              </a:spcBef>
              <a:spcAft>
                <a:spcPts val="1200"/>
              </a:spcAft>
              <a:buFont typeface="Wingdings" panose="05000000000000000000" pitchFamily="2" charset="2"/>
              <a:buChar char="Ø"/>
              <a:defRPr/>
            </a:pPr>
            <a:r>
              <a:rPr lang="en-US" sz="1800" dirty="0" smtClean="0">
                <a:ea typeface="ＭＳ Ｐゴシック" panose="020B0600070205080204" pitchFamily="34" charset="-128"/>
              </a:rPr>
              <a:t>Increasing </a:t>
            </a:r>
            <a:r>
              <a:rPr lang="en-US" sz="1800" dirty="0">
                <a:ea typeface="ＭＳ Ｐゴシック" panose="020B0600070205080204" pitchFamily="34" charset="-128"/>
              </a:rPr>
              <a:t>clarity of the regulatory </a:t>
            </a:r>
            <a:r>
              <a:rPr lang="en-US" sz="1800" dirty="0" smtClean="0">
                <a:ea typeface="ＭＳ Ｐゴシック" panose="020B0600070205080204" pitchFamily="34" charset="-128"/>
              </a:rPr>
              <a:t>requirements.</a:t>
            </a:r>
          </a:p>
          <a:p>
            <a:pPr lvl="1" indent="-742950">
              <a:buFontTx/>
              <a:buNone/>
              <a:defRPr/>
            </a:pPr>
            <a:endParaRPr lang="fr-CA" altLang="en-US" sz="2000" dirty="0" smtClean="0">
              <a:latin typeface="Helvetica" panose="020B0604020202020204" pitchFamily="34" charset="0"/>
              <a:ea typeface="ＭＳ Ｐゴシック" panose="020B0600070205080204" pitchFamily="34" charset="-128"/>
            </a:endParaRPr>
          </a:p>
        </p:txBody>
      </p:sp>
      <p:sp>
        <p:nvSpPr>
          <p:cNvPr id="100356" name="Title 1"/>
          <p:cNvSpPr>
            <a:spLocks noGrp="1"/>
          </p:cNvSpPr>
          <p:nvPr>
            <p:ph type="title"/>
          </p:nvPr>
        </p:nvSpPr>
        <p:spPr>
          <a:xfrm>
            <a:off x="304800" y="838200"/>
            <a:ext cx="7772400" cy="547688"/>
          </a:xfrm>
        </p:spPr>
        <p:txBody>
          <a:bodyPr/>
          <a:lstStyle/>
          <a:p>
            <a:r>
              <a:rPr lang="en-US" altLang="en-US" sz="3200" dirty="0" smtClean="0">
                <a:latin typeface="Helvetica" panose="020B0604020202020204" pitchFamily="34" charset="0"/>
                <a:cs typeface="Helvetica" panose="020B0604020202020204" pitchFamily="34" charset="0"/>
              </a:rPr>
              <a:t>Training Requirements – Part 6</a:t>
            </a:r>
          </a:p>
        </p:txBody>
      </p:sp>
      <p:sp>
        <p:nvSpPr>
          <p:cNvPr id="3" name="Slide Number Placeholder 2"/>
          <p:cNvSpPr>
            <a:spLocks noGrp="1"/>
          </p:cNvSpPr>
          <p:nvPr>
            <p:ph type="sldNum" sz="quarter" idx="12"/>
          </p:nvPr>
        </p:nvSpPr>
        <p:spPr>
          <a:xfrm>
            <a:off x="7233621" y="6400800"/>
            <a:ext cx="1905000" cy="457200"/>
          </a:xfrm>
        </p:spPr>
        <p:txBody>
          <a:bodyPr/>
          <a:lstStyle/>
          <a:p>
            <a:pPr>
              <a:defRPr/>
            </a:pPr>
            <a:fld id="{E5CA5254-008C-461D-8528-9B1D007BB3D0}" type="slidenum">
              <a:rPr lang="en-US" altLang="en-US" smtClean="0">
                <a:solidFill>
                  <a:prstClr val="black"/>
                </a:solidFill>
              </a:rPr>
              <a:pPr>
                <a:defRPr/>
              </a:pPr>
              <a:t>15</a:t>
            </a:fld>
            <a:endParaRPr lang="en-US" altLang="en-US" dirty="0">
              <a:solidFill>
                <a:prstClr val="black"/>
              </a:solidFill>
            </a:endParaRPr>
          </a:p>
        </p:txBody>
      </p:sp>
    </p:spTree>
    <p:extLst>
      <p:ext uri="{BB962C8B-B14F-4D97-AF65-F5344CB8AC3E}">
        <p14:creationId xmlns:p14="http://schemas.microsoft.com/office/powerpoint/2010/main" val="642304353"/>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Content Placeholder 2"/>
          <p:cNvSpPr>
            <a:spLocks noGrp="1"/>
          </p:cNvSpPr>
          <p:nvPr>
            <p:ph idx="1"/>
          </p:nvPr>
        </p:nvSpPr>
        <p:spPr>
          <a:xfrm>
            <a:off x="321833" y="1600200"/>
            <a:ext cx="8382000" cy="5105400"/>
          </a:xfrm>
        </p:spPr>
        <p:txBody>
          <a:bodyPr/>
          <a:lstStyle/>
          <a:p>
            <a:pPr marL="0" lvl="0" indent="0" eaLnBrk="1" fontAlgn="auto" hangingPunct="1">
              <a:lnSpc>
                <a:spcPct val="90000"/>
              </a:lnSpc>
              <a:spcBef>
                <a:spcPts val="1200"/>
              </a:spcBef>
              <a:spcAft>
                <a:spcPts val="600"/>
              </a:spcAft>
              <a:buNone/>
              <a:defRPr/>
            </a:pPr>
            <a:r>
              <a:rPr lang="en-US" altLang="en-US" sz="1800" b="1" kern="1200" dirty="0">
                <a:solidFill>
                  <a:prstClr val="black"/>
                </a:solidFill>
                <a:latin typeface="+mn-lt"/>
                <a:ea typeface="ＭＳ Ｐゴシック" panose="020B0600070205080204" pitchFamily="34" charset="-128"/>
                <a:cs typeface="ヒラギノ角ゴ Pro W3"/>
              </a:rPr>
              <a:t>Progress to Date</a:t>
            </a:r>
          </a:p>
          <a:p>
            <a:pPr marL="534988" lvl="0" indent="-285750" eaLnBrk="1" fontAlgn="auto" hangingPunct="1">
              <a:lnSpc>
                <a:spcPct val="90000"/>
              </a:lnSpc>
              <a:spcBef>
                <a:spcPts val="600"/>
              </a:spcBef>
              <a:spcAft>
                <a:spcPts val="600"/>
              </a:spcAft>
              <a:buFont typeface="Arial" panose="020B0604020202020204" pitchFamily="34" charset="0"/>
              <a:buChar char="•"/>
              <a:defRPr/>
            </a:pPr>
            <a:r>
              <a:rPr lang="en-US" altLang="en-US" sz="1800" kern="1200" dirty="0">
                <a:solidFill>
                  <a:prstClr val="black"/>
                </a:solidFill>
                <a:latin typeface="+mn-lt"/>
                <a:ea typeface="ＭＳ Ｐゴシック" panose="020B0600070205080204" pitchFamily="34" charset="-128"/>
                <a:cs typeface="ヒラギノ角ゴ Pro W3"/>
              </a:rPr>
              <a:t>Policy consultations took place over 2016-2017 on options to amend Part 6.</a:t>
            </a:r>
          </a:p>
          <a:p>
            <a:pPr marL="534988" lvl="0" indent="-285750" eaLnBrk="1" fontAlgn="auto" hangingPunct="1">
              <a:lnSpc>
                <a:spcPct val="90000"/>
              </a:lnSpc>
              <a:spcBef>
                <a:spcPts val="1200"/>
              </a:spcBef>
              <a:spcAft>
                <a:spcPts val="600"/>
              </a:spcAft>
              <a:buFont typeface="Arial" panose="020B0604020202020204" pitchFamily="34" charset="0"/>
              <a:buChar char="•"/>
              <a:defRPr/>
            </a:pPr>
            <a:r>
              <a:rPr lang="en-US" altLang="en-US" sz="1800" kern="1200" dirty="0">
                <a:solidFill>
                  <a:prstClr val="black"/>
                </a:solidFill>
                <a:latin typeface="+mn-lt"/>
                <a:ea typeface="ＭＳ Ｐゴシック" panose="020B0600070205080204" pitchFamily="34" charset="-128"/>
                <a:cs typeface="ヒラギノ角ゴ Pro W3"/>
              </a:rPr>
              <a:t>A competency based training and assessment (CBTA) standard with a general awareness training component will be incorporated by reference into the amended </a:t>
            </a:r>
            <a:r>
              <a:rPr lang="en-US" altLang="en-US" sz="1800" kern="1200" dirty="0" smtClean="0">
                <a:solidFill>
                  <a:prstClr val="black"/>
                </a:solidFill>
                <a:latin typeface="+mn-lt"/>
                <a:ea typeface="ＭＳ Ｐゴシック" panose="020B0600070205080204" pitchFamily="34" charset="-128"/>
                <a:cs typeface="ヒラギノ角ゴ Pro W3"/>
              </a:rPr>
              <a:t>regulations:</a:t>
            </a:r>
            <a:endParaRPr lang="en-US" altLang="en-US" sz="1800" kern="1200" dirty="0">
              <a:solidFill>
                <a:prstClr val="black"/>
              </a:solidFill>
              <a:latin typeface="+mn-lt"/>
              <a:ea typeface="ＭＳ Ｐゴシック" panose="020B0600070205080204" pitchFamily="34" charset="-128"/>
              <a:cs typeface="ヒラギノ角ゴ Pro W3"/>
            </a:endParaRPr>
          </a:p>
          <a:p>
            <a:pPr marL="893763" lvl="1" indent="-342900" eaLnBrk="1" fontAlgn="auto" hangingPunct="1">
              <a:lnSpc>
                <a:spcPct val="90000"/>
              </a:lnSpc>
              <a:spcBef>
                <a:spcPts val="800"/>
              </a:spcBef>
              <a:spcAft>
                <a:spcPts val="600"/>
              </a:spcAft>
              <a:buFont typeface="Wingdings" panose="05000000000000000000" pitchFamily="2" charset="2"/>
              <a:buChar char="Ø"/>
              <a:defRPr/>
            </a:pPr>
            <a:r>
              <a:rPr lang="en-US" altLang="en-US" sz="1600" kern="1200" dirty="0" smtClean="0">
                <a:solidFill>
                  <a:prstClr val="black"/>
                </a:solidFill>
                <a:latin typeface="+mn-lt"/>
                <a:ea typeface="ＭＳ Ｐゴシック" panose="020B0600070205080204" pitchFamily="34" charset="-128"/>
                <a:cs typeface="+mn-cs"/>
              </a:rPr>
              <a:t>CBTA standard is being developed by the Canadian General Standards Board;</a:t>
            </a:r>
          </a:p>
          <a:p>
            <a:pPr marL="893763" lvl="1" indent="-342900" eaLnBrk="1" fontAlgn="auto" hangingPunct="1">
              <a:lnSpc>
                <a:spcPct val="90000"/>
              </a:lnSpc>
              <a:spcBef>
                <a:spcPts val="800"/>
              </a:spcBef>
              <a:spcAft>
                <a:spcPts val="600"/>
              </a:spcAft>
              <a:buFont typeface="Wingdings" panose="05000000000000000000" pitchFamily="2" charset="2"/>
              <a:buChar char="Ø"/>
              <a:defRPr/>
            </a:pPr>
            <a:r>
              <a:rPr lang="en-US" altLang="en-US" sz="1600" kern="1200" dirty="0" smtClean="0">
                <a:solidFill>
                  <a:prstClr val="black"/>
                </a:solidFill>
                <a:latin typeface="+mn-lt"/>
                <a:ea typeface="ＭＳ Ｐゴシック" panose="020B0600070205080204" pitchFamily="34" charset="-128"/>
                <a:cs typeface="+mn-cs"/>
              </a:rPr>
              <a:t>Three technical committee meetings held to-date (December 2017, March 2018 and June 2018); </a:t>
            </a:r>
          </a:p>
          <a:p>
            <a:pPr marL="893763" lvl="1" indent="-342900" eaLnBrk="1" fontAlgn="auto" hangingPunct="1">
              <a:lnSpc>
                <a:spcPct val="90000"/>
              </a:lnSpc>
              <a:spcBef>
                <a:spcPts val="800"/>
              </a:spcBef>
              <a:spcAft>
                <a:spcPts val="600"/>
              </a:spcAft>
              <a:buFont typeface="Wingdings" panose="05000000000000000000" pitchFamily="2" charset="2"/>
              <a:buChar char="Ø"/>
              <a:defRPr/>
            </a:pPr>
            <a:r>
              <a:rPr lang="en-US" altLang="en-US" sz="1600" kern="1200" dirty="0" smtClean="0">
                <a:solidFill>
                  <a:prstClr val="black"/>
                </a:solidFill>
                <a:latin typeface="+mn-lt"/>
                <a:ea typeface="ＭＳ Ｐゴシック" panose="020B0600070205080204" pitchFamily="34" charset="-128"/>
                <a:cs typeface="+mn-cs"/>
              </a:rPr>
              <a:t>Membership includes 34 technical committee members; and</a:t>
            </a:r>
          </a:p>
          <a:p>
            <a:pPr marL="893763" lvl="1" indent="-342900" eaLnBrk="1" fontAlgn="auto" hangingPunct="1">
              <a:lnSpc>
                <a:spcPct val="90000"/>
              </a:lnSpc>
              <a:spcBef>
                <a:spcPts val="800"/>
              </a:spcBef>
              <a:spcAft>
                <a:spcPts val="600"/>
              </a:spcAft>
              <a:buFont typeface="Wingdings" panose="05000000000000000000" pitchFamily="2" charset="2"/>
              <a:buChar char="Ø"/>
              <a:defRPr/>
            </a:pPr>
            <a:r>
              <a:rPr lang="en-US" altLang="en-US" sz="1600" kern="1200" dirty="0" smtClean="0">
                <a:solidFill>
                  <a:prstClr val="black"/>
                </a:solidFill>
                <a:latin typeface="+mn-lt"/>
                <a:ea typeface="ＭＳ Ｐゴシック" panose="020B0600070205080204" pitchFamily="34" charset="-128"/>
                <a:cs typeface="+mn-cs"/>
              </a:rPr>
              <a:t>Six working groups have been created to develop the standard content.</a:t>
            </a:r>
          </a:p>
          <a:p>
            <a:pPr marL="0" lvl="0" indent="0" eaLnBrk="1" fontAlgn="auto" hangingPunct="1">
              <a:lnSpc>
                <a:spcPct val="90000"/>
              </a:lnSpc>
              <a:spcBef>
                <a:spcPts val="1800"/>
              </a:spcBef>
              <a:spcAft>
                <a:spcPts val="600"/>
              </a:spcAft>
              <a:buNone/>
              <a:defRPr/>
            </a:pPr>
            <a:r>
              <a:rPr lang="en-US" altLang="en-US" sz="1800" b="1" kern="1200" dirty="0" smtClean="0">
                <a:solidFill>
                  <a:prstClr val="black"/>
                </a:solidFill>
                <a:latin typeface="+mn-lt"/>
                <a:ea typeface="ＭＳ Ｐゴシック" panose="020B0600070205080204" pitchFamily="34" charset="-128"/>
                <a:cs typeface="ヒラギノ角ゴ Pro W3"/>
              </a:rPr>
              <a:t>Next Steps</a:t>
            </a:r>
          </a:p>
          <a:p>
            <a:pPr marL="534988" lvl="0" indent="-285750" eaLnBrk="1" fontAlgn="auto" hangingPunct="1">
              <a:lnSpc>
                <a:spcPct val="90000"/>
              </a:lnSpc>
              <a:spcBef>
                <a:spcPts val="600"/>
              </a:spcBef>
              <a:spcAft>
                <a:spcPts val="600"/>
              </a:spcAft>
              <a:buFont typeface="Arial" panose="020B0604020202020204" pitchFamily="34" charset="0"/>
              <a:buChar char="•"/>
              <a:defRPr/>
            </a:pPr>
            <a:r>
              <a:rPr lang="en-US" altLang="en-US" sz="1800" kern="1200" dirty="0" smtClean="0">
                <a:solidFill>
                  <a:prstClr val="black"/>
                </a:solidFill>
                <a:latin typeface="+mn-lt"/>
                <a:ea typeface="ＭＳ Ｐゴシック" panose="020B0600070205080204" pitchFamily="34" charset="-128"/>
                <a:cs typeface="ヒラギノ角ゴ Pro W3"/>
              </a:rPr>
              <a:t>Technical </a:t>
            </a:r>
            <a:r>
              <a:rPr lang="en-US" altLang="en-US" sz="1800" kern="1200" dirty="0">
                <a:solidFill>
                  <a:prstClr val="black"/>
                </a:solidFill>
                <a:latin typeface="+mn-lt"/>
                <a:ea typeface="ＭＳ Ｐゴシック" panose="020B0600070205080204" pitchFamily="34" charset="-128"/>
                <a:cs typeface="ヒラギノ角ゴ Pro W3"/>
              </a:rPr>
              <a:t>committee meetings in </a:t>
            </a:r>
            <a:r>
              <a:rPr lang="en-US" altLang="en-US" sz="1800" kern="1200" dirty="0" smtClean="0">
                <a:solidFill>
                  <a:prstClr val="black"/>
                </a:solidFill>
                <a:latin typeface="+mn-lt"/>
                <a:ea typeface="ＭＳ Ｐゴシック" panose="020B0600070205080204" pitchFamily="34" charset="-128"/>
                <a:cs typeface="ヒラギノ角ゴ Pro W3"/>
              </a:rPr>
              <a:t>October </a:t>
            </a:r>
            <a:r>
              <a:rPr lang="en-US" altLang="en-US" sz="1800" kern="1200" dirty="0">
                <a:solidFill>
                  <a:prstClr val="black"/>
                </a:solidFill>
                <a:latin typeface="+mn-lt"/>
                <a:ea typeface="ＭＳ Ｐゴシック" panose="020B0600070205080204" pitchFamily="34" charset="-128"/>
                <a:cs typeface="ヒラギノ角ゴ Pro W3"/>
              </a:rPr>
              <a:t>2018.</a:t>
            </a:r>
          </a:p>
          <a:p>
            <a:pPr marL="534988" lvl="0" indent="-285750" eaLnBrk="1" fontAlgn="auto" hangingPunct="1">
              <a:lnSpc>
                <a:spcPct val="90000"/>
              </a:lnSpc>
              <a:spcBef>
                <a:spcPts val="1200"/>
              </a:spcBef>
              <a:spcAft>
                <a:spcPts val="600"/>
              </a:spcAft>
              <a:buFont typeface="Arial" panose="020B0604020202020204" pitchFamily="34" charset="0"/>
              <a:buChar char="•"/>
              <a:defRPr/>
            </a:pPr>
            <a:r>
              <a:rPr lang="en-US" altLang="en-US" sz="1800" i="1" kern="1200" dirty="0">
                <a:solidFill>
                  <a:prstClr val="black"/>
                </a:solidFill>
                <a:latin typeface="+mn-lt"/>
                <a:ea typeface="ＭＳ Ｐゴシック" panose="020B0600070205080204" pitchFamily="34" charset="-128"/>
                <a:cs typeface="ヒラギノ角ゴ Pro W3"/>
              </a:rPr>
              <a:t>Canada Gazette</a:t>
            </a:r>
            <a:r>
              <a:rPr lang="en-US" altLang="en-US" sz="1800" kern="1200" dirty="0">
                <a:solidFill>
                  <a:prstClr val="black"/>
                </a:solidFill>
                <a:latin typeface="+mn-lt"/>
                <a:ea typeface="ＭＳ Ｐゴシック" panose="020B0600070205080204" pitchFamily="34" charset="-128"/>
                <a:cs typeface="ヒラギノ角ゴ Pro W3"/>
              </a:rPr>
              <a:t>, Part I </a:t>
            </a:r>
            <a:r>
              <a:rPr lang="en-US" altLang="en-US" sz="1800" kern="1200" dirty="0" smtClean="0">
                <a:solidFill>
                  <a:prstClr val="black"/>
                </a:solidFill>
                <a:latin typeface="+mn-lt"/>
                <a:ea typeface="ＭＳ Ｐゴシック" panose="020B0600070205080204" pitchFamily="34" charset="-128"/>
                <a:cs typeface="ヒラギノ角ゴ Pro W3"/>
              </a:rPr>
              <a:t>planned for Spring 2020.</a:t>
            </a:r>
            <a:endParaRPr lang="en-US" altLang="en-US" sz="1800" kern="1200" dirty="0">
              <a:solidFill>
                <a:prstClr val="black"/>
              </a:solidFill>
              <a:latin typeface="+mn-lt"/>
              <a:ea typeface="ＭＳ Ｐゴシック" panose="020B0600070205080204" pitchFamily="34" charset="-128"/>
              <a:cs typeface="ヒラギノ角ゴ Pro W3"/>
            </a:endParaRPr>
          </a:p>
          <a:p>
            <a:pPr lvl="1" indent="-742950">
              <a:buFontTx/>
              <a:buNone/>
              <a:defRPr/>
            </a:pPr>
            <a:endParaRPr lang="fr-CA" altLang="en-US" sz="2000" dirty="0" smtClean="0">
              <a:latin typeface="Helvetica" panose="020B0604020202020204" pitchFamily="34" charset="0"/>
              <a:ea typeface="ＭＳ Ｐゴシック" panose="020B0600070205080204" pitchFamily="34" charset="-128"/>
            </a:endParaRPr>
          </a:p>
        </p:txBody>
      </p:sp>
      <p:sp>
        <p:nvSpPr>
          <p:cNvPr id="100356" name="Title 1"/>
          <p:cNvSpPr>
            <a:spLocks noGrp="1"/>
          </p:cNvSpPr>
          <p:nvPr>
            <p:ph type="title"/>
          </p:nvPr>
        </p:nvSpPr>
        <p:spPr>
          <a:xfrm>
            <a:off x="304800" y="838200"/>
            <a:ext cx="7772400" cy="547688"/>
          </a:xfrm>
        </p:spPr>
        <p:txBody>
          <a:bodyPr/>
          <a:lstStyle/>
          <a:p>
            <a:r>
              <a:rPr lang="en-US" altLang="en-US" sz="3200" dirty="0" smtClean="0">
                <a:latin typeface="Helvetica" panose="020B0604020202020204" pitchFamily="34" charset="0"/>
                <a:cs typeface="Helvetica" panose="020B0604020202020204" pitchFamily="34" charset="0"/>
              </a:rPr>
              <a:t>Training Requirements – Part 6</a:t>
            </a:r>
          </a:p>
        </p:txBody>
      </p:sp>
      <p:sp>
        <p:nvSpPr>
          <p:cNvPr id="3" name="Slide Number Placeholder 2"/>
          <p:cNvSpPr>
            <a:spLocks noGrp="1"/>
          </p:cNvSpPr>
          <p:nvPr>
            <p:ph type="sldNum" sz="quarter" idx="12"/>
          </p:nvPr>
        </p:nvSpPr>
        <p:spPr>
          <a:xfrm>
            <a:off x="7239000" y="6400800"/>
            <a:ext cx="1905000" cy="457200"/>
          </a:xfrm>
        </p:spPr>
        <p:txBody>
          <a:bodyPr/>
          <a:lstStyle/>
          <a:p>
            <a:pPr>
              <a:defRPr/>
            </a:pPr>
            <a:fld id="{E5CA5254-008C-461D-8528-9B1D007BB3D0}" type="slidenum">
              <a:rPr lang="en-US" altLang="en-US" smtClean="0">
                <a:solidFill>
                  <a:prstClr val="black"/>
                </a:solidFill>
              </a:rPr>
              <a:pPr>
                <a:defRPr/>
              </a:pPr>
              <a:t>16</a:t>
            </a:fld>
            <a:endParaRPr lang="en-US" altLang="en-US" dirty="0">
              <a:solidFill>
                <a:prstClr val="black"/>
              </a:solidFill>
            </a:endParaRPr>
          </a:p>
        </p:txBody>
      </p:sp>
    </p:spTree>
    <p:extLst>
      <p:ext uri="{BB962C8B-B14F-4D97-AF65-F5344CB8AC3E}">
        <p14:creationId xmlns:p14="http://schemas.microsoft.com/office/powerpoint/2010/main" val="3196915581"/>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492" y="533400"/>
            <a:ext cx="7772400" cy="1143000"/>
          </a:xfrm>
        </p:spPr>
        <p:txBody>
          <a:bodyPr/>
          <a:lstStyle/>
          <a:p>
            <a:r>
              <a:rPr lang="en-CA" sz="2400" dirty="0" smtClean="0"/>
              <a:t>Contraventions Regulations</a:t>
            </a:r>
            <a:endParaRPr lang="en-US" sz="2400" dirty="0"/>
          </a:p>
        </p:txBody>
      </p:sp>
      <p:sp>
        <p:nvSpPr>
          <p:cNvPr id="4" name="Slide Number Placeholder 3"/>
          <p:cNvSpPr>
            <a:spLocks noGrp="1"/>
          </p:cNvSpPr>
          <p:nvPr>
            <p:ph type="sldNum" sz="quarter" idx="12"/>
          </p:nvPr>
        </p:nvSpPr>
        <p:spPr/>
        <p:txBody>
          <a:bodyPr/>
          <a:lstStyle/>
          <a:p>
            <a:pPr>
              <a:defRPr/>
            </a:pPr>
            <a:fld id="{E5CA5254-008C-461D-8528-9B1D007BB3D0}" type="slidenum">
              <a:rPr lang="en-US" altLang="en-US" smtClean="0">
                <a:solidFill>
                  <a:prstClr val="black"/>
                </a:solidFill>
              </a:rPr>
              <a:pPr>
                <a:defRPr/>
              </a:pPr>
              <a:t>17</a:t>
            </a:fld>
            <a:endParaRPr lang="en-US" altLang="en-US" dirty="0">
              <a:solidFill>
                <a:prstClr val="black"/>
              </a:solidFill>
            </a:endParaRPr>
          </a:p>
        </p:txBody>
      </p:sp>
      <p:sp>
        <p:nvSpPr>
          <p:cNvPr id="5" name="Rectangle 5"/>
          <p:cNvSpPr>
            <a:spLocks noChangeArrowheads="1"/>
          </p:cNvSpPr>
          <p:nvPr/>
        </p:nvSpPr>
        <p:spPr bwMode="auto">
          <a:xfrm>
            <a:off x="153161" y="1447800"/>
            <a:ext cx="4938712" cy="5257800"/>
          </a:xfrm>
          <a:prstGeom prst="rect">
            <a:avLst/>
          </a:prstGeom>
          <a:noFill/>
          <a:ln w="9525">
            <a:noFill/>
            <a:miter lim="800000"/>
            <a:headEnd/>
            <a:tailEnd/>
          </a:ln>
        </p:spPr>
        <p:txBody>
          <a:bodyPr/>
          <a:lstStyle/>
          <a:p>
            <a:pPr>
              <a:spcBef>
                <a:spcPts val="1200"/>
              </a:spcBef>
              <a:defRPr/>
            </a:pPr>
            <a:r>
              <a:rPr lang="en-US" sz="1800" b="1" dirty="0">
                <a:latin typeface="Helvetica" panose="020B0604020202020204" pitchFamily="34" charset="0"/>
                <a:ea typeface="ＭＳ Ｐゴシック" panose="020B0600070205080204" pitchFamily="34" charset="-128"/>
                <a:cs typeface="Helvetica" panose="020B0604020202020204" pitchFamily="34" charset="0"/>
              </a:rPr>
              <a:t>TDG schedule of the </a:t>
            </a:r>
            <a:r>
              <a:rPr lang="en-US" sz="1800" b="1" i="1" dirty="0">
                <a:latin typeface="Helvetica" panose="020B0604020202020204" pitchFamily="34" charset="0"/>
                <a:ea typeface="ＭＳ Ｐゴシック" panose="020B0600070205080204" pitchFamily="34" charset="-128"/>
                <a:cs typeface="Helvetica" panose="020B0604020202020204" pitchFamily="34" charset="0"/>
              </a:rPr>
              <a:t>Contraventions Regulations </a:t>
            </a:r>
            <a:r>
              <a:rPr lang="en-CA" sz="1800" b="1" dirty="0">
                <a:latin typeface="Helvetica" panose="020B0604020202020204" pitchFamily="34" charset="0"/>
                <a:ea typeface="ＭＳ Ｐゴシック" panose="020B0600070205080204" pitchFamily="34" charset="-128"/>
                <a:cs typeface="Helvetica" panose="020B0604020202020204" pitchFamily="34" charset="0"/>
              </a:rPr>
              <a:t>– Published in Part II of the </a:t>
            </a:r>
            <a:r>
              <a:rPr lang="en-CA" sz="1800" b="1" i="1" dirty="0">
                <a:latin typeface="Helvetica" panose="020B0604020202020204" pitchFamily="34" charset="0"/>
                <a:ea typeface="ＭＳ Ｐゴシック" panose="020B0600070205080204" pitchFamily="34" charset="-128"/>
                <a:cs typeface="Helvetica" panose="020B0604020202020204" pitchFamily="34" charset="0"/>
              </a:rPr>
              <a:t>Canada Gazette</a:t>
            </a:r>
            <a:r>
              <a:rPr lang="en-CA" sz="1800" b="1" dirty="0">
                <a:latin typeface="Helvetica" panose="020B0604020202020204" pitchFamily="34" charset="0"/>
                <a:ea typeface="ＭＳ Ｐゴシック" panose="020B0600070205080204" pitchFamily="34" charset="-128"/>
                <a:cs typeface="Helvetica" panose="020B0604020202020204" pitchFamily="34" charset="0"/>
              </a:rPr>
              <a:t> on February 21, 2018</a:t>
            </a:r>
            <a:endParaRPr lang="en-CA" sz="2000" b="1" dirty="0">
              <a:latin typeface="Helvetica" panose="020B0604020202020204" pitchFamily="34" charset="0"/>
              <a:ea typeface="ＭＳ Ｐゴシック" panose="020B0600070205080204" pitchFamily="34" charset="-128"/>
              <a:cs typeface="Helvetica" panose="020B0604020202020204" pitchFamily="34" charset="0"/>
            </a:endParaRPr>
          </a:p>
          <a:p>
            <a:pPr marL="284400" indent="-284400">
              <a:lnSpc>
                <a:spcPct val="90000"/>
              </a:lnSpc>
              <a:spcBef>
                <a:spcPts val="600"/>
              </a:spcBef>
              <a:spcAft>
                <a:spcPts val="1000"/>
              </a:spcAft>
              <a:buFont typeface="Arial" panose="020B0604020202020204" pitchFamily="34" charset="0"/>
              <a:buChar char="•"/>
              <a:defRPr/>
            </a:pPr>
            <a:r>
              <a:rPr lang="en-US" sz="1600" dirty="0">
                <a:latin typeface="Helvetica" panose="020B0604020202020204" pitchFamily="34" charset="0"/>
                <a:ea typeface="ＭＳ Ｐゴシック" panose="020B0600070205080204" pitchFamily="34" charset="-128"/>
                <a:cs typeface="Helvetica" panose="020B0604020202020204" pitchFamily="34" charset="0"/>
              </a:rPr>
              <a:t>Identifies offences designated under the TDG Act and allows inspectors to issue a contraventions ticket with a prescribed amount.</a:t>
            </a:r>
          </a:p>
          <a:p>
            <a:pPr marL="284400" indent="-284400">
              <a:lnSpc>
                <a:spcPct val="90000"/>
              </a:lnSpc>
              <a:spcBef>
                <a:spcPts val="600"/>
              </a:spcBef>
              <a:spcAft>
                <a:spcPts val="1000"/>
              </a:spcAft>
              <a:buFont typeface="Arial" panose="020B0604020202020204" pitchFamily="34" charset="0"/>
              <a:buChar char="•"/>
              <a:defRPr/>
            </a:pPr>
            <a:r>
              <a:rPr lang="en-US" sz="1600" dirty="0">
                <a:latin typeface="Helvetica" panose="020B0604020202020204" pitchFamily="34" charset="0"/>
                <a:ea typeface="ＭＳ Ｐゴシック" panose="020B0600070205080204" pitchFamily="34" charset="-128"/>
                <a:cs typeface="Helvetica" panose="020B0604020202020204" pitchFamily="34" charset="0"/>
              </a:rPr>
              <a:t>Updated to reflect changes that were made to the TDG Act in 2009, such as security related concepts, reporting requirements for lost or stolen dangerous goods and requirements regarding the manufacture and certification of Means of Containment (see yellow in chart).</a:t>
            </a:r>
          </a:p>
          <a:p>
            <a:pPr marL="284400" indent="-284400">
              <a:lnSpc>
                <a:spcPct val="90000"/>
              </a:lnSpc>
              <a:spcBef>
                <a:spcPts val="600"/>
              </a:spcBef>
              <a:spcAft>
                <a:spcPts val="1000"/>
              </a:spcAft>
              <a:buFont typeface="Arial" panose="020B0604020202020204" pitchFamily="34" charset="0"/>
              <a:buChar char="•"/>
              <a:defRPr/>
            </a:pPr>
            <a:r>
              <a:rPr lang="en-US" sz="1600" dirty="0">
                <a:latin typeface="Helvetica" panose="020B0604020202020204" pitchFamily="34" charset="0"/>
                <a:ea typeface="ＭＳ Ｐゴシック" panose="020B0600070205080204" pitchFamily="34" charset="-128"/>
                <a:cs typeface="Helvetica" panose="020B0604020202020204" pitchFamily="34" charset="0"/>
              </a:rPr>
              <a:t>The TDG Contraventions Web Page has been updated with information regarding the amendments and contains a new table of offences as well as the fine amounts. </a:t>
            </a:r>
            <a:r>
              <a:rPr lang="en-US" sz="1600" dirty="0">
                <a:latin typeface="Helvetica" panose="020B0604020202020204" pitchFamily="34" charset="0"/>
                <a:ea typeface="ＭＳ Ｐゴシック" panose="020B0600070205080204" pitchFamily="34" charset="-128"/>
                <a:cs typeface="Helvetica" panose="020B0604020202020204" pitchFamily="34" charset="0"/>
                <a:hlinkClick r:id="rId3"/>
              </a:rPr>
              <a:t>http://www.tc.gc.ca/eng/tdg/ticketing-menu-205.htm</a:t>
            </a:r>
            <a:r>
              <a:rPr lang="en-US" sz="1600" dirty="0">
                <a:latin typeface="Helvetica" panose="020B0604020202020204" pitchFamily="34" charset="0"/>
                <a:ea typeface="ＭＳ Ｐゴシック" panose="020B0600070205080204" pitchFamily="34" charset="-128"/>
                <a:cs typeface="Helvetica" panose="020B0604020202020204" pitchFamily="34" charset="0"/>
              </a:rPr>
              <a:t> </a:t>
            </a:r>
          </a:p>
          <a:p>
            <a:pPr marL="285750" indent="-285750">
              <a:buFont typeface="Arial" panose="020B0604020202020204" pitchFamily="34" charset="0"/>
              <a:buChar char="•"/>
              <a:defRPr/>
            </a:pPr>
            <a:r>
              <a:rPr lang="en-US" sz="1600" dirty="0">
                <a:latin typeface="Helvetica" panose="020B0604020202020204" pitchFamily="34" charset="0"/>
                <a:ea typeface="ＭＳ Ｐゴシック" panose="020B0600070205080204" pitchFamily="34" charset="-128"/>
                <a:cs typeface="Helvetica" panose="020B0604020202020204" pitchFamily="34" charset="0"/>
              </a:rPr>
              <a:t>The changes came into force on March 14</a:t>
            </a:r>
            <a:r>
              <a:rPr lang="en-US" sz="1600" baseline="30000" dirty="0">
                <a:latin typeface="Helvetica" panose="020B0604020202020204" pitchFamily="34" charset="0"/>
                <a:ea typeface="ＭＳ Ｐゴシック" panose="020B0600070205080204" pitchFamily="34" charset="-128"/>
                <a:cs typeface="Helvetica" panose="020B0604020202020204" pitchFamily="34" charset="0"/>
              </a:rPr>
              <a:t>th</a:t>
            </a:r>
            <a:r>
              <a:rPr lang="en-US" sz="1600" dirty="0">
                <a:latin typeface="Helvetica" panose="020B0604020202020204" pitchFamily="34" charset="0"/>
                <a:ea typeface="ＭＳ Ｐゴシック" panose="020B0600070205080204" pitchFamily="34" charset="-128"/>
                <a:cs typeface="Helvetica" panose="020B0604020202020204" pitchFamily="34" charset="0"/>
              </a:rPr>
              <a:t> 2018.</a:t>
            </a:r>
          </a:p>
          <a:p>
            <a:pPr>
              <a:defRPr/>
            </a:pPr>
            <a:r>
              <a:rPr lang="en-US" sz="1800" dirty="0">
                <a:ea typeface="ＭＳ Ｐゴシック" panose="020B0600070205080204" pitchFamily="34" charset="-128"/>
              </a:rPr>
              <a:t> </a:t>
            </a:r>
          </a:p>
          <a:p>
            <a:pPr marL="800100" lvl="1" indent="-342900">
              <a:spcBef>
                <a:spcPts val="1200"/>
              </a:spcBef>
              <a:buFont typeface="Wingdings" panose="05000000000000000000" pitchFamily="2" charset="2"/>
              <a:buChar char="Ø"/>
              <a:defRPr/>
            </a:pPr>
            <a:endParaRPr lang="en-CA" sz="2000" i="1" dirty="0">
              <a:ea typeface="ＭＳ Ｐゴシック" panose="020B0600070205080204" pitchFamily="34" charset="-128"/>
            </a:endParaRPr>
          </a:p>
          <a:p>
            <a:pPr eaLnBrk="1" hangingPunct="1">
              <a:spcBef>
                <a:spcPts val="1800"/>
              </a:spcBef>
              <a:defRPr/>
            </a:pPr>
            <a:endParaRPr lang="en-CA" altLang="en-US" sz="2000" dirty="0">
              <a:latin typeface="Helvetica" pitchFamily="34" charset="0"/>
              <a:ea typeface="ＭＳ Ｐゴシック" panose="020B0600070205080204" pitchFamily="34" charset="-128"/>
            </a:endParaRPr>
          </a:p>
          <a:p>
            <a:pPr eaLnBrk="1" hangingPunct="1">
              <a:defRPr/>
            </a:pPr>
            <a:endParaRPr lang="en-US" dirty="0">
              <a:solidFill>
                <a:srgbClr val="000000"/>
              </a:solidFill>
              <a:latin typeface="Calibri" pitchFamily="34" charset="0"/>
              <a:ea typeface="ＭＳ Ｐゴシック" panose="020B0600070205080204" pitchFamily="34" charset="-128"/>
              <a:cs typeface="Calibri" pitchFamily="34" charset="0"/>
            </a:endParaRPr>
          </a:p>
        </p:txBody>
      </p:sp>
      <p:pic>
        <p:nvPicPr>
          <p:cNvPr id="6" name="Picture 1" descr="image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239334"/>
            <a:ext cx="3665538"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4765150"/>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custDataLst>
              <p:tags r:id="rId2"/>
            </p:custDataLst>
          </p:nvPr>
        </p:nvSpPr>
        <p:spPr>
          <a:xfrm>
            <a:off x="653088" y="1828800"/>
            <a:ext cx="7772400" cy="1676400"/>
          </a:xfrm>
        </p:spPr>
        <p:txBody>
          <a:bodyPr/>
          <a:lstStyle/>
          <a:p>
            <a:pPr algn="ctr" eaLnBrk="1" hangingPunct="1">
              <a:defRPr/>
            </a:pPr>
            <a:r>
              <a:rPr lang="en-CA" altLang="en-US" sz="3200" dirty="0" smtClean="0">
                <a:latin typeface="Helvetica" panose="020B0604020202020204" pitchFamily="34" charset="0"/>
                <a:ea typeface="ＭＳ Ｐゴシック" panose="020B0600070205080204" pitchFamily="34" charset="-128"/>
                <a:cs typeface="Helvetica" panose="020B0604020202020204" pitchFamily="34" charset="0"/>
              </a:rPr>
              <a:t>Transportation of </a:t>
            </a:r>
            <a:r>
              <a:rPr lang="en-CA" altLang="en-US" sz="3200" smtClean="0">
                <a:latin typeface="Helvetica" panose="020B0604020202020204" pitchFamily="34" charset="0"/>
                <a:ea typeface="ＭＳ Ｐゴシック" panose="020B0600070205080204" pitchFamily="34" charset="-128"/>
                <a:cs typeface="Helvetica" panose="020B0604020202020204" pitchFamily="34" charset="0"/>
              </a:rPr>
              <a:t>Dangerous Goods </a:t>
            </a:r>
            <a:r>
              <a:rPr lang="en-CA" altLang="en-US" sz="3200" dirty="0" smtClean="0">
                <a:latin typeface="Helvetica" panose="020B0604020202020204" pitchFamily="34" charset="0"/>
                <a:ea typeface="ＭＳ Ｐゴシック" panose="020B0600070205080204" pitchFamily="34" charset="-128"/>
                <a:cs typeface="Helvetica" panose="020B0604020202020204" pitchFamily="34" charset="0"/>
              </a:rPr>
              <a:t>Client Identification Database</a:t>
            </a:r>
            <a:br>
              <a:rPr lang="en-CA" altLang="en-US" sz="3200" dirty="0" smtClean="0">
                <a:latin typeface="Helvetica" panose="020B0604020202020204" pitchFamily="34" charset="0"/>
                <a:ea typeface="ＭＳ Ｐゴシック" panose="020B0600070205080204" pitchFamily="34" charset="-128"/>
                <a:cs typeface="Helvetica" panose="020B0604020202020204" pitchFamily="34" charset="0"/>
              </a:rPr>
            </a:br>
            <a:r>
              <a:rPr lang="en-CA" altLang="en-US" sz="3200" dirty="0" smtClean="0">
                <a:latin typeface="Helvetica" panose="020B0604020202020204" pitchFamily="34" charset="0"/>
                <a:ea typeface="ＭＳ Ｐゴシック" panose="020B0600070205080204" pitchFamily="34" charset="-128"/>
                <a:cs typeface="Helvetica" panose="020B0604020202020204" pitchFamily="34" charset="0"/>
              </a:rPr>
              <a:t>(TDG CID)</a:t>
            </a:r>
          </a:p>
        </p:txBody>
      </p:sp>
      <p:pic>
        <p:nvPicPr>
          <p:cNvPr id="4" name="Picture 3"/>
          <p:cNvPicPr>
            <a:picLocks noChangeAspect="1"/>
          </p:cNvPicPr>
          <p:nvPr/>
        </p:nvPicPr>
        <p:blipFill>
          <a:blip r:embed="rId5"/>
          <a:stretch>
            <a:fillRect/>
          </a:stretch>
        </p:blipFill>
        <p:spPr>
          <a:xfrm>
            <a:off x="683568" y="4149080"/>
            <a:ext cx="8017436" cy="1728192"/>
          </a:xfrm>
          <a:prstGeom prst="rect">
            <a:avLst/>
          </a:prstGeom>
        </p:spPr>
      </p:pic>
      <p:sp>
        <p:nvSpPr>
          <p:cNvPr id="3" name="Slide Number Placeholder 2"/>
          <p:cNvSpPr>
            <a:spLocks noGrp="1"/>
          </p:cNvSpPr>
          <p:nvPr>
            <p:ph type="sldNum" sz="quarter" idx="12"/>
          </p:nvPr>
        </p:nvSpPr>
        <p:spPr>
          <a:xfrm>
            <a:off x="7210313" y="6400800"/>
            <a:ext cx="1905000" cy="457200"/>
          </a:xfrm>
        </p:spPr>
        <p:txBody>
          <a:bodyPr/>
          <a:lstStyle/>
          <a:p>
            <a:pPr>
              <a:defRPr/>
            </a:pPr>
            <a:fld id="{1E9775B4-5E83-4C04-A69C-F6C5334609B9}" type="slidenum">
              <a:rPr lang="en-US" altLang="fr-FR" smtClean="0">
                <a:solidFill>
                  <a:prstClr val="black"/>
                </a:solidFill>
              </a:rPr>
              <a:pPr>
                <a:defRPr/>
              </a:pPr>
              <a:t>18</a:t>
            </a:fld>
            <a:endParaRPr lang="en-US" altLang="fr-FR" dirty="0">
              <a:solidFill>
                <a:prstClr val="black"/>
              </a:solidFill>
            </a:endParaRPr>
          </a:p>
        </p:txBody>
      </p:sp>
    </p:spTree>
    <p:custDataLst>
      <p:tags r:id="rId1"/>
    </p:custDataLst>
    <p:extLst>
      <p:ext uri="{BB962C8B-B14F-4D97-AF65-F5344CB8AC3E}">
        <p14:creationId xmlns:p14="http://schemas.microsoft.com/office/powerpoint/2010/main" val="246851423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94482" y="955673"/>
            <a:ext cx="8456612" cy="720725"/>
          </a:xfrm>
        </p:spPr>
        <p:txBody>
          <a:bodyPr/>
          <a:lstStyle/>
          <a:p>
            <a:r>
              <a:rPr lang="en-US" altLang="en-US" sz="2400" dirty="0" smtClean="0">
                <a:latin typeface="Helvetica" panose="020B0604020202020204" pitchFamily="34" charset="0"/>
                <a:cs typeface="Helvetica" panose="020B0604020202020204" pitchFamily="34" charset="0"/>
              </a:rPr>
              <a:t>Client Identification Database (CID</a:t>
            </a:r>
            <a:r>
              <a:rPr lang="en-US" altLang="en-US" sz="2400" dirty="0">
                <a:latin typeface="Helvetica" panose="020B0604020202020204" pitchFamily="34" charset="0"/>
                <a:cs typeface="Helvetica" panose="020B0604020202020204" pitchFamily="34" charset="0"/>
              </a:rPr>
              <a:t>)</a:t>
            </a:r>
          </a:p>
        </p:txBody>
      </p:sp>
      <p:sp>
        <p:nvSpPr>
          <p:cNvPr id="38915" name="Content Placeholder 2"/>
          <p:cNvSpPr>
            <a:spLocks noGrp="1"/>
          </p:cNvSpPr>
          <p:nvPr>
            <p:ph idx="1"/>
          </p:nvPr>
        </p:nvSpPr>
        <p:spPr>
          <a:xfrm>
            <a:off x="382588" y="1923618"/>
            <a:ext cx="8280400" cy="4705781"/>
          </a:xfrm>
        </p:spPr>
        <p:txBody>
          <a:bodyPr/>
          <a:lstStyle/>
          <a:p>
            <a:pPr marL="342900" lvl="1" indent="-342900" eaLnBrk="1" hangingPunct="1">
              <a:spcBef>
                <a:spcPts val="1200"/>
              </a:spcBef>
              <a:spcAft>
                <a:spcPts val="1200"/>
              </a:spcAft>
              <a:buFont typeface="Arial" panose="020B0604020202020204" pitchFamily="34" charset="0"/>
              <a:buChar char="•"/>
            </a:pPr>
            <a:r>
              <a:rPr lang="en-US" altLang="en-US" sz="1800" dirty="0">
                <a:latin typeface="+mn-lt"/>
                <a:cs typeface="Helvetica" panose="020B0604020202020204" pitchFamily="34" charset="0"/>
              </a:rPr>
              <a:t>TDG CID will identify regulated parties throughout the supply </a:t>
            </a:r>
            <a:r>
              <a:rPr lang="en-US" altLang="en-US" sz="1800" dirty="0" smtClean="0">
                <a:latin typeface="+mn-lt"/>
                <a:cs typeface="Helvetica" panose="020B0604020202020204" pitchFamily="34" charset="0"/>
              </a:rPr>
              <a:t>chain and collect information on their activities </a:t>
            </a:r>
            <a:r>
              <a:rPr lang="en-US" altLang="en-US" sz="1800" dirty="0">
                <a:latin typeface="+mn-lt"/>
                <a:cs typeface="Helvetica" panose="020B0604020202020204" pitchFamily="34" charset="0"/>
              </a:rPr>
              <a:t>in order to facilitate risk-based assessment of dangerous goods sites across </a:t>
            </a:r>
            <a:r>
              <a:rPr lang="en-US" altLang="en-US" sz="1800" dirty="0" smtClean="0">
                <a:latin typeface="+mn-lt"/>
                <a:cs typeface="Helvetica" panose="020B0604020202020204" pitchFamily="34" charset="0"/>
              </a:rPr>
              <a:t>Canada.</a:t>
            </a:r>
          </a:p>
          <a:p>
            <a:pPr marL="342900" lvl="1" indent="-342900" eaLnBrk="1" hangingPunct="1">
              <a:spcBef>
                <a:spcPts val="1200"/>
              </a:spcBef>
              <a:spcAft>
                <a:spcPts val="1200"/>
              </a:spcAft>
              <a:buFont typeface="Arial" panose="020B0604020202020204" pitchFamily="34" charset="0"/>
              <a:buChar char="•"/>
            </a:pPr>
            <a:r>
              <a:rPr lang="en-US" altLang="en-US" sz="1800" dirty="0" smtClean="0">
                <a:latin typeface="+mn-lt"/>
                <a:cs typeface="Helvetica" panose="020B0604020202020204" pitchFamily="34" charset="0"/>
              </a:rPr>
              <a:t>Transport </a:t>
            </a:r>
            <a:r>
              <a:rPr lang="en-US" altLang="en-US" sz="1800" dirty="0">
                <a:latin typeface="+mn-lt"/>
                <a:cs typeface="Helvetica" panose="020B0604020202020204" pitchFamily="34" charset="0"/>
              </a:rPr>
              <a:t>Canada (TC) has adopted a </a:t>
            </a:r>
            <a:r>
              <a:rPr lang="en-US" altLang="en-US" sz="1800" b="1" dirty="0" smtClean="0">
                <a:latin typeface="+mn-lt"/>
                <a:cs typeface="Helvetica" panose="020B0604020202020204" pitchFamily="34" charset="0"/>
              </a:rPr>
              <a:t>phased-approach </a:t>
            </a:r>
            <a:r>
              <a:rPr lang="en-US" altLang="en-US" sz="1800" dirty="0" smtClean="0">
                <a:latin typeface="+mn-lt"/>
                <a:cs typeface="Helvetica" panose="020B0604020202020204" pitchFamily="34" charset="0"/>
              </a:rPr>
              <a:t>to </a:t>
            </a:r>
            <a:r>
              <a:rPr lang="en-US" altLang="en-US" sz="1800" dirty="0">
                <a:latin typeface="+mn-lt"/>
                <a:cs typeface="Helvetica" panose="020B0604020202020204" pitchFamily="34" charset="0"/>
              </a:rPr>
              <a:t>developing/implementing TDG </a:t>
            </a:r>
            <a:r>
              <a:rPr lang="en-US" altLang="en-US" sz="1800" dirty="0" smtClean="0">
                <a:latin typeface="+mn-lt"/>
                <a:cs typeface="Helvetica" panose="020B0604020202020204" pitchFamily="34" charset="0"/>
              </a:rPr>
              <a:t>CID:</a:t>
            </a:r>
            <a:endParaRPr lang="en-US" altLang="en-US" sz="1800" dirty="0">
              <a:latin typeface="+mn-lt"/>
              <a:cs typeface="Helvetica" panose="020B0604020202020204" pitchFamily="34" charset="0"/>
            </a:endParaRPr>
          </a:p>
          <a:p>
            <a:pPr marL="720725">
              <a:spcBef>
                <a:spcPts val="0"/>
              </a:spcBef>
              <a:spcAft>
                <a:spcPts val="1000"/>
              </a:spcAft>
              <a:buFont typeface="Wingdings" panose="05000000000000000000" pitchFamily="2" charset="2"/>
              <a:buChar char="Ø"/>
              <a:defRPr/>
            </a:pPr>
            <a:r>
              <a:rPr lang="en-US" altLang="en-US" sz="1600" b="1" dirty="0">
                <a:latin typeface="+mn-lt"/>
                <a:cs typeface="Helvetica" panose="020B0604020202020204" pitchFamily="34" charset="0"/>
              </a:rPr>
              <a:t>Phase 1 </a:t>
            </a:r>
            <a:r>
              <a:rPr lang="en-US" altLang="en-US" sz="1600" dirty="0">
                <a:latin typeface="+mn-lt"/>
                <a:cs typeface="Helvetica" panose="020B0604020202020204" pitchFamily="34" charset="0"/>
              </a:rPr>
              <a:t>– Policy </a:t>
            </a:r>
            <a:r>
              <a:rPr lang="en-US" altLang="en-US" sz="1600" dirty="0" smtClean="0">
                <a:latin typeface="+mn-lt"/>
                <a:cs typeface="Helvetica" panose="020B0604020202020204" pitchFamily="34" charset="0"/>
              </a:rPr>
              <a:t>Development</a:t>
            </a:r>
            <a:endParaRPr lang="en-US" altLang="en-US" sz="1600" dirty="0">
              <a:latin typeface="+mn-lt"/>
              <a:cs typeface="Helvetica" panose="020B0604020202020204" pitchFamily="34" charset="0"/>
            </a:endParaRPr>
          </a:p>
          <a:p>
            <a:pPr marL="720725">
              <a:spcBef>
                <a:spcPts val="0"/>
              </a:spcBef>
              <a:spcAft>
                <a:spcPts val="1000"/>
              </a:spcAft>
              <a:buFont typeface="Wingdings" panose="05000000000000000000" pitchFamily="2" charset="2"/>
              <a:buChar char="Ø"/>
              <a:defRPr/>
            </a:pPr>
            <a:r>
              <a:rPr lang="en-US" altLang="en-US" sz="1600" b="1" dirty="0">
                <a:latin typeface="+mn-lt"/>
                <a:cs typeface="Helvetica" panose="020B0604020202020204" pitchFamily="34" charset="0"/>
              </a:rPr>
              <a:t>Phase 2 </a:t>
            </a:r>
            <a:r>
              <a:rPr lang="en-US" altLang="en-US" sz="1600" dirty="0">
                <a:latin typeface="+mn-lt"/>
                <a:cs typeface="Helvetica" panose="020B0604020202020204" pitchFamily="34" charset="0"/>
              </a:rPr>
              <a:t>– Legislative and Regulatory Development </a:t>
            </a:r>
            <a:endParaRPr lang="en-US" altLang="en-US" sz="1600" dirty="0" smtClean="0">
              <a:latin typeface="+mn-lt"/>
              <a:cs typeface="Helvetica" panose="020B0604020202020204" pitchFamily="34" charset="0"/>
            </a:endParaRPr>
          </a:p>
          <a:p>
            <a:pPr marL="720725">
              <a:spcBef>
                <a:spcPts val="0"/>
              </a:spcBef>
              <a:spcAft>
                <a:spcPts val="1000"/>
              </a:spcAft>
              <a:buFont typeface="Wingdings" panose="05000000000000000000" pitchFamily="2" charset="2"/>
              <a:buChar char="Ø"/>
              <a:defRPr/>
            </a:pPr>
            <a:r>
              <a:rPr lang="en-US" altLang="en-US" sz="1600" b="1" dirty="0" smtClean="0">
                <a:latin typeface="+mn-lt"/>
                <a:cs typeface="Helvetica" panose="020B0604020202020204" pitchFamily="34" charset="0"/>
              </a:rPr>
              <a:t>Phase </a:t>
            </a:r>
            <a:r>
              <a:rPr lang="en-US" altLang="en-US" sz="1600" b="1" dirty="0">
                <a:latin typeface="+mn-lt"/>
                <a:cs typeface="Helvetica" panose="020B0604020202020204" pitchFamily="34" charset="0"/>
              </a:rPr>
              <a:t>3 </a:t>
            </a:r>
            <a:r>
              <a:rPr lang="en-US" altLang="en-US" sz="1600" dirty="0">
                <a:latin typeface="+mn-lt"/>
                <a:cs typeface="Helvetica" panose="020B0604020202020204" pitchFamily="34" charset="0"/>
              </a:rPr>
              <a:t>– Platform Development &amp; </a:t>
            </a:r>
            <a:r>
              <a:rPr lang="en-US" altLang="en-US" sz="1600" dirty="0" smtClean="0">
                <a:latin typeface="+mn-lt"/>
                <a:cs typeface="Helvetica" panose="020B0604020202020204" pitchFamily="34" charset="0"/>
              </a:rPr>
              <a:t>Launch</a:t>
            </a:r>
          </a:p>
          <a:p>
            <a:pPr>
              <a:spcBef>
                <a:spcPts val="1200"/>
              </a:spcBef>
              <a:spcAft>
                <a:spcPts val="600"/>
              </a:spcAft>
              <a:defRPr/>
            </a:pPr>
            <a:r>
              <a:rPr lang="en-CA" altLang="en-US" sz="1800" dirty="0">
                <a:latin typeface="+mn-lt"/>
                <a:cs typeface="Helvetica" panose="020B0604020202020204" pitchFamily="34" charset="0"/>
              </a:rPr>
              <a:t>To conclude Phase 1 – Policy Development, TC is currently compiling a “What We Heard” report summarizing the main concerns raised by stakeholders. This report will be published online </a:t>
            </a:r>
            <a:r>
              <a:rPr lang="en-CA" altLang="en-US" sz="1800">
                <a:latin typeface="+mn-lt"/>
                <a:cs typeface="Helvetica" panose="020B0604020202020204" pitchFamily="34" charset="0"/>
              </a:rPr>
              <a:t>in </a:t>
            </a:r>
            <a:r>
              <a:rPr lang="en-CA" altLang="en-US" sz="1800" smtClean="0">
                <a:latin typeface="+mn-lt"/>
                <a:cs typeface="Helvetica" panose="020B0604020202020204" pitchFamily="34" charset="0"/>
              </a:rPr>
              <a:t>Winter/Spring </a:t>
            </a:r>
            <a:r>
              <a:rPr lang="en-CA" altLang="en-US" sz="1800" dirty="0" smtClean="0">
                <a:latin typeface="+mn-lt"/>
                <a:cs typeface="Helvetica" panose="020B0604020202020204" pitchFamily="34" charset="0"/>
              </a:rPr>
              <a:t>2019.</a:t>
            </a:r>
            <a:endParaRPr lang="en-CA" altLang="en-US" sz="1800" dirty="0">
              <a:latin typeface="+mn-lt"/>
              <a:cs typeface="Helvetica" panose="020B0604020202020204" pitchFamily="34" charset="0"/>
            </a:endParaRPr>
          </a:p>
          <a:p>
            <a:pPr marL="377825" indent="0">
              <a:spcBef>
                <a:spcPts val="0"/>
              </a:spcBef>
              <a:spcAft>
                <a:spcPts val="1000"/>
              </a:spcAft>
              <a:buNone/>
              <a:defRPr/>
            </a:pPr>
            <a:endParaRPr lang="en-CA" altLang="en-US" sz="1800" dirty="0">
              <a:latin typeface="+mn-lt"/>
              <a:cs typeface="Helvetica" panose="020B0604020202020204" pitchFamily="34" charset="0"/>
            </a:endParaRPr>
          </a:p>
        </p:txBody>
      </p:sp>
      <p:sp>
        <p:nvSpPr>
          <p:cNvPr id="3" name="Slide Number Placeholder 2"/>
          <p:cNvSpPr>
            <a:spLocks noGrp="1"/>
          </p:cNvSpPr>
          <p:nvPr>
            <p:ph type="sldNum" sz="quarter" idx="12"/>
          </p:nvPr>
        </p:nvSpPr>
        <p:spPr>
          <a:xfrm>
            <a:off x="7239000" y="6377492"/>
            <a:ext cx="1905000" cy="457200"/>
          </a:xfrm>
        </p:spPr>
        <p:txBody>
          <a:bodyPr/>
          <a:lstStyle/>
          <a:p>
            <a:pPr>
              <a:defRPr/>
            </a:pPr>
            <a:fld id="{E5CA5254-008C-461D-8528-9B1D007BB3D0}" type="slidenum">
              <a:rPr lang="en-US" altLang="en-US" smtClean="0">
                <a:solidFill>
                  <a:prstClr val="black"/>
                </a:solidFill>
              </a:rPr>
              <a:pPr>
                <a:defRPr/>
              </a:pPr>
              <a:t>19</a:t>
            </a:fld>
            <a:endParaRPr lang="en-US" altLang="en-US" dirty="0">
              <a:solidFill>
                <a:prstClr val="black"/>
              </a:solidFill>
            </a:endParaRPr>
          </a:p>
        </p:txBody>
      </p:sp>
    </p:spTree>
    <p:extLst>
      <p:ext uri="{BB962C8B-B14F-4D97-AF65-F5344CB8AC3E}">
        <p14:creationId xmlns:p14="http://schemas.microsoft.com/office/powerpoint/2010/main" val="208405273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p:cNvSpPr txBox="1">
            <a:spLocks/>
          </p:cNvSpPr>
          <p:nvPr>
            <p:custDataLst>
              <p:tags r:id="rId1"/>
            </p:custDataLst>
          </p:nvPr>
        </p:nvSpPr>
        <p:spPr bwMode="auto">
          <a:xfrm>
            <a:off x="474663" y="1611313"/>
            <a:ext cx="8383587" cy="4895850"/>
          </a:xfrm>
          <a:prstGeom prst="rect">
            <a:avLst/>
          </a:prstGeom>
          <a:noFill/>
          <a:ln w="9525">
            <a:noFill/>
            <a:miter lim="800000"/>
            <a:headEnd/>
            <a:tailEnd/>
          </a:ln>
        </p:spPr>
        <p:txBody>
          <a:bodyPr/>
          <a:lstStyle/>
          <a:p>
            <a:pPr marL="341313" lvl="0" indent="-341313" eaLnBrk="1" hangingPunct="1">
              <a:spcBef>
                <a:spcPts val="0"/>
              </a:spcBef>
              <a:spcAft>
                <a:spcPts val="1800"/>
              </a:spcAft>
              <a:buClr>
                <a:prstClr val="black"/>
              </a:buClr>
              <a:buFontTx/>
              <a:buChar char="•"/>
            </a:pPr>
            <a:r>
              <a:rPr lang="en-CA" sz="2000" b="1" dirty="0" smtClean="0">
                <a:latin typeface="+mn-lt"/>
                <a:ea typeface="Arial Unicode MS" pitchFamily="34" charset="-128"/>
                <a:cs typeface="Times New Roman" pitchFamily="18" charset="0"/>
              </a:rPr>
              <a:t>Personnel Update</a:t>
            </a:r>
          </a:p>
          <a:p>
            <a:pPr marL="341313" lvl="0" indent="-341313" eaLnBrk="1" hangingPunct="1">
              <a:spcBef>
                <a:spcPts val="0"/>
              </a:spcBef>
              <a:spcAft>
                <a:spcPts val="1800"/>
              </a:spcAft>
              <a:buClr>
                <a:prstClr val="black"/>
              </a:buClr>
              <a:buFontTx/>
              <a:buChar char="•"/>
            </a:pPr>
            <a:r>
              <a:rPr lang="en-CA" sz="2000" b="1" dirty="0" smtClean="0">
                <a:latin typeface="+mn-lt"/>
                <a:ea typeface="Arial Unicode MS" pitchFamily="34" charset="-128"/>
                <a:cs typeface="Times New Roman" pitchFamily="18" charset="0"/>
              </a:rPr>
              <a:t>Standards Update</a:t>
            </a:r>
          </a:p>
          <a:p>
            <a:pPr marL="798513" lvl="1" indent="-341313" eaLnBrk="1" hangingPunct="1">
              <a:spcBef>
                <a:spcPts val="0"/>
              </a:spcBef>
              <a:spcAft>
                <a:spcPts val="1800"/>
              </a:spcAft>
              <a:buClr>
                <a:prstClr val="black"/>
              </a:buClr>
              <a:buFontTx/>
              <a:buChar char="•"/>
            </a:pPr>
            <a:r>
              <a:rPr lang="en-CA" sz="2000" dirty="0" smtClean="0">
                <a:latin typeface="+mn-lt"/>
                <a:ea typeface="Arial Unicode MS" pitchFamily="34" charset="-128"/>
                <a:cs typeface="Times New Roman" pitchFamily="18" charset="0"/>
              </a:rPr>
              <a:t>CGSB 43.151 / TP 14850</a:t>
            </a:r>
          </a:p>
          <a:p>
            <a:pPr marL="798513" lvl="1" indent="-341313" eaLnBrk="1" hangingPunct="1">
              <a:spcBef>
                <a:spcPts val="0"/>
              </a:spcBef>
              <a:spcAft>
                <a:spcPts val="1800"/>
              </a:spcAft>
              <a:buClr>
                <a:prstClr val="black"/>
              </a:buClr>
              <a:buFontTx/>
              <a:buChar char="•"/>
            </a:pPr>
            <a:r>
              <a:rPr lang="en-CA" sz="2000" dirty="0" smtClean="0">
                <a:latin typeface="+mn-lt"/>
                <a:ea typeface="Arial Unicode MS" pitchFamily="34" charset="-128"/>
                <a:cs typeface="Times New Roman" pitchFamily="18" charset="0"/>
              </a:rPr>
              <a:t>CGSB 43.145</a:t>
            </a:r>
            <a:r>
              <a:rPr lang="en-CA" sz="2000" dirty="0">
                <a:latin typeface="+mn-lt"/>
                <a:ea typeface="Arial Unicode MS" pitchFamily="34" charset="-128"/>
                <a:cs typeface="Times New Roman" pitchFamily="18" charset="0"/>
              </a:rPr>
              <a:t> </a:t>
            </a:r>
            <a:r>
              <a:rPr lang="en-CA" sz="2000" dirty="0" smtClean="0">
                <a:latin typeface="+mn-lt"/>
                <a:ea typeface="Arial Unicode MS" pitchFamily="34" charset="-128"/>
                <a:cs typeface="Times New Roman" pitchFamily="18" charset="0"/>
              </a:rPr>
              <a:t>/ CGSB 43.146 / CSA B620 / CSA B625</a:t>
            </a:r>
            <a:endParaRPr lang="en-CA" sz="2000" dirty="0">
              <a:latin typeface="+mn-lt"/>
              <a:ea typeface="Arial Unicode MS" pitchFamily="34" charset="-128"/>
              <a:cs typeface="Times New Roman" pitchFamily="18" charset="0"/>
            </a:endParaRPr>
          </a:p>
          <a:p>
            <a:pPr marL="341313" lvl="0" indent="-341313" eaLnBrk="1" hangingPunct="1">
              <a:spcBef>
                <a:spcPts val="0"/>
              </a:spcBef>
              <a:spcAft>
                <a:spcPts val="1800"/>
              </a:spcAft>
              <a:buClr>
                <a:prstClr val="black"/>
              </a:buClr>
              <a:buFontTx/>
              <a:buChar char="•"/>
            </a:pPr>
            <a:r>
              <a:rPr lang="en-CA" sz="2000" b="1" dirty="0" smtClean="0">
                <a:latin typeface="+mn-lt"/>
                <a:ea typeface="Arial Unicode MS" pitchFamily="34" charset="-128"/>
                <a:cs typeface="Times New Roman" pitchFamily="18" charset="0"/>
              </a:rPr>
              <a:t>Regulatory Update</a:t>
            </a:r>
          </a:p>
          <a:p>
            <a:pPr marL="798513" lvl="1" indent="-341313" eaLnBrk="1" hangingPunct="1">
              <a:spcBef>
                <a:spcPts val="0"/>
              </a:spcBef>
              <a:spcAft>
                <a:spcPts val="1800"/>
              </a:spcAft>
              <a:buClr>
                <a:prstClr val="black"/>
              </a:buClr>
              <a:buFontTx/>
              <a:buChar char="•"/>
            </a:pPr>
            <a:r>
              <a:rPr lang="en-CA" sz="2000" dirty="0" smtClean="0">
                <a:latin typeface="+mn-lt"/>
                <a:ea typeface="Arial Unicode MS" pitchFamily="34" charset="-128"/>
                <a:cs typeface="Times New Roman" pitchFamily="18" charset="0"/>
              </a:rPr>
              <a:t>Part 6</a:t>
            </a:r>
          </a:p>
          <a:p>
            <a:pPr marL="798513" lvl="1" indent="-341313" eaLnBrk="1" hangingPunct="1">
              <a:spcBef>
                <a:spcPts val="0"/>
              </a:spcBef>
              <a:spcAft>
                <a:spcPts val="1800"/>
              </a:spcAft>
              <a:buClr>
                <a:prstClr val="black"/>
              </a:buClr>
              <a:buFontTx/>
              <a:buChar char="•"/>
            </a:pPr>
            <a:r>
              <a:rPr lang="en-CA" sz="2000" dirty="0" smtClean="0">
                <a:latin typeface="+mn-lt"/>
                <a:ea typeface="Arial Unicode MS" pitchFamily="34" charset="-128"/>
                <a:cs typeface="Times New Roman" pitchFamily="18" charset="0"/>
              </a:rPr>
              <a:t>Contraventions Regulations</a:t>
            </a:r>
            <a:endParaRPr lang="en-CA" sz="2000" dirty="0">
              <a:latin typeface="+mn-lt"/>
              <a:ea typeface="Arial Unicode MS" pitchFamily="34" charset="-128"/>
              <a:cs typeface="Times New Roman" pitchFamily="18" charset="0"/>
            </a:endParaRPr>
          </a:p>
          <a:p>
            <a:pPr marL="341313" indent="-341313" eaLnBrk="1" hangingPunct="1">
              <a:spcBef>
                <a:spcPts val="0"/>
              </a:spcBef>
              <a:spcAft>
                <a:spcPts val="1800"/>
              </a:spcAft>
              <a:buClr>
                <a:prstClr val="black"/>
              </a:buClr>
              <a:buFontTx/>
              <a:buChar char="•"/>
            </a:pPr>
            <a:r>
              <a:rPr lang="en-CA" sz="2000" b="1" dirty="0" smtClean="0">
                <a:latin typeface="+mn-lt"/>
                <a:ea typeface="Arial Unicode MS" pitchFamily="34" charset="-128"/>
                <a:cs typeface="Times New Roman" pitchFamily="18" charset="0"/>
              </a:rPr>
              <a:t>Client Information Database</a:t>
            </a:r>
          </a:p>
          <a:p>
            <a:pPr marL="341313" indent="-341313" eaLnBrk="1" hangingPunct="1">
              <a:spcBef>
                <a:spcPts val="0"/>
              </a:spcBef>
              <a:spcAft>
                <a:spcPts val="1800"/>
              </a:spcAft>
              <a:buClr>
                <a:prstClr val="black"/>
              </a:buClr>
              <a:buFontTx/>
              <a:buChar char="•"/>
            </a:pPr>
            <a:r>
              <a:rPr lang="en-CA" sz="2000" b="1" dirty="0" smtClean="0">
                <a:latin typeface="+mn-lt"/>
                <a:ea typeface="Arial Unicode MS" pitchFamily="34" charset="-128"/>
                <a:cs typeface="Times New Roman" pitchFamily="18" charset="0"/>
              </a:rPr>
              <a:t>Fee Modernization</a:t>
            </a:r>
            <a:endParaRPr lang="en-CA" sz="2000" b="1" dirty="0">
              <a:latin typeface="Arial" pitchFamily="34" charset="0"/>
              <a:ea typeface="Arial Unicode MS" pitchFamily="34" charset="-128"/>
              <a:cs typeface="Times New Roman" pitchFamily="18" charset="0"/>
            </a:endParaRPr>
          </a:p>
          <a:p>
            <a:pPr marL="342000" indent="-342000" eaLnBrk="1" hangingPunct="1">
              <a:lnSpc>
                <a:spcPct val="90000"/>
              </a:lnSpc>
              <a:spcBef>
                <a:spcPts val="1800"/>
              </a:spcBef>
              <a:defRPr/>
            </a:pPr>
            <a:endParaRPr lang="en-CA" sz="1600" dirty="0">
              <a:latin typeface="Arial" pitchFamily="34" charset="0"/>
              <a:ea typeface="Arial Unicode MS" pitchFamily="34" charset="-128"/>
              <a:cs typeface="Times New Roman" pitchFamily="18" charset="0"/>
            </a:endParaRPr>
          </a:p>
          <a:p>
            <a:pPr marL="342000" indent="-342000" eaLnBrk="1" hangingPunct="1">
              <a:lnSpc>
                <a:spcPct val="90000"/>
              </a:lnSpc>
              <a:spcBef>
                <a:spcPts val="1800"/>
              </a:spcBef>
              <a:defRPr/>
            </a:pPr>
            <a:endParaRPr lang="en-CA" sz="1600" kern="0" dirty="0">
              <a:latin typeface="Arial" pitchFamily="34" charset="0"/>
              <a:ea typeface="ＭＳ Ｐゴシック" pitchFamily="-110" charset="-128"/>
              <a:cs typeface="Times New Roman" pitchFamily="18" charset="0"/>
            </a:endParaRPr>
          </a:p>
          <a:p>
            <a:pPr marL="342000" indent="-342000" eaLnBrk="1" hangingPunct="1">
              <a:lnSpc>
                <a:spcPct val="90000"/>
              </a:lnSpc>
              <a:spcBef>
                <a:spcPts val="1800"/>
              </a:spcBef>
              <a:buFont typeface="Arial" pitchFamily="34" charset="0"/>
              <a:buChar char="•"/>
              <a:defRPr/>
            </a:pPr>
            <a:endParaRPr lang="en-CA" sz="1600" dirty="0">
              <a:latin typeface="Arial" pitchFamily="34" charset="0"/>
              <a:cs typeface="Arial" pitchFamily="34" charset="0"/>
            </a:endParaRPr>
          </a:p>
          <a:p>
            <a:pPr marL="342000" indent="-342000" eaLnBrk="1" hangingPunct="1">
              <a:lnSpc>
                <a:spcPct val="90000"/>
              </a:lnSpc>
              <a:spcBef>
                <a:spcPts val="1800"/>
              </a:spcBef>
              <a:defRPr/>
            </a:pPr>
            <a:endParaRPr lang="en-GB" sz="1600" kern="0" dirty="0">
              <a:latin typeface="Arial" pitchFamily="34" charset="0"/>
              <a:ea typeface="ＭＳ Ｐゴシック" pitchFamily="-110" charset="-128"/>
              <a:cs typeface="Times New Roman" pitchFamily="18" charset="0"/>
            </a:endParaRPr>
          </a:p>
          <a:p>
            <a:pPr marL="187325" indent="-187325" eaLnBrk="1" hangingPunct="1">
              <a:lnSpc>
                <a:spcPct val="90000"/>
              </a:lnSpc>
              <a:spcBef>
                <a:spcPct val="20000"/>
              </a:spcBef>
              <a:defRPr/>
            </a:pPr>
            <a:endParaRPr lang="en-CA" kern="0" dirty="0">
              <a:latin typeface="Arial" pitchFamily="34" charset="0"/>
              <a:ea typeface="ＭＳ Ｐゴシック" pitchFamily="-110" charset="-128"/>
              <a:cs typeface="Times New Roman" pitchFamily="18" charset="0"/>
            </a:endParaRPr>
          </a:p>
        </p:txBody>
      </p:sp>
      <p:sp>
        <p:nvSpPr>
          <p:cNvPr id="16388" name="Rectangle 4"/>
          <p:cNvSpPr txBox="1">
            <a:spLocks noChangeArrowheads="1"/>
          </p:cNvSpPr>
          <p:nvPr>
            <p:custDataLst>
              <p:tags r:id="rId2"/>
            </p:custDataLst>
          </p:nvPr>
        </p:nvSpPr>
        <p:spPr bwMode="auto">
          <a:xfrm>
            <a:off x="398463" y="857250"/>
            <a:ext cx="8194675"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en-CA" altLang="en-US" sz="3200" b="1" dirty="0" smtClean="0">
                <a:solidFill>
                  <a:srgbClr val="16165D"/>
                </a:solidFill>
                <a:latin typeface="Helvetica" pitchFamily="34" charset="0"/>
              </a:rPr>
              <a:t>Outline</a:t>
            </a:r>
            <a:endParaRPr lang="en-CA" altLang="en-US" sz="3200" b="1" dirty="0">
              <a:solidFill>
                <a:srgbClr val="16165D"/>
              </a:solidFill>
              <a:latin typeface="Helvetica" pitchFamily="34" charset="0"/>
            </a:endParaRPr>
          </a:p>
        </p:txBody>
      </p:sp>
      <p:sp>
        <p:nvSpPr>
          <p:cNvPr id="16389" name="Slide Number Placeholder 1"/>
          <p:cNvSpPr>
            <a:spLocks noGrp="1"/>
          </p:cNvSpPr>
          <p:nvPr>
            <p:ph type="sldNum" sz="quarter" idx="11"/>
            <p:custDataLst>
              <p:tags r:id="rId3"/>
            </p:custDataLst>
          </p:nvPr>
        </p:nvSpPr>
        <p:spPr>
          <a:xfrm>
            <a:off x="7221538" y="6524625"/>
            <a:ext cx="1922462"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773113">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773113">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lgn="ctr">
              <a:spcBef>
                <a:spcPct val="0"/>
              </a:spcBef>
              <a:buFontTx/>
              <a:buNone/>
            </a:pPr>
            <a:r>
              <a:rPr lang="en-US" altLang="en-US" sz="1200" smtClean="0"/>
              <a:t>		  </a:t>
            </a:r>
            <a:fld id="{57B65EF8-F2A6-40A0-B9E7-42C9A9B44942}" type="slidenum">
              <a:rPr lang="en-US" altLang="en-US" sz="1200" smtClean="0"/>
              <a:pPr algn="ctr">
                <a:spcBef>
                  <a:spcPct val="0"/>
                </a:spcBef>
                <a:buFontTx/>
                <a:buNone/>
              </a:pPr>
              <a:t>2</a:t>
            </a:fld>
            <a:endParaRPr lang="en-US" altLang="en-US" sz="1200" smtClean="0"/>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custDataLst>
              <p:tags r:id="rId2"/>
            </p:custDataLst>
          </p:nvPr>
        </p:nvSpPr>
        <p:spPr>
          <a:xfrm>
            <a:off x="457200" y="1371600"/>
            <a:ext cx="7772400" cy="2209800"/>
          </a:xfrm>
        </p:spPr>
        <p:txBody>
          <a:bodyPr/>
          <a:lstStyle/>
          <a:p>
            <a:pPr algn="ctr" eaLnBrk="1" hangingPunct="1">
              <a:defRPr/>
            </a:pPr>
            <a:r>
              <a:rPr lang="en-US" sz="3200" dirty="0"/>
              <a:t>Fee Modernization for the </a:t>
            </a:r>
            <a:r>
              <a:rPr lang="en-US" sz="3200" i="1" dirty="0"/>
              <a:t>Transportation of Dangerous </a:t>
            </a:r>
            <a:r>
              <a:rPr lang="en-US" sz="3200" i="1" dirty="0" smtClean="0"/>
              <a:t>Goods Means </a:t>
            </a:r>
            <a:r>
              <a:rPr lang="en-US" sz="3200" i="1" dirty="0"/>
              <a:t>of </a:t>
            </a:r>
            <a:r>
              <a:rPr lang="en-US" sz="3200" i="1" dirty="0" smtClean="0"/>
              <a:t>Containment </a:t>
            </a:r>
            <a:r>
              <a:rPr lang="en-US" sz="3200" i="1" dirty="0"/>
              <a:t>Facilities Registration </a:t>
            </a:r>
            <a:r>
              <a:rPr lang="en-US" sz="3200" i="1" dirty="0" smtClean="0"/>
              <a:t>Program</a:t>
            </a:r>
            <a:br>
              <a:rPr lang="en-US" sz="3200" i="1" dirty="0" smtClean="0"/>
            </a:br>
            <a:r>
              <a:rPr lang="en-US" sz="3200" i="1" dirty="0" smtClean="0"/>
              <a:t>(TDG MOC) </a:t>
            </a:r>
            <a:r>
              <a:rPr lang="en-US" sz="3200" dirty="0"/>
              <a:t/>
            </a:r>
            <a:br>
              <a:rPr lang="en-US" sz="3200" dirty="0"/>
            </a:br>
            <a:endParaRPr lang="en-CA" altLang="en-US" sz="3200" dirty="0" smtClean="0">
              <a:latin typeface="Helvetica" panose="020B0604020202020204" pitchFamily="34" charset="0"/>
              <a:ea typeface="ＭＳ Ｐゴシック" panose="020B0600070205080204" pitchFamily="34" charset="-128"/>
              <a:cs typeface="Helvetica" panose="020B0604020202020204" pitchFamily="34" charset="0"/>
            </a:endParaRPr>
          </a:p>
        </p:txBody>
      </p:sp>
      <p:pic>
        <p:nvPicPr>
          <p:cNvPr id="4" name="Picture 3"/>
          <p:cNvPicPr>
            <a:picLocks noChangeAspect="1"/>
          </p:cNvPicPr>
          <p:nvPr/>
        </p:nvPicPr>
        <p:blipFill>
          <a:blip r:embed="rId5"/>
          <a:stretch>
            <a:fillRect/>
          </a:stretch>
        </p:blipFill>
        <p:spPr>
          <a:xfrm>
            <a:off x="664239" y="4053592"/>
            <a:ext cx="8017436" cy="1728192"/>
          </a:xfrm>
          <a:prstGeom prst="rect">
            <a:avLst/>
          </a:prstGeom>
        </p:spPr>
      </p:pic>
      <p:sp>
        <p:nvSpPr>
          <p:cNvPr id="3" name="Slide Number Placeholder 2"/>
          <p:cNvSpPr>
            <a:spLocks noGrp="1"/>
          </p:cNvSpPr>
          <p:nvPr>
            <p:ph type="sldNum" sz="quarter" idx="12"/>
          </p:nvPr>
        </p:nvSpPr>
        <p:spPr>
          <a:xfrm>
            <a:off x="7210313" y="6400800"/>
            <a:ext cx="1905000" cy="457200"/>
          </a:xfrm>
        </p:spPr>
        <p:txBody>
          <a:bodyPr/>
          <a:lstStyle/>
          <a:p>
            <a:pPr>
              <a:defRPr/>
            </a:pPr>
            <a:fld id="{1E9775B4-5E83-4C04-A69C-F6C5334609B9}" type="slidenum">
              <a:rPr lang="en-US" altLang="fr-FR" smtClean="0">
                <a:solidFill>
                  <a:prstClr val="black"/>
                </a:solidFill>
              </a:rPr>
              <a:pPr>
                <a:defRPr/>
              </a:pPr>
              <a:t>20</a:t>
            </a:fld>
            <a:endParaRPr lang="en-US" altLang="fr-FR" dirty="0">
              <a:solidFill>
                <a:prstClr val="black"/>
              </a:solidFill>
            </a:endParaRPr>
          </a:p>
        </p:txBody>
      </p:sp>
    </p:spTree>
    <p:custDataLst>
      <p:tags r:id="rId1"/>
    </p:custDataLst>
    <p:extLst>
      <p:ext uri="{BB962C8B-B14F-4D97-AF65-F5344CB8AC3E}">
        <p14:creationId xmlns:p14="http://schemas.microsoft.com/office/powerpoint/2010/main" val="295823011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73125"/>
            <a:ext cx="7772400" cy="1143000"/>
          </a:xfrm>
        </p:spPr>
        <p:txBody>
          <a:bodyPr/>
          <a:lstStyle/>
          <a:p>
            <a:r>
              <a:rPr lang="en-CA" sz="3300" dirty="0" smtClean="0"/>
              <a:t>Fee Modernization for the TDG MOC</a:t>
            </a:r>
            <a:endParaRPr lang="en-US" sz="3300" dirty="0"/>
          </a:p>
        </p:txBody>
      </p:sp>
      <p:sp>
        <p:nvSpPr>
          <p:cNvPr id="3" name="Text Placeholder 2"/>
          <p:cNvSpPr>
            <a:spLocks noGrp="1"/>
          </p:cNvSpPr>
          <p:nvPr>
            <p:ph type="body" idx="1"/>
          </p:nvPr>
        </p:nvSpPr>
        <p:spPr>
          <a:xfrm>
            <a:off x="76200" y="1524000"/>
            <a:ext cx="7924800" cy="4648200"/>
          </a:xfrm>
        </p:spPr>
        <p:txBody>
          <a:bodyPr/>
          <a:lstStyle/>
          <a:p>
            <a:pPr>
              <a:buFont typeface="Arial" panose="020B0604020202020204" pitchFamily="34" charset="0"/>
              <a:buChar char="•"/>
            </a:pPr>
            <a:r>
              <a:rPr lang="en-CA" sz="1800" dirty="0" smtClean="0"/>
              <a:t>TC is </a:t>
            </a:r>
            <a:r>
              <a:rPr lang="en-CA" sz="1800" dirty="0"/>
              <a:t>modernizing </a:t>
            </a:r>
            <a:r>
              <a:rPr lang="en-CA" sz="1800" dirty="0" smtClean="0"/>
              <a:t>fees </a:t>
            </a:r>
            <a:r>
              <a:rPr lang="en-CA" sz="1800" dirty="0"/>
              <a:t>for many services it provides to </a:t>
            </a:r>
            <a:r>
              <a:rPr lang="en-CA" sz="1800" dirty="0" smtClean="0"/>
              <a:t>Canadians by introducing </a:t>
            </a:r>
            <a:r>
              <a:rPr lang="en-CA" sz="1800" dirty="0"/>
              <a:t>new fees, modernizing existing fees and </a:t>
            </a:r>
            <a:r>
              <a:rPr lang="en-CA" sz="1800" dirty="0" smtClean="0"/>
              <a:t>streamlining </a:t>
            </a:r>
            <a:r>
              <a:rPr lang="en-CA" sz="1800" dirty="0"/>
              <a:t>fees for some services across the department. </a:t>
            </a:r>
          </a:p>
          <a:p>
            <a:pPr>
              <a:buFont typeface="Arial" panose="020B0604020202020204" pitchFamily="34" charset="0"/>
              <a:buChar char="•"/>
            </a:pPr>
            <a:endParaRPr lang="en-US" sz="1800" dirty="0"/>
          </a:p>
          <a:p>
            <a:pPr>
              <a:buFont typeface="Arial" panose="020B0604020202020204" pitchFamily="34" charset="0"/>
              <a:buChar char="•"/>
            </a:pPr>
            <a:r>
              <a:rPr lang="en-US" sz="1800" dirty="0" smtClean="0"/>
              <a:t>Efforts include proposed new </a:t>
            </a:r>
            <a:r>
              <a:rPr lang="en-US" sz="1800" dirty="0"/>
              <a:t>fees and service standards for the </a:t>
            </a:r>
            <a:r>
              <a:rPr lang="en-CA" sz="1800" dirty="0"/>
              <a:t>Transportation of Dangerous Goods (TDG) </a:t>
            </a:r>
            <a:r>
              <a:rPr lang="en-CA" sz="1800" dirty="0" smtClean="0"/>
              <a:t>MOC Facilities </a:t>
            </a:r>
            <a:r>
              <a:rPr lang="en-CA" sz="1800" dirty="0"/>
              <a:t>Registration </a:t>
            </a:r>
            <a:r>
              <a:rPr lang="en-CA" sz="1800" dirty="0" smtClean="0"/>
              <a:t>Program.</a:t>
            </a:r>
          </a:p>
          <a:p>
            <a:pPr marL="0" indent="0"/>
            <a:r>
              <a:rPr lang="en-US" sz="1800" b="1" dirty="0" smtClean="0"/>
              <a:t>Timeline:</a:t>
            </a:r>
          </a:p>
          <a:p>
            <a:pPr>
              <a:buFont typeface="Wingdings" panose="05000000000000000000" pitchFamily="2" charset="2"/>
              <a:buChar char="Ø"/>
            </a:pPr>
            <a:r>
              <a:rPr lang="en-US" sz="1800" b="1" dirty="0" smtClean="0"/>
              <a:t>Phase </a:t>
            </a:r>
            <a:r>
              <a:rPr lang="en-US" sz="1800" b="1" dirty="0"/>
              <a:t>1 </a:t>
            </a:r>
            <a:r>
              <a:rPr lang="en-US" sz="1800" dirty="0"/>
              <a:t>– Fee Proposal (2017/18 – 2018/19); Ministerial approval anticipated by January, </a:t>
            </a:r>
            <a:r>
              <a:rPr lang="en-US" sz="1800" dirty="0" smtClean="0"/>
              <a:t>2019</a:t>
            </a:r>
          </a:p>
          <a:p>
            <a:pPr>
              <a:buFont typeface="Wingdings" panose="05000000000000000000" pitchFamily="2" charset="2"/>
              <a:buChar char="Ø"/>
            </a:pPr>
            <a:r>
              <a:rPr lang="en-US" sz="1800" b="1" dirty="0" smtClean="0"/>
              <a:t>Phase </a:t>
            </a:r>
            <a:r>
              <a:rPr lang="en-US" sz="1800" b="1" dirty="0"/>
              <a:t>2 </a:t>
            </a:r>
            <a:r>
              <a:rPr lang="en-US" sz="1800" dirty="0"/>
              <a:t>–  Regulatory Process (2019/20 – </a:t>
            </a:r>
            <a:r>
              <a:rPr lang="en-US" sz="1800" dirty="0" smtClean="0"/>
              <a:t>2020/21)</a:t>
            </a:r>
          </a:p>
          <a:p>
            <a:pPr>
              <a:buFont typeface="Wingdings" panose="05000000000000000000" pitchFamily="2" charset="2"/>
              <a:buChar char="Ø"/>
            </a:pPr>
            <a:r>
              <a:rPr lang="en-US" sz="1800" b="1" dirty="0" smtClean="0"/>
              <a:t>Phase </a:t>
            </a:r>
            <a:r>
              <a:rPr lang="en-US" sz="1800" b="1" dirty="0"/>
              <a:t>3  </a:t>
            </a:r>
            <a:r>
              <a:rPr lang="en-US" sz="1800" dirty="0"/>
              <a:t>– Implementation, Reporting, Monitoring (2020/21 – Ongoing</a:t>
            </a:r>
            <a:r>
              <a:rPr lang="en-US" sz="1800" dirty="0" smtClean="0"/>
              <a:t>).</a:t>
            </a:r>
          </a:p>
          <a:p>
            <a:pPr marL="0" indent="0"/>
            <a:endParaRPr lang="en-CA" sz="1800" dirty="0"/>
          </a:p>
          <a:p>
            <a:pPr marL="285750" indent="-285750">
              <a:buFont typeface="Arial" panose="020B0604020202020204" pitchFamily="34" charset="0"/>
              <a:buChar char="•"/>
            </a:pPr>
            <a:r>
              <a:rPr lang="en-US" sz="1800" dirty="0"/>
              <a:t>Preliminary feedback consultations are presently taking place, until November 7th 2018.   </a:t>
            </a:r>
            <a:endParaRPr lang="en-US" sz="1800" dirty="0" smtClean="0"/>
          </a:p>
          <a:p>
            <a:pPr marL="285750" indent="-285750">
              <a:buFont typeface="Arial" panose="020B0604020202020204" pitchFamily="34" charset="0"/>
              <a:buChar char="•"/>
            </a:pPr>
            <a:r>
              <a:rPr lang="en-CA" sz="1800" dirty="0" smtClean="0"/>
              <a:t>Email feedback to </a:t>
            </a:r>
            <a:r>
              <a:rPr lang="fr-FR" sz="1800" dirty="0"/>
              <a:t>TDG Policy Proposal / Proposition politiques TMD (TC) </a:t>
            </a:r>
            <a:r>
              <a:rPr lang="fr-FR" sz="1800" dirty="0" smtClean="0">
                <a:hlinkClick r:id="rId3"/>
              </a:rPr>
              <a:t>TC.TDGPolicyProposal-PropositionpolitiquesTMD.TC@tc.gc.ca</a:t>
            </a:r>
            <a:r>
              <a:rPr lang="fr-FR" sz="1800" dirty="0" smtClean="0"/>
              <a:t> </a:t>
            </a:r>
            <a:endParaRPr lang="en-US" sz="1800" dirty="0"/>
          </a:p>
          <a:p>
            <a:pPr>
              <a:buFont typeface="Wingdings" panose="05000000000000000000" pitchFamily="2" charset="2"/>
              <a:buChar char="§"/>
            </a:pPr>
            <a:endParaRPr lang="en-US" sz="1300" dirty="0" smtClean="0"/>
          </a:p>
          <a:p>
            <a:endParaRPr lang="en-US" sz="1300" dirty="0"/>
          </a:p>
        </p:txBody>
      </p:sp>
      <p:sp>
        <p:nvSpPr>
          <p:cNvPr id="6" name="Slide Number Placeholder 5"/>
          <p:cNvSpPr>
            <a:spLocks noGrp="1"/>
          </p:cNvSpPr>
          <p:nvPr>
            <p:ph type="sldNum" sz="quarter" idx="12"/>
          </p:nvPr>
        </p:nvSpPr>
        <p:spPr/>
        <p:txBody>
          <a:bodyPr/>
          <a:lstStyle/>
          <a:p>
            <a:pPr>
              <a:defRPr/>
            </a:pPr>
            <a:fld id="{1E9775B4-5E83-4C04-A69C-F6C5334609B9}" type="slidenum">
              <a:rPr lang="en-US" altLang="fr-FR" smtClean="0">
                <a:solidFill>
                  <a:prstClr val="black"/>
                </a:solidFill>
              </a:rPr>
              <a:pPr>
                <a:defRPr/>
              </a:pPr>
              <a:t>21</a:t>
            </a:fld>
            <a:endParaRPr lang="en-US" altLang="fr-FR">
              <a:solidFill>
                <a:prstClr val="black"/>
              </a:solidFill>
            </a:endParaRPr>
          </a:p>
        </p:txBody>
      </p:sp>
    </p:spTree>
    <p:extLst>
      <p:ext uri="{BB962C8B-B14F-4D97-AF65-F5344CB8AC3E}">
        <p14:creationId xmlns:p14="http://schemas.microsoft.com/office/powerpoint/2010/main" val="822185200"/>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990600"/>
            <a:ext cx="7772400" cy="762000"/>
          </a:xfrm>
        </p:spPr>
        <p:txBody>
          <a:bodyPr/>
          <a:lstStyle/>
          <a:p>
            <a:pPr algn="ctr"/>
            <a:r>
              <a:rPr lang="en-US" cap="small" dirty="0">
                <a:solidFill>
                  <a:schemeClr val="accent1">
                    <a:lumMod val="50000"/>
                  </a:schemeClr>
                </a:solidFill>
                <a:latin typeface="Helvetica" panose="020B0604020202020204" pitchFamily="34" charset="0"/>
                <a:cs typeface="Helvetica" panose="020B0604020202020204" pitchFamily="34" charset="0"/>
              </a:rPr>
              <a:t>Thank you for your time! </a:t>
            </a:r>
            <a:endParaRPr lang="en-US" dirty="0"/>
          </a:p>
        </p:txBody>
      </p:sp>
      <p:sp>
        <p:nvSpPr>
          <p:cNvPr id="4" name="Slide Number Placeholder 3"/>
          <p:cNvSpPr>
            <a:spLocks noGrp="1"/>
          </p:cNvSpPr>
          <p:nvPr>
            <p:ph type="sldNum" sz="quarter" idx="12"/>
          </p:nvPr>
        </p:nvSpPr>
        <p:spPr>
          <a:xfrm>
            <a:off x="7212227" y="6400800"/>
            <a:ext cx="1905000" cy="457200"/>
          </a:xfrm>
        </p:spPr>
        <p:txBody>
          <a:bodyPr/>
          <a:lstStyle/>
          <a:p>
            <a:pPr>
              <a:defRPr/>
            </a:pPr>
            <a:fld id="{E5CA5254-008C-461D-8528-9B1D007BB3D0}" type="slidenum">
              <a:rPr lang="en-US" altLang="en-US" smtClean="0">
                <a:solidFill>
                  <a:prstClr val="black"/>
                </a:solidFill>
              </a:rPr>
              <a:pPr>
                <a:defRPr/>
              </a:pPr>
              <a:t>22</a:t>
            </a:fld>
            <a:endParaRPr lang="en-US" altLang="en-US" dirty="0">
              <a:solidFill>
                <a:prstClr val="black"/>
              </a:solidFill>
            </a:endParaRPr>
          </a:p>
        </p:txBody>
      </p:sp>
      <p:sp>
        <p:nvSpPr>
          <p:cNvPr id="5" name="Rectangle 4"/>
          <p:cNvSpPr/>
          <p:nvPr/>
        </p:nvSpPr>
        <p:spPr>
          <a:xfrm>
            <a:off x="3300656" y="1758434"/>
            <a:ext cx="2542684" cy="461665"/>
          </a:xfrm>
          <a:prstGeom prst="rect">
            <a:avLst/>
          </a:prstGeom>
        </p:spPr>
        <p:txBody>
          <a:bodyPr wrap="none">
            <a:spAutoFit/>
          </a:bodyPr>
          <a:lstStyle/>
          <a:p>
            <a:pPr marL="346075" indent="-346075" algn="ctr" eaLnBrk="1" hangingPunct="1">
              <a:spcBef>
                <a:spcPts val="475"/>
              </a:spcBef>
              <a:buSzPts val="2000"/>
              <a:buFont typeface="Arial" panose="020B0604020202020204" pitchFamily="34" charset="0"/>
              <a:buNone/>
            </a:pPr>
            <a:r>
              <a:rPr lang="en-US" altLang="en-US" sz="2400" b="1" dirty="0">
                <a:latin typeface="Helvetica" panose="020B0604020202020204" pitchFamily="34" charset="0"/>
                <a:ea typeface="ヒラギノ角ゴ Pro W3"/>
                <a:cs typeface="ヒラギノ角ゴ Pro W3"/>
              </a:rPr>
              <a:t>Any Questions?</a:t>
            </a:r>
          </a:p>
        </p:txBody>
      </p:sp>
      <p:pic>
        <p:nvPicPr>
          <p:cNvPr id="6" name="Picture 2" descr="http://assets.kingletas.com/wp-content/uploads/2013/04/Question-Peo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6967" y="2502932"/>
            <a:ext cx="4310063"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72633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custDataLst>
              <p:tags r:id="rId2"/>
            </p:custDataLst>
          </p:nvPr>
        </p:nvSpPr>
        <p:spPr>
          <a:xfrm>
            <a:off x="653088" y="2057400"/>
            <a:ext cx="7772400" cy="990600"/>
          </a:xfrm>
        </p:spPr>
        <p:txBody>
          <a:bodyPr/>
          <a:lstStyle/>
          <a:p>
            <a:pPr algn="ctr" eaLnBrk="1" hangingPunct="1">
              <a:defRPr/>
            </a:pPr>
            <a:r>
              <a:rPr lang="en-CA" altLang="en-US" sz="4400" dirty="0" smtClean="0">
                <a:latin typeface="Helvetica" panose="020B0604020202020204" pitchFamily="34" charset="0"/>
                <a:ea typeface="ＭＳ Ｐゴシック" panose="020B0600070205080204" pitchFamily="34" charset="-128"/>
                <a:cs typeface="Helvetica" panose="020B0604020202020204" pitchFamily="34" charset="0"/>
              </a:rPr>
              <a:t>Personnel Update</a:t>
            </a:r>
          </a:p>
        </p:txBody>
      </p:sp>
      <p:pic>
        <p:nvPicPr>
          <p:cNvPr id="4" name="Picture 3"/>
          <p:cNvPicPr>
            <a:picLocks noChangeAspect="1"/>
          </p:cNvPicPr>
          <p:nvPr/>
        </p:nvPicPr>
        <p:blipFill>
          <a:blip r:embed="rId5"/>
          <a:stretch>
            <a:fillRect/>
          </a:stretch>
        </p:blipFill>
        <p:spPr>
          <a:xfrm>
            <a:off x="683568" y="4149080"/>
            <a:ext cx="8017436" cy="1728192"/>
          </a:xfrm>
          <a:prstGeom prst="rect">
            <a:avLst/>
          </a:prstGeom>
        </p:spPr>
      </p:pic>
      <p:sp>
        <p:nvSpPr>
          <p:cNvPr id="3" name="Slide Number Placeholder 2"/>
          <p:cNvSpPr>
            <a:spLocks noGrp="1"/>
          </p:cNvSpPr>
          <p:nvPr>
            <p:ph type="sldNum" sz="quarter" idx="12"/>
          </p:nvPr>
        </p:nvSpPr>
        <p:spPr>
          <a:xfrm>
            <a:off x="7215552" y="6400800"/>
            <a:ext cx="1905000" cy="457200"/>
          </a:xfrm>
        </p:spPr>
        <p:txBody>
          <a:bodyPr/>
          <a:lstStyle/>
          <a:p>
            <a:pPr>
              <a:defRPr/>
            </a:pPr>
            <a:fld id="{7CC4FC8E-0CC3-4276-97F9-BBDD5445D75F}" type="slidenum">
              <a:rPr lang="en-US" altLang="fr-FR" smtClean="0">
                <a:solidFill>
                  <a:prstClr val="black"/>
                </a:solidFill>
              </a:rPr>
              <a:t>3</a:t>
            </a:fld>
            <a:endParaRPr lang="en-US" altLang="fr-FR" dirty="0">
              <a:solidFill>
                <a:prstClr val="black"/>
              </a:solidFill>
            </a:endParaRPr>
          </a:p>
        </p:txBody>
      </p:sp>
    </p:spTree>
    <p:custDataLst>
      <p:tags r:id="rId1"/>
    </p:custDataLst>
    <p:extLst>
      <p:ext uri="{BB962C8B-B14F-4D97-AF65-F5344CB8AC3E}">
        <p14:creationId xmlns:p14="http://schemas.microsoft.com/office/powerpoint/2010/main" val="3418773160"/>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CA" sz="3200" dirty="0" smtClean="0"/>
              <a:t>TDG – Explosives Packaging Program</a:t>
            </a:r>
            <a:endParaRPr lang="en-US" sz="3200" dirty="0"/>
          </a:p>
        </p:txBody>
      </p:sp>
      <p:sp>
        <p:nvSpPr>
          <p:cNvPr id="6" name="Slide Number Placeholder 5"/>
          <p:cNvSpPr>
            <a:spLocks noGrp="1"/>
          </p:cNvSpPr>
          <p:nvPr>
            <p:ph type="sldNum" sz="quarter" idx="12"/>
          </p:nvPr>
        </p:nvSpPr>
        <p:spPr/>
        <p:txBody>
          <a:bodyPr/>
          <a:lstStyle/>
          <a:p>
            <a:pPr>
              <a:defRPr/>
            </a:pPr>
            <a:fld id="{1E9775B4-5E83-4C04-A69C-F6C5334609B9}" type="slidenum">
              <a:rPr lang="en-US" altLang="fr-FR" smtClean="0">
                <a:solidFill>
                  <a:prstClr val="black"/>
                </a:solidFill>
              </a:rPr>
              <a:pPr>
                <a:defRPr/>
              </a:pPr>
              <a:t>4</a:t>
            </a:fld>
            <a:endParaRPr lang="en-US" altLang="fr-FR">
              <a:solidFill>
                <a:prstClr val="black"/>
              </a:solidFill>
            </a:endParaRPr>
          </a:p>
        </p:txBody>
      </p:sp>
      <p:grpSp>
        <p:nvGrpSpPr>
          <p:cNvPr id="45" name="Group 44"/>
          <p:cNvGrpSpPr/>
          <p:nvPr/>
        </p:nvGrpSpPr>
        <p:grpSpPr>
          <a:xfrm>
            <a:off x="2628900" y="1771650"/>
            <a:ext cx="3914550" cy="4623130"/>
            <a:chOff x="2614500" y="2039576"/>
            <a:chExt cx="3914550" cy="4623130"/>
          </a:xfrm>
        </p:grpSpPr>
        <p:sp>
          <p:nvSpPr>
            <p:cNvPr id="8" name="TextBox 7"/>
            <p:cNvSpPr txBox="1"/>
            <p:nvPr/>
          </p:nvSpPr>
          <p:spPr>
            <a:xfrm>
              <a:off x="3657600" y="2039576"/>
              <a:ext cx="1800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200" b="1" dirty="0" smtClean="0"/>
                <a:t>Benoit Turcotte</a:t>
              </a:r>
            </a:p>
            <a:p>
              <a:pPr algn="ctr"/>
              <a:r>
                <a:rPr lang="en-CA" sz="1200" dirty="0" smtClean="0"/>
                <a:t>DG of TDG</a:t>
              </a:r>
              <a:endParaRPr lang="en-US" sz="1200" dirty="0"/>
            </a:p>
          </p:txBody>
        </p:sp>
        <p:sp>
          <p:nvSpPr>
            <p:cNvPr id="9" name="TextBox 8"/>
            <p:cNvSpPr txBox="1"/>
            <p:nvPr/>
          </p:nvSpPr>
          <p:spPr>
            <a:xfrm>
              <a:off x="3657600" y="2840938"/>
              <a:ext cx="180000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200" b="1" dirty="0" smtClean="0"/>
                <a:t>Michel Béland</a:t>
              </a:r>
            </a:p>
            <a:p>
              <a:pPr algn="ctr"/>
              <a:r>
                <a:rPr lang="en-CA" sz="1200" dirty="0" smtClean="0"/>
                <a:t>ED of RAB</a:t>
              </a:r>
              <a:endParaRPr lang="en-US" sz="1200" dirty="0"/>
            </a:p>
          </p:txBody>
        </p:sp>
        <p:sp>
          <p:nvSpPr>
            <p:cNvPr id="12" name="TextBox 11"/>
            <p:cNvSpPr txBox="1"/>
            <p:nvPr/>
          </p:nvSpPr>
          <p:spPr>
            <a:xfrm>
              <a:off x="3657600" y="3609019"/>
              <a:ext cx="18000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200" b="1" dirty="0" smtClean="0"/>
                <a:t>France Bernier</a:t>
              </a:r>
            </a:p>
            <a:p>
              <a:pPr algn="ctr"/>
              <a:r>
                <a:rPr lang="en-CA" sz="1200" dirty="0" smtClean="0"/>
                <a:t>Superintendent – Explosives Packaging Program</a:t>
              </a:r>
              <a:endParaRPr lang="en-US" sz="1200" dirty="0"/>
            </a:p>
          </p:txBody>
        </p:sp>
        <p:sp>
          <p:nvSpPr>
            <p:cNvPr id="13" name="TextBox 12"/>
            <p:cNvSpPr txBox="1"/>
            <p:nvPr/>
          </p:nvSpPr>
          <p:spPr>
            <a:xfrm>
              <a:off x="4729050" y="4843467"/>
              <a:ext cx="18000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200" b="1" dirty="0" smtClean="0"/>
                <a:t>Wali </a:t>
              </a:r>
              <a:r>
                <a:rPr lang="en-CA" sz="1200" b="1" dirty="0" err="1" smtClean="0"/>
                <a:t>Sagaf</a:t>
              </a:r>
              <a:endParaRPr lang="en-CA" sz="1200" b="1" dirty="0" smtClean="0"/>
            </a:p>
            <a:p>
              <a:pPr algn="ctr"/>
              <a:r>
                <a:rPr lang="en-CA" sz="1200" dirty="0" smtClean="0"/>
                <a:t>Team Lead – Explosives Packaging Program</a:t>
              </a:r>
              <a:endParaRPr lang="en-US" sz="1200" dirty="0"/>
            </a:p>
          </p:txBody>
        </p:sp>
        <p:sp>
          <p:nvSpPr>
            <p:cNvPr id="14" name="TextBox 13"/>
            <p:cNvSpPr txBox="1"/>
            <p:nvPr/>
          </p:nvSpPr>
          <p:spPr>
            <a:xfrm>
              <a:off x="2614500" y="4843467"/>
              <a:ext cx="18000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200" b="1" dirty="0" smtClean="0"/>
                <a:t>Shaun Singh</a:t>
              </a:r>
            </a:p>
            <a:p>
              <a:pPr algn="ctr"/>
              <a:r>
                <a:rPr lang="en-CA" sz="1200" dirty="0" smtClean="0"/>
                <a:t>Team Lead – Explosives Packaging Program</a:t>
              </a:r>
              <a:endParaRPr lang="en-US" sz="1200" dirty="0"/>
            </a:p>
          </p:txBody>
        </p:sp>
        <p:sp>
          <p:nvSpPr>
            <p:cNvPr id="15" name="TextBox 14"/>
            <p:cNvSpPr txBox="1"/>
            <p:nvPr/>
          </p:nvSpPr>
          <p:spPr>
            <a:xfrm>
              <a:off x="3658537" y="6016375"/>
              <a:ext cx="1800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CA" sz="1200" b="1" dirty="0" smtClean="0"/>
                <a:t>Nicholas Roy</a:t>
              </a:r>
            </a:p>
            <a:p>
              <a:pPr algn="ctr"/>
              <a:r>
                <a:rPr lang="en-CA" sz="1200" dirty="0" smtClean="0"/>
                <a:t>Means of Containment Specialist</a:t>
              </a:r>
              <a:endParaRPr lang="en-US" sz="1200" dirty="0"/>
            </a:p>
          </p:txBody>
        </p:sp>
        <p:cxnSp>
          <p:nvCxnSpPr>
            <p:cNvPr id="27" name="Straight Connector 26"/>
            <p:cNvCxnSpPr>
              <a:stCxn id="8" idx="2"/>
              <a:endCxn id="9" idx="0"/>
            </p:cNvCxnSpPr>
            <p:nvPr/>
          </p:nvCxnSpPr>
          <p:spPr>
            <a:xfrm>
              <a:off x="4557600" y="2501241"/>
              <a:ext cx="0" cy="339697"/>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Straight Connector 28"/>
            <p:cNvCxnSpPr>
              <a:stCxn id="9" idx="2"/>
              <a:endCxn id="12" idx="0"/>
            </p:cNvCxnSpPr>
            <p:nvPr/>
          </p:nvCxnSpPr>
          <p:spPr>
            <a:xfrm>
              <a:off x="4557600" y="3302603"/>
              <a:ext cx="0" cy="306416"/>
            </a:xfrm>
            <a:prstGeom prst="line">
              <a:avLst/>
            </a:prstGeom>
          </p:spPr>
          <p:style>
            <a:lnRef idx="2">
              <a:schemeClr val="accent1"/>
            </a:lnRef>
            <a:fillRef idx="0">
              <a:schemeClr val="accent1"/>
            </a:fillRef>
            <a:effectRef idx="1">
              <a:schemeClr val="accent1"/>
            </a:effectRef>
            <a:fontRef idx="minor">
              <a:schemeClr val="tx1"/>
            </a:fontRef>
          </p:style>
        </p:cxnSp>
        <p:cxnSp>
          <p:nvCxnSpPr>
            <p:cNvPr id="31" name="Straight Connector 30"/>
            <p:cNvCxnSpPr>
              <a:stCxn id="12" idx="2"/>
              <a:endCxn id="14" idx="0"/>
            </p:cNvCxnSpPr>
            <p:nvPr/>
          </p:nvCxnSpPr>
          <p:spPr>
            <a:xfrm flipH="1">
              <a:off x="3514500" y="4440016"/>
              <a:ext cx="1043100" cy="4034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Straight Connector 32"/>
            <p:cNvCxnSpPr>
              <a:stCxn id="12" idx="2"/>
              <a:endCxn id="13" idx="0"/>
            </p:cNvCxnSpPr>
            <p:nvPr/>
          </p:nvCxnSpPr>
          <p:spPr>
            <a:xfrm>
              <a:off x="4557600" y="4440016"/>
              <a:ext cx="1071450" cy="403451"/>
            </a:xfrm>
            <a:prstGeom prst="line">
              <a:avLst/>
            </a:prstGeom>
          </p:spPr>
          <p:style>
            <a:lnRef idx="2">
              <a:schemeClr val="accent1"/>
            </a:lnRef>
            <a:fillRef idx="0">
              <a:schemeClr val="accent1"/>
            </a:fillRef>
            <a:effectRef idx="1">
              <a:schemeClr val="accent1"/>
            </a:effectRef>
            <a:fontRef idx="minor">
              <a:schemeClr val="tx1"/>
            </a:fontRef>
          </p:style>
        </p:cxnSp>
        <p:cxnSp>
          <p:nvCxnSpPr>
            <p:cNvPr id="35" name="Straight Connector 34"/>
            <p:cNvCxnSpPr>
              <a:stCxn id="14" idx="2"/>
              <a:endCxn id="15" idx="0"/>
            </p:cNvCxnSpPr>
            <p:nvPr/>
          </p:nvCxnSpPr>
          <p:spPr>
            <a:xfrm>
              <a:off x="3514500" y="5674464"/>
              <a:ext cx="1044037" cy="341911"/>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p:cNvCxnSpPr>
              <a:stCxn id="13" idx="2"/>
              <a:endCxn id="15" idx="0"/>
            </p:cNvCxnSpPr>
            <p:nvPr/>
          </p:nvCxnSpPr>
          <p:spPr>
            <a:xfrm flipH="1">
              <a:off x="4558537" y="5674464"/>
              <a:ext cx="1070513" cy="341911"/>
            </a:xfrm>
            <a:prstGeom prst="line">
              <a:avLst/>
            </a:prstGeom>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4494619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4"/>
          <p:cNvSpPr>
            <a:spLocks noGrp="1" noChangeArrowheads="1"/>
          </p:cNvSpPr>
          <p:nvPr>
            <p:ph type="title"/>
            <p:custDataLst>
              <p:tags r:id="rId2"/>
            </p:custDataLst>
          </p:nvPr>
        </p:nvSpPr>
        <p:spPr>
          <a:xfrm>
            <a:off x="653088" y="2057400"/>
            <a:ext cx="7772400" cy="990600"/>
          </a:xfrm>
        </p:spPr>
        <p:txBody>
          <a:bodyPr/>
          <a:lstStyle/>
          <a:p>
            <a:pPr algn="ctr" eaLnBrk="1" hangingPunct="1">
              <a:defRPr/>
            </a:pPr>
            <a:r>
              <a:rPr lang="en-CA" altLang="en-US" sz="4400" dirty="0" smtClean="0">
                <a:latin typeface="Helvetica" panose="020B0604020202020204" pitchFamily="34" charset="0"/>
                <a:ea typeface="ＭＳ Ｐゴシック" panose="020B0600070205080204" pitchFamily="34" charset="-128"/>
                <a:cs typeface="Helvetica" panose="020B0604020202020204" pitchFamily="34" charset="0"/>
              </a:rPr>
              <a:t>Standards Update</a:t>
            </a:r>
          </a:p>
        </p:txBody>
      </p:sp>
      <p:pic>
        <p:nvPicPr>
          <p:cNvPr id="4" name="Picture 3"/>
          <p:cNvPicPr>
            <a:picLocks noChangeAspect="1"/>
          </p:cNvPicPr>
          <p:nvPr/>
        </p:nvPicPr>
        <p:blipFill>
          <a:blip r:embed="rId5"/>
          <a:stretch>
            <a:fillRect/>
          </a:stretch>
        </p:blipFill>
        <p:spPr>
          <a:xfrm>
            <a:off x="683568" y="4149080"/>
            <a:ext cx="8017436" cy="1728192"/>
          </a:xfrm>
          <a:prstGeom prst="rect">
            <a:avLst/>
          </a:prstGeom>
        </p:spPr>
      </p:pic>
      <p:sp>
        <p:nvSpPr>
          <p:cNvPr id="3" name="Slide Number Placeholder 2"/>
          <p:cNvSpPr>
            <a:spLocks noGrp="1"/>
          </p:cNvSpPr>
          <p:nvPr>
            <p:ph type="sldNum" sz="quarter" idx="12"/>
          </p:nvPr>
        </p:nvSpPr>
        <p:spPr>
          <a:xfrm>
            <a:off x="7215552" y="6400800"/>
            <a:ext cx="1905000" cy="457200"/>
          </a:xfrm>
        </p:spPr>
        <p:txBody>
          <a:bodyPr/>
          <a:lstStyle/>
          <a:p>
            <a:pPr>
              <a:defRPr/>
            </a:pPr>
            <a:fld id="{7CC4FC8E-0CC3-4276-97F9-BBDD5445D75F}" type="slidenum">
              <a:rPr lang="en-US" altLang="fr-FR" smtClean="0">
                <a:solidFill>
                  <a:prstClr val="black"/>
                </a:solidFill>
              </a:rPr>
              <a:t>5</a:t>
            </a:fld>
            <a:endParaRPr lang="en-US" altLang="fr-FR" dirty="0">
              <a:solidFill>
                <a:prstClr val="black"/>
              </a:solidFill>
            </a:endParaRPr>
          </a:p>
        </p:txBody>
      </p:sp>
    </p:spTree>
    <p:custDataLst>
      <p:tags r:id="rId1"/>
    </p:custDataLst>
    <p:extLst>
      <p:ext uri="{BB962C8B-B14F-4D97-AF65-F5344CB8AC3E}">
        <p14:creationId xmlns:p14="http://schemas.microsoft.com/office/powerpoint/2010/main" val="158855193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051"/>
          <p:cNvSpPr txBox="1">
            <a:spLocks noChangeArrowheads="1"/>
          </p:cNvSpPr>
          <p:nvPr>
            <p:custDataLst>
              <p:tags r:id="rId1"/>
            </p:custDataLst>
          </p:nvPr>
        </p:nvSpPr>
        <p:spPr>
          <a:xfrm>
            <a:off x="492125" y="2273298"/>
            <a:ext cx="4708525" cy="4514851"/>
          </a:xfrm>
          <a:prstGeom prst="rect">
            <a:avLst/>
          </a:prstGeom>
          <a:noFill/>
          <a:ln/>
        </p:spPr>
        <p:txBody>
          <a:bodyPr lIns="92075" tIns="46038" rIns="92075" bIns="46038"/>
          <a:lstStyle/>
          <a:p>
            <a:pPr lvl="0">
              <a:lnSpc>
                <a:spcPct val="90000"/>
              </a:lnSpc>
              <a:spcBef>
                <a:spcPts val="1200"/>
              </a:spcBef>
              <a:defRPr/>
            </a:pPr>
            <a:r>
              <a:rPr lang="en-CA" altLang="en-US" sz="1800" b="1" dirty="0" smtClean="0">
                <a:solidFill>
                  <a:prstClr val="black"/>
                </a:solidFill>
                <a:latin typeface="+mn-lt"/>
                <a:ea typeface="MS PGothic" panose="020B0600070205080204" pitchFamily="34" charset="-128"/>
                <a:cs typeface="Helvetica" panose="020B0604020202020204" pitchFamily="34" charset="0"/>
              </a:rPr>
              <a:t>What’s new?</a:t>
            </a:r>
            <a:endParaRPr lang="en-US" altLang="en-US" sz="1800" b="1" dirty="0" smtClean="0">
              <a:solidFill>
                <a:prstClr val="black"/>
              </a:solidFill>
              <a:latin typeface="+mn-lt"/>
              <a:ea typeface="MS PGothic" panose="020B0600070205080204" pitchFamily="34" charset="-128"/>
              <a:cs typeface="Helvetica" panose="020B0604020202020204" pitchFamily="34" charset="0"/>
            </a:endParaRPr>
          </a:p>
          <a:p>
            <a:pPr marL="228600" lvl="0" indent="-228600">
              <a:lnSpc>
                <a:spcPct val="90000"/>
              </a:lnSpc>
              <a:spcBef>
                <a:spcPts val="1200"/>
              </a:spcBef>
              <a:buFont typeface="Arial" panose="020B0604020202020204" pitchFamily="34" charset="0"/>
              <a:buChar char="•"/>
              <a:defRPr/>
            </a:pPr>
            <a:r>
              <a:rPr lang="en-US" altLang="en-US" sz="1800" dirty="0" smtClean="0">
                <a:solidFill>
                  <a:prstClr val="black"/>
                </a:solidFill>
                <a:latin typeface="+mn-lt"/>
                <a:ea typeface="MS PGothic" panose="020B0600070205080204" pitchFamily="34" charset="-128"/>
                <a:cs typeface="Helvetica" panose="020B0604020202020204" pitchFamily="34" charset="0"/>
              </a:rPr>
              <a:t>Updated list </a:t>
            </a:r>
            <a:r>
              <a:rPr lang="en-US" altLang="en-US" sz="1800" dirty="0">
                <a:solidFill>
                  <a:prstClr val="black"/>
                </a:solidFill>
                <a:latin typeface="+mn-lt"/>
                <a:ea typeface="MS PGothic" panose="020B0600070205080204" pitchFamily="34" charset="-128"/>
                <a:cs typeface="Helvetica" panose="020B0604020202020204" pitchFamily="34" charset="0"/>
              </a:rPr>
              <a:t>of explosives and packing instructions to align </a:t>
            </a:r>
            <a:r>
              <a:rPr lang="en-US" altLang="en-US" sz="1800" dirty="0" smtClean="0">
                <a:solidFill>
                  <a:prstClr val="black"/>
                </a:solidFill>
                <a:latin typeface="+mn-lt"/>
                <a:ea typeface="MS PGothic" panose="020B0600070205080204" pitchFamily="34" charset="-128"/>
                <a:cs typeface="Helvetica" panose="020B0604020202020204" pitchFamily="34" charset="0"/>
              </a:rPr>
              <a:t>with the </a:t>
            </a:r>
            <a:r>
              <a:rPr lang="en-US" altLang="en-US" sz="1800" dirty="0">
                <a:solidFill>
                  <a:prstClr val="black"/>
                </a:solidFill>
                <a:latin typeface="+mn-lt"/>
                <a:ea typeface="MS PGothic" panose="020B0600070205080204" pitchFamily="34" charset="-128"/>
                <a:cs typeface="Helvetica" panose="020B0604020202020204" pitchFamily="34" charset="0"/>
              </a:rPr>
              <a:t>20</a:t>
            </a:r>
            <a:r>
              <a:rPr lang="en-US" altLang="en-US" sz="1800" baseline="30000" dirty="0">
                <a:solidFill>
                  <a:prstClr val="black"/>
                </a:solidFill>
                <a:latin typeface="+mn-lt"/>
                <a:ea typeface="MS PGothic" panose="020B0600070205080204" pitchFamily="34" charset="-128"/>
                <a:cs typeface="Helvetica" panose="020B0604020202020204" pitchFamily="34" charset="0"/>
              </a:rPr>
              <a:t>th</a:t>
            </a:r>
            <a:r>
              <a:rPr lang="en-US" altLang="en-US" sz="1800" dirty="0">
                <a:solidFill>
                  <a:prstClr val="black"/>
                </a:solidFill>
                <a:latin typeface="+mn-lt"/>
                <a:ea typeface="MS PGothic" panose="020B0600070205080204" pitchFamily="34" charset="-128"/>
                <a:cs typeface="Helvetica" panose="020B0604020202020204" pitchFamily="34" charset="0"/>
              </a:rPr>
              <a:t> edition of the UN </a:t>
            </a:r>
            <a:r>
              <a:rPr lang="en-US" altLang="en-US" sz="1800" dirty="0" smtClean="0">
                <a:solidFill>
                  <a:prstClr val="black"/>
                </a:solidFill>
                <a:latin typeface="+mn-lt"/>
                <a:ea typeface="MS PGothic" panose="020B0600070205080204" pitchFamily="34" charset="-128"/>
                <a:cs typeface="Helvetica" panose="020B0604020202020204" pitchFamily="34" charset="0"/>
              </a:rPr>
              <a:t>Recommendations.</a:t>
            </a:r>
            <a:endParaRPr lang="en-US" altLang="en-US" sz="1800" dirty="0">
              <a:solidFill>
                <a:prstClr val="black"/>
              </a:solidFill>
              <a:latin typeface="+mn-lt"/>
              <a:ea typeface="ヒラギノ角ゴ Pro W3" pitchFamily="4" charset="-128"/>
              <a:cs typeface="Helvetica" panose="020B0604020202020204" pitchFamily="34" charset="0"/>
            </a:endParaRPr>
          </a:p>
          <a:p>
            <a:pPr marL="228600" lvl="0" indent="-228600">
              <a:lnSpc>
                <a:spcPct val="90000"/>
              </a:lnSpc>
              <a:spcBef>
                <a:spcPts val="1200"/>
              </a:spcBef>
              <a:buFont typeface="Arial" panose="020B0604020202020204" pitchFamily="34" charset="0"/>
              <a:buChar char="•"/>
              <a:defRPr/>
            </a:pPr>
            <a:r>
              <a:rPr lang="en-US" altLang="en-US" sz="1800" dirty="0" smtClean="0">
                <a:solidFill>
                  <a:prstClr val="black"/>
                </a:solidFill>
                <a:latin typeface="+mn-lt"/>
                <a:ea typeface="MS PGothic" panose="020B0600070205080204" pitchFamily="34" charset="-128"/>
                <a:cs typeface="Helvetica" panose="020B0604020202020204" pitchFamily="34" charset="0"/>
              </a:rPr>
              <a:t>Updated </a:t>
            </a:r>
            <a:r>
              <a:rPr lang="en-US" altLang="en-US" sz="1800" dirty="0">
                <a:solidFill>
                  <a:prstClr val="black"/>
                </a:solidFill>
                <a:latin typeface="+mn-lt"/>
                <a:ea typeface="MS PGothic" panose="020B0600070205080204" pitchFamily="34" charset="-128"/>
                <a:cs typeface="Helvetica" panose="020B0604020202020204" pitchFamily="34" charset="0"/>
              </a:rPr>
              <a:t>references </a:t>
            </a:r>
            <a:r>
              <a:rPr lang="en-US" altLang="en-US" sz="1800" dirty="0" smtClean="0">
                <a:solidFill>
                  <a:prstClr val="black"/>
                </a:solidFill>
                <a:latin typeface="+mn-lt"/>
                <a:ea typeface="MS PGothic" panose="020B0600070205080204" pitchFamily="34" charset="-128"/>
                <a:cs typeface="Helvetica" panose="020B0604020202020204" pitchFamily="34" charset="0"/>
              </a:rPr>
              <a:t>to other packaging </a:t>
            </a:r>
            <a:r>
              <a:rPr lang="en-US" altLang="en-US" sz="1800" dirty="0">
                <a:solidFill>
                  <a:prstClr val="black"/>
                </a:solidFill>
                <a:latin typeface="+mn-lt"/>
                <a:ea typeface="MS PGothic" panose="020B0600070205080204" pitchFamily="34" charset="-128"/>
                <a:cs typeface="Helvetica" panose="020B0604020202020204" pitchFamily="34" charset="0"/>
              </a:rPr>
              <a:t>standards </a:t>
            </a:r>
            <a:r>
              <a:rPr lang="en-US" altLang="en-US" sz="1800" dirty="0" smtClean="0">
                <a:solidFill>
                  <a:prstClr val="black"/>
                </a:solidFill>
                <a:latin typeface="+mn-lt"/>
                <a:ea typeface="MS PGothic" panose="020B0600070205080204" pitchFamily="34" charset="-128"/>
                <a:cs typeface="Helvetica" panose="020B0604020202020204" pitchFamily="34" charset="0"/>
              </a:rPr>
              <a:t>to </a:t>
            </a:r>
            <a:r>
              <a:rPr lang="en-US" altLang="en-US" sz="1800" dirty="0">
                <a:solidFill>
                  <a:prstClr val="black"/>
                </a:solidFill>
                <a:latin typeface="+mn-lt"/>
                <a:ea typeface="MS PGothic" panose="020B0600070205080204" pitchFamily="34" charset="-128"/>
                <a:cs typeface="Helvetica" panose="020B0604020202020204" pitchFamily="34" charset="0"/>
              </a:rPr>
              <a:t>reflect </a:t>
            </a:r>
            <a:r>
              <a:rPr lang="en-US" altLang="en-US" sz="1800" dirty="0" smtClean="0">
                <a:solidFill>
                  <a:prstClr val="black"/>
                </a:solidFill>
                <a:latin typeface="+mn-lt"/>
                <a:ea typeface="MS PGothic" panose="020B0600070205080204" pitchFamily="34" charset="-128"/>
                <a:cs typeface="Helvetica" panose="020B0604020202020204" pitchFamily="34" charset="0"/>
              </a:rPr>
              <a:t>ambulatory referencing.</a:t>
            </a:r>
            <a:endParaRPr lang="en-US" sz="1800" dirty="0">
              <a:solidFill>
                <a:prstClr val="black"/>
              </a:solidFill>
              <a:latin typeface="+mn-lt"/>
              <a:ea typeface="ヒラギノ角ゴ Pro W3" pitchFamily="4" charset="-128"/>
              <a:cs typeface="Helvetica" panose="020B0604020202020204" pitchFamily="34" charset="0"/>
            </a:endParaRPr>
          </a:p>
          <a:p>
            <a:pPr marL="228600" lvl="0" indent="-228600">
              <a:lnSpc>
                <a:spcPct val="90000"/>
              </a:lnSpc>
              <a:spcBef>
                <a:spcPts val="1200"/>
              </a:spcBef>
              <a:buFont typeface="Arial" panose="020B0604020202020204" pitchFamily="34" charset="0"/>
              <a:buChar char="•"/>
              <a:defRPr/>
            </a:pPr>
            <a:r>
              <a:rPr lang="en-US" sz="1800" dirty="0" smtClean="0">
                <a:solidFill>
                  <a:prstClr val="black"/>
                </a:solidFill>
                <a:latin typeface="+mn-lt"/>
                <a:ea typeface="ヒラギノ角ゴ Pro W3" pitchFamily="4" charset="-128"/>
                <a:cs typeface="Helvetica" panose="020B0604020202020204" pitchFamily="34" charset="0"/>
              </a:rPr>
              <a:t>Specified packing instructions for large packaging (ELP01 </a:t>
            </a:r>
            <a:r>
              <a:rPr lang="en-US" sz="1800" dirty="0">
                <a:solidFill>
                  <a:prstClr val="black"/>
                </a:solidFill>
                <a:latin typeface="+mn-lt"/>
                <a:ea typeface="ヒラギノ角ゴ Pro W3" pitchFamily="4" charset="-128"/>
                <a:cs typeface="Helvetica" panose="020B0604020202020204" pitchFamily="34" charset="0"/>
              </a:rPr>
              <a:t>&amp; </a:t>
            </a:r>
            <a:r>
              <a:rPr lang="en-US" sz="1800" dirty="0" smtClean="0">
                <a:solidFill>
                  <a:prstClr val="black"/>
                </a:solidFill>
                <a:latin typeface="+mn-lt"/>
                <a:ea typeface="ヒラギノ角ゴ Pro W3" pitchFamily="4" charset="-128"/>
                <a:cs typeface="Helvetica" panose="020B0604020202020204" pitchFamily="34" charset="0"/>
              </a:rPr>
              <a:t>ELP02).</a:t>
            </a:r>
            <a:endParaRPr lang="en-US" sz="1800" dirty="0">
              <a:solidFill>
                <a:prstClr val="black"/>
              </a:solidFill>
              <a:latin typeface="+mn-lt"/>
              <a:ea typeface="ヒラギノ角ゴ Pro W3" pitchFamily="4" charset="-128"/>
              <a:cs typeface="Helvetica" panose="020B0604020202020204" pitchFamily="34" charset="0"/>
            </a:endParaRPr>
          </a:p>
          <a:p>
            <a:pPr marL="228600" lvl="0" indent="-228600">
              <a:lnSpc>
                <a:spcPct val="90000"/>
              </a:lnSpc>
              <a:spcBef>
                <a:spcPts val="1200"/>
              </a:spcBef>
              <a:buFont typeface="Arial" panose="020B0604020202020204" pitchFamily="34" charset="0"/>
              <a:buChar char="•"/>
              <a:defRPr/>
            </a:pPr>
            <a:r>
              <a:rPr lang="en-US" sz="1800" dirty="0" smtClean="0">
                <a:solidFill>
                  <a:prstClr val="black"/>
                </a:solidFill>
                <a:latin typeface="+mn-lt"/>
                <a:ea typeface="ヒラギノ角ゴ Pro W3" pitchFamily="4" charset="-128"/>
                <a:cs typeface="Helvetica" panose="020B0604020202020204" pitchFamily="34" charset="0"/>
              </a:rPr>
              <a:t>Specified packing instruction for jet perforating guns (CEP01).</a:t>
            </a:r>
            <a:endParaRPr lang="en-US" sz="1800" dirty="0">
              <a:solidFill>
                <a:prstClr val="black"/>
              </a:solidFill>
              <a:latin typeface="+mn-lt"/>
              <a:ea typeface="ヒラギノ角ゴ Pro W3" pitchFamily="4" charset="-128"/>
              <a:cs typeface="Helvetica" panose="020B0604020202020204" pitchFamily="34" charset="0"/>
            </a:endParaRPr>
          </a:p>
          <a:p>
            <a:pPr marL="228600" lvl="0" indent="-228600">
              <a:lnSpc>
                <a:spcPct val="90000"/>
              </a:lnSpc>
              <a:spcBef>
                <a:spcPts val="1200"/>
              </a:spcBef>
              <a:buFont typeface="Arial" panose="020B0604020202020204" pitchFamily="34" charset="0"/>
              <a:buChar char="•"/>
              <a:defRPr/>
            </a:pPr>
            <a:r>
              <a:rPr lang="en-US" sz="1800" dirty="0" smtClean="0">
                <a:solidFill>
                  <a:prstClr val="black"/>
                </a:solidFill>
                <a:latin typeface="+mn-lt"/>
                <a:ea typeface="ヒラギノ角ゴ Pro W3" pitchFamily="4" charset="-128"/>
                <a:cs typeface="Helvetica" panose="020B0604020202020204" pitchFamily="34" charset="0"/>
              </a:rPr>
              <a:t>Reorganized and incorporated regulatory </a:t>
            </a:r>
            <a:r>
              <a:rPr lang="en-US" sz="1800" dirty="0">
                <a:solidFill>
                  <a:prstClr val="black"/>
                </a:solidFill>
                <a:latin typeface="+mn-lt"/>
                <a:ea typeface="ヒラギノ角ゴ Pro W3" pitchFamily="4" charset="-128"/>
                <a:cs typeface="Helvetica" panose="020B0604020202020204" pitchFamily="34" charset="0"/>
              </a:rPr>
              <a:t>overrides and policy clarifications to minimize </a:t>
            </a:r>
            <a:r>
              <a:rPr lang="en-US" sz="1800" dirty="0" smtClean="0">
                <a:solidFill>
                  <a:prstClr val="black"/>
                </a:solidFill>
                <a:latin typeface="+mn-lt"/>
                <a:ea typeface="ヒラギノ角ゴ Pro W3" pitchFamily="4" charset="-128"/>
                <a:cs typeface="Helvetica" panose="020B0604020202020204" pitchFamily="34" charset="0"/>
              </a:rPr>
              <a:t>confusion</a:t>
            </a:r>
            <a:r>
              <a:rPr lang="en-US" sz="1800" kern="0" dirty="0" smtClean="0">
                <a:latin typeface="+mn-lt"/>
                <a:ea typeface="ＭＳ Ｐゴシック" pitchFamily="-110" charset="-128"/>
                <a:cs typeface="Arial" pitchFamily="34" charset="0"/>
              </a:rPr>
              <a:t>.</a:t>
            </a:r>
            <a:r>
              <a:rPr lang="en-US" sz="1800" kern="0" dirty="0" smtClean="0">
                <a:latin typeface="Arial" pitchFamily="34" charset="0"/>
                <a:ea typeface="ＭＳ Ｐゴシック" pitchFamily="-110" charset="-128"/>
                <a:cs typeface="Arial" pitchFamily="34" charset="0"/>
              </a:rPr>
              <a:t>	</a:t>
            </a:r>
            <a:endParaRPr lang="en-US" sz="1800" kern="0" dirty="0">
              <a:latin typeface="Arial" pitchFamily="34" charset="0"/>
              <a:ea typeface="ＭＳ Ｐゴシック" pitchFamily="-110" charset="-128"/>
              <a:cs typeface="Arial" pitchFamily="34" charset="0"/>
            </a:endParaRPr>
          </a:p>
        </p:txBody>
      </p:sp>
      <p:sp>
        <p:nvSpPr>
          <p:cNvPr id="18437" name="Slide Number Placeholder 1"/>
          <p:cNvSpPr>
            <a:spLocks noGrp="1"/>
          </p:cNvSpPr>
          <p:nvPr>
            <p:ph type="sldNum" sz="quarter" idx="11"/>
            <p:custDataLst>
              <p:tags r:id="rId2"/>
            </p:custDataLst>
          </p:nvPr>
        </p:nvSpPr>
        <p:spPr>
          <a:xfrm>
            <a:off x="7221538" y="6524625"/>
            <a:ext cx="1922462"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773113">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773113">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815A3836-5001-4D82-91A9-379B414BDDA7}" type="slidenum">
              <a:rPr lang="en-US" altLang="en-US" sz="1200" smtClean="0"/>
              <a:pPr>
                <a:spcBef>
                  <a:spcPct val="0"/>
                </a:spcBef>
                <a:buFontTx/>
                <a:buNone/>
              </a:pPr>
              <a:t>6</a:t>
            </a:fld>
            <a:endParaRPr lang="en-US" altLang="en-US" sz="1200" smtClean="0"/>
          </a:p>
        </p:txBody>
      </p:sp>
      <p:sp>
        <p:nvSpPr>
          <p:cNvPr id="18438" name="Rectangle 2"/>
          <p:cNvSpPr txBox="1">
            <a:spLocks noChangeArrowheads="1"/>
          </p:cNvSpPr>
          <p:nvPr>
            <p:custDataLst>
              <p:tags r:id="rId3"/>
            </p:custDataLst>
          </p:nvPr>
        </p:nvSpPr>
        <p:spPr bwMode="auto">
          <a:xfrm>
            <a:off x="400050" y="815975"/>
            <a:ext cx="52720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CA" altLang="en-US" sz="3200" b="1" dirty="0" smtClean="0">
                <a:solidFill>
                  <a:srgbClr val="16165D"/>
                </a:solidFill>
                <a:latin typeface="Helvetica" pitchFamily="34" charset="0"/>
              </a:rPr>
              <a:t>CGSB 43.151</a:t>
            </a:r>
            <a:endParaRPr lang="en-CA" altLang="en-US" sz="3200" b="1" dirty="0">
              <a:solidFill>
                <a:srgbClr val="16165D"/>
              </a:solidFill>
              <a:latin typeface="Helvetica" pitchFamily="34" charset="0"/>
            </a:endParaRPr>
          </a:p>
        </p:txBody>
      </p:sp>
      <p:sp>
        <p:nvSpPr>
          <p:cNvPr id="8" name="Title 1"/>
          <p:cNvSpPr txBox="1">
            <a:spLocks/>
          </p:cNvSpPr>
          <p:nvPr>
            <p:custDataLst>
              <p:tags r:id="rId4"/>
            </p:custDataLst>
          </p:nvPr>
        </p:nvSpPr>
        <p:spPr bwMode="auto">
          <a:xfrm>
            <a:off x="492125" y="1485899"/>
            <a:ext cx="8137525" cy="787399"/>
          </a:xfrm>
          <a:prstGeom prst="rect">
            <a:avLst/>
          </a:prstGeom>
          <a:noFill/>
          <a:ln w="9525">
            <a:noFill/>
            <a:miter lim="800000"/>
            <a:headEnd/>
            <a:tailEnd/>
          </a:ln>
          <a:effectLst/>
        </p:spPr>
        <p:txBody>
          <a:bodyPr/>
          <a:lstStyle/>
          <a:p>
            <a:pPr>
              <a:defRPr/>
            </a:pPr>
            <a:r>
              <a:rPr lang="en-CA" sz="2000" b="1" kern="0" cap="all" dirty="0" smtClean="0">
                <a:solidFill>
                  <a:srgbClr val="002060"/>
                </a:solidFill>
                <a:latin typeface="Arial" pitchFamily="34" charset="0"/>
                <a:ea typeface="ＭＳ Ｐゴシック" pitchFamily="-110" charset="-128"/>
                <a:cs typeface="Arial" pitchFamily="34" charset="0"/>
              </a:rPr>
              <a:t>Packaging, Handling, Offering FOR Transport and</a:t>
            </a:r>
          </a:p>
          <a:p>
            <a:pPr>
              <a:defRPr/>
            </a:pPr>
            <a:r>
              <a:rPr lang="en-CA" sz="2000" b="1" kern="0" cap="all" dirty="0" smtClean="0">
                <a:solidFill>
                  <a:srgbClr val="002060"/>
                </a:solidFill>
                <a:latin typeface="Arial" pitchFamily="34" charset="0"/>
                <a:ea typeface="ＭＳ Ｐゴシック" pitchFamily="-110" charset="-128"/>
                <a:cs typeface="Arial" pitchFamily="34" charset="0"/>
              </a:rPr>
              <a:t>Transport  of explosives (class 1)</a:t>
            </a:r>
            <a:endParaRPr lang="en-CA" sz="2000" b="1" kern="0" cap="all" dirty="0">
              <a:solidFill>
                <a:srgbClr val="002060"/>
              </a:solidFill>
              <a:latin typeface="Arial" pitchFamily="34" charset="0"/>
              <a:ea typeface="ＭＳ Ｐゴシック" pitchFamily="-110" charset="-128"/>
              <a:cs typeface="Arial" pitchFamily="34" charset="0"/>
            </a:endParaRPr>
          </a:p>
        </p:txBody>
      </p:sp>
      <p:pic>
        <p:nvPicPr>
          <p:cNvPr id="9" name="Picture 2"/>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851398" y="2598961"/>
            <a:ext cx="2778252" cy="3600000"/>
          </a:xfrm>
          <a:prstGeom prst="rect">
            <a:avLst/>
          </a:prstGeom>
          <a:noFill/>
          <a:ln>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52425" y="1670050"/>
            <a:ext cx="8510588" cy="1055688"/>
          </a:xfrm>
        </p:spPr>
        <p:txBody>
          <a:bodyPr/>
          <a:lstStyle/>
          <a:p>
            <a:pPr>
              <a:defRPr/>
            </a:pPr>
            <a:r>
              <a:rPr lang="en-US" altLang="en-US" sz="2585" dirty="0">
                <a:solidFill>
                  <a:schemeClr val="tx1"/>
                </a:solidFill>
                <a:ea typeface="ＭＳ Ｐゴシック" panose="020B0600070205080204" pitchFamily="34" charset="-128"/>
                <a:cs typeface="Arial" panose="020B0604020202020204" pitchFamily="34" charset="0"/>
              </a:rPr>
              <a:t/>
            </a:r>
            <a:br>
              <a:rPr lang="en-US" altLang="en-US" sz="2585" dirty="0">
                <a:solidFill>
                  <a:schemeClr val="tx1"/>
                </a:solidFill>
                <a:ea typeface="ＭＳ Ｐゴシック" panose="020B0600070205080204" pitchFamily="34" charset="-128"/>
                <a:cs typeface="Arial" panose="020B0604020202020204" pitchFamily="34" charset="0"/>
              </a:rPr>
            </a:br>
            <a:endParaRPr lang="en-US" altLang="en-US" sz="2585" dirty="0">
              <a:solidFill>
                <a:schemeClr val="tx1"/>
              </a:solidFill>
              <a:ea typeface="ＭＳ Ｐゴシック" panose="020B0600070205080204" pitchFamily="34" charset="-128"/>
              <a:cs typeface="Arial" panose="020B0604020202020204" pitchFamily="34" charset="0"/>
            </a:endParaRPr>
          </a:p>
        </p:txBody>
      </p:sp>
      <p:sp>
        <p:nvSpPr>
          <p:cNvPr id="68611" name="Content Placeholder 2"/>
          <p:cNvSpPr>
            <a:spLocks noGrp="1"/>
          </p:cNvSpPr>
          <p:nvPr>
            <p:ph idx="1"/>
          </p:nvPr>
        </p:nvSpPr>
        <p:spPr>
          <a:xfrm>
            <a:off x="492125" y="1947863"/>
            <a:ext cx="7926388" cy="4576762"/>
          </a:xfrm>
        </p:spPr>
        <p:txBody>
          <a:bodyPr/>
          <a:lstStyle/>
          <a:p>
            <a:pPr marL="228600" lvl="0" indent="-228600">
              <a:lnSpc>
                <a:spcPct val="90000"/>
              </a:lnSpc>
              <a:spcBef>
                <a:spcPts val="1200"/>
              </a:spcBef>
              <a:buFont typeface="Arial" panose="020B0604020202020204" pitchFamily="34" charset="0"/>
              <a:buChar char="•"/>
              <a:defRPr/>
            </a:pPr>
            <a:r>
              <a:rPr lang="en-US" altLang="en-US" sz="1800" kern="1200" dirty="0" smtClean="0">
                <a:solidFill>
                  <a:prstClr val="black"/>
                </a:solidFill>
                <a:latin typeface="+mn-lt"/>
                <a:ea typeface="MS PGothic" panose="020B0600070205080204" pitchFamily="34" charset="-128"/>
                <a:cs typeface="Helvetica" panose="020B0604020202020204" pitchFamily="34" charset="0"/>
              </a:rPr>
              <a:t>Removed gate valve restriction.</a:t>
            </a:r>
            <a:endParaRPr lang="en-US" altLang="en-US" sz="1800" kern="1200" dirty="0">
              <a:solidFill>
                <a:prstClr val="black"/>
              </a:solidFill>
              <a:latin typeface="+mn-lt"/>
              <a:ea typeface="ヒラギノ角ゴ Pro W3" pitchFamily="4" charset="-128"/>
              <a:cs typeface="Helvetica" panose="020B0604020202020204" pitchFamily="34" charset="0"/>
            </a:endParaRPr>
          </a:p>
          <a:p>
            <a:pPr marL="228600" lvl="0" indent="-228600">
              <a:lnSpc>
                <a:spcPct val="90000"/>
              </a:lnSpc>
              <a:spcBef>
                <a:spcPts val="1800"/>
              </a:spcBef>
              <a:buFont typeface="Arial" panose="020B0604020202020204" pitchFamily="34" charset="0"/>
              <a:buChar char="•"/>
              <a:defRPr/>
            </a:pPr>
            <a:r>
              <a:rPr lang="en-US" altLang="en-US" sz="1800" kern="1200" dirty="0">
                <a:solidFill>
                  <a:prstClr val="black"/>
                </a:solidFill>
                <a:latin typeface="+mn-lt"/>
                <a:ea typeface="MS PGothic" panose="020B0600070205080204" pitchFamily="34" charset="-128"/>
                <a:cs typeface="Helvetica" panose="020B0604020202020204" pitchFamily="34" charset="0"/>
              </a:rPr>
              <a:t>Reuse of packaging harmonized with </a:t>
            </a:r>
            <a:r>
              <a:rPr lang="en-US" altLang="en-US" sz="1800" i="1" kern="1200" dirty="0">
                <a:solidFill>
                  <a:prstClr val="black"/>
                </a:solidFill>
                <a:latin typeface="+mn-lt"/>
                <a:ea typeface="MS PGothic" panose="020B0600070205080204" pitchFamily="34" charset="-128"/>
                <a:cs typeface="Helvetica" panose="020B0604020202020204" pitchFamily="34" charset="0"/>
              </a:rPr>
              <a:t>Explosives Regulations, </a:t>
            </a:r>
            <a:r>
              <a:rPr lang="en-US" altLang="en-US" sz="1800" i="1" kern="1200" dirty="0" smtClean="0">
                <a:solidFill>
                  <a:prstClr val="black"/>
                </a:solidFill>
                <a:latin typeface="+mn-lt"/>
                <a:ea typeface="MS PGothic" panose="020B0600070205080204" pitchFamily="34" charset="-128"/>
                <a:cs typeface="Helvetica" panose="020B0604020202020204" pitchFamily="34" charset="0"/>
              </a:rPr>
              <a:t>2013.</a:t>
            </a:r>
            <a:endParaRPr lang="en-US" sz="1800" i="1" kern="1200" dirty="0">
              <a:solidFill>
                <a:prstClr val="black"/>
              </a:solidFill>
              <a:latin typeface="+mn-lt"/>
              <a:ea typeface="ヒラギノ角ゴ Pro W3" pitchFamily="4" charset="-128"/>
              <a:cs typeface="Helvetica" panose="020B0604020202020204" pitchFamily="34" charset="0"/>
            </a:endParaRPr>
          </a:p>
          <a:p>
            <a:pPr marL="228600" lvl="0" indent="-228600">
              <a:lnSpc>
                <a:spcPct val="90000"/>
              </a:lnSpc>
              <a:spcBef>
                <a:spcPts val="1800"/>
              </a:spcBef>
              <a:buFont typeface="Arial" panose="020B0604020202020204" pitchFamily="34" charset="0"/>
              <a:buChar char="•"/>
              <a:defRPr/>
            </a:pPr>
            <a:r>
              <a:rPr lang="en-US" sz="1800" kern="1200" dirty="0" smtClean="0">
                <a:solidFill>
                  <a:prstClr val="black"/>
                </a:solidFill>
                <a:latin typeface="+mn-lt"/>
                <a:ea typeface="ヒラギノ角ゴ Pro W3" pitchFamily="4" charset="-128"/>
                <a:cs typeface="Helvetica" panose="020B0604020202020204" pitchFamily="34" charset="0"/>
              </a:rPr>
              <a:t>Specified domestic </a:t>
            </a:r>
            <a:r>
              <a:rPr lang="en-US" sz="1800" kern="1200" dirty="0">
                <a:solidFill>
                  <a:prstClr val="black"/>
                </a:solidFill>
                <a:latin typeface="+mn-lt"/>
                <a:ea typeface="ヒラギノ角ゴ Pro W3" pitchFamily="4" charset="-128"/>
                <a:cs typeface="Helvetica" panose="020B0604020202020204" pitchFamily="34" charset="0"/>
              </a:rPr>
              <a:t>packing </a:t>
            </a:r>
            <a:r>
              <a:rPr lang="en-US" sz="1800" kern="1200" dirty="0" smtClean="0">
                <a:solidFill>
                  <a:prstClr val="black"/>
                </a:solidFill>
                <a:latin typeface="+mn-lt"/>
                <a:ea typeface="ヒラギノ角ゴ Pro W3" pitchFamily="4" charset="-128"/>
                <a:cs typeface="Helvetica" panose="020B0604020202020204" pitchFamily="34" charset="0"/>
              </a:rPr>
              <a:t>instructions with no equivalent in the UN.</a:t>
            </a:r>
            <a:endParaRPr lang="en-US" sz="1800" kern="1200" dirty="0">
              <a:solidFill>
                <a:prstClr val="black"/>
              </a:solidFill>
              <a:latin typeface="+mn-lt"/>
              <a:ea typeface="ヒラギノ角ゴ Pro W3" pitchFamily="4" charset="-128"/>
              <a:cs typeface="Helvetica" panose="020B0604020202020204" pitchFamily="34" charset="0"/>
            </a:endParaRPr>
          </a:p>
          <a:p>
            <a:pPr marL="685800" lvl="1">
              <a:lnSpc>
                <a:spcPct val="90000"/>
              </a:lnSpc>
              <a:spcBef>
                <a:spcPts val="600"/>
              </a:spcBef>
              <a:buFont typeface="Wingdings" panose="05000000000000000000" pitchFamily="2" charset="2"/>
              <a:buChar char="Ø"/>
              <a:defRPr/>
            </a:pPr>
            <a:r>
              <a:rPr lang="en-US" sz="1600" kern="1200" dirty="0" smtClean="0">
                <a:solidFill>
                  <a:prstClr val="black"/>
                </a:solidFill>
                <a:latin typeface="+mn-lt"/>
                <a:ea typeface="ヒラギノ角ゴ Pro W3" pitchFamily="4" charset="-128"/>
                <a:cs typeface="Helvetica" panose="020B0604020202020204" pitchFamily="34" charset="0"/>
              </a:rPr>
              <a:t>CEP01 </a:t>
            </a:r>
            <a:r>
              <a:rPr lang="en-US" sz="1600" kern="1200" dirty="0">
                <a:solidFill>
                  <a:prstClr val="black"/>
                </a:solidFill>
                <a:latin typeface="+mn-lt"/>
                <a:ea typeface="ヒラギノ角ゴ Pro W3" pitchFamily="4" charset="-128"/>
                <a:cs typeface="Helvetica" panose="020B0604020202020204" pitchFamily="34" charset="0"/>
              </a:rPr>
              <a:t>for jet perforating </a:t>
            </a:r>
            <a:r>
              <a:rPr lang="en-US" sz="1600" kern="1200" dirty="0" smtClean="0">
                <a:solidFill>
                  <a:prstClr val="black"/>
                </a:solidFill>
                <a:latin typeface="+mn-lt"/>
                <a:ea typeface="ヒラギノ角ゴ Pro W3" pitchFamily="4" charset="-128"/>
                <a:cs typeface="Helvetica" panose="020B0604020202020204" pitchFamily="34" charset="0"/>
              </a:rPr>
              <a:t>guns; and</a:t>
            </a:r>
          </a:p>
          <a:p>
            <a:pPr marL="685800" lvl="1">
              <a:lnSpc>
                <a:spcPct val="90000"/>
              </a:lnSpc>
              <a:spcBef>
                <a:spcPts val="600"/>
              </a:spcBef>
              <a:buFont typeface="Wingdings" panose="05000000000000000000" pitchFamily="2" charset="2"/>
              <a:buChar char="Ø"/>
              <a:defRPr/>
            </a:pPr>
            <a:r>
              <a:rPr lang="en-US" sz="1600" kern="1200" dirty="0" smtClean="0">
                <a:solidFill>
                  <a:prstClr val="black"/>
                </a:solidFill>
                <a:latin typeface="+mn-lt"/>
                <a:ea typeface="ヒラギノ角ゴ Pro W3" pitchFamily="4" charset="-128"/>
                <a:cs typeface="Helvetica" panose="020B0604020202020204" pitchFamily="34" charset="0"/>
              </a:rPr>
              <a:t>CEP02 for bulk explosives (currently EP17).</a:t>
            </a:r>
            <a:endParaRPr lang="en-US" sz="1600" kern="1200" dirty="0">
              <a:solidFill>
                <a:prstClr val="black"/>
              </a:solidFill>
              <a:latin typeface="+mn-lt"/>
              <a:ea typeface="ヒラギノ角ゴ Pro W3" pitchFamily="4" charset="-128"/>
              <a:cs typeface="Helvetica" panose="020B0604020202020204" pitchFamily="34" charset="0"/>
            </a:endParaRPr>
          </a:p>
          <a:p>
            <a:pPr marL="228600" lvl="0" indent="-228600">
              <a:lnSpc>
                <a:spcPct val="90000"/>
              </a:lnSpc>
              <a:spcBef>
                <a:spcPts val="1800"/>
              </a:spcBef>
              <a:buFont typeface="Arial" panose="020B0604020202020204" pitchFamily="34" charset="0"/>
              <a:buChar char="•"/>
              <a:defRPr/>
            </a:pPr>
            <a:r>
              <a:rPr lang="en-US" sz="1800" kern="1200" dirty="0" smtClean="0">
                <a:solidFill>
                  <a:prstClr val="black"/>
                </a:solidFill>
                <a:latin typeface="+mn-lt"/>
                <a:ea typeface="ヒラギノ角ゴ Pro W3" pitchFamily="4" charset="-128"/>
                <a:cs typeface="Helvetica" panose="020B0604020202020204" pitchFamily="34" charset="0"/>
              </a:rPr>
              <a:t>Set start-to-discharge pressure for IBC pressure relief devices (5 </a:t>
            </a:r>
            <a:r>
              <a:rPr lang="en-US" sz="1800" kern="1200" dirty="0">
                <a:solidFill>
                  <a:prstClr val="black"/>
                </a:solidFill>
                <a:latin typeface="+mn-lt"/>
                <a:ea typeface="ヒラギノ角ゴ Pro W3" pitchFamily="4" charset="-128"/>
                <a:cs typeface="Helvetica" panose="020B0604020202020204" pitchFamily="34" charset="0"/>
              </a:rPr>
              <a:t>– 9 psi</a:t>
            </a:r>
            <a:r>
              <a:rPr lang="en-US" sz="1800" kern="1200" dirty="0" smtClean="0">
                <a:solidFill>
                  <a:prstClr val="black"/>
                </a:solidFill>
                <a:latin typeface="+mn-lt"/>
                <a:ea typeface="ヒラギノ角ゴ Pro W3" pitchFamily="4" charset="-128"/>
                <a:cs typeface="Helvetica" panose="020B0604020202020204" pitchFamily="34" charset="0"/>
              </a:rPr>
              <a:t>).</a:t>
            </a:r>
            <a:endParaRPr lang="en-US" sz="1800" kern="1200" dirty="0">
              <a:solidFill>
                <a:prstClr val="black"/>
              </a:solidFill>
              <a:latin typeface="+mn-lt"/>
              <a:ea typeface="ヒラギノ角ゴ Pro W3" pitchFamily="4" charset="-128"/>
              <a:cs typeface="Helvetica" panose="020B0604020202020204" pitchFamily="34" charset="0"/>
            </a:endParaRPr>
          </a:p>
          <a:p>
            <a:pPr marL="228600" lvl="0" indent="-228600">
              <a:lnSpc>
                <a:spcPct val="90000"/>
              </a:lnSpc>
              <a:spcBef>
                <a:spcPts val="1800"/>
              </a:spcBef>
              <a:buFont typeface="Arial" panose="020B0604020202020204" pitchFamily="34" charset="0"/>
              <a:buChar char="•"/>
              <a:defRPr/>
            </a:pPr>
            <a:r>
              <a:rPr lang="en-US" sz="1800" kern="1200" dirty="0" smtClean="0">
                <a:solidFill>
                  <a:prstClr val="black"/>
                </a:solidFill>
                <a:latin typeface="+mn-lt"/>
                <a:ea typeface="ヒラギノ角ゴ Pro W3" pitchFamily="4" charset="-128"/>
                <a:cs typeface="Helvetica" panose="020B0604020202020204" pitchFamily="34" charset="0"/>
              </a:rPr>
              <a:t>Replaced temporary </a:t>
            </a:r>
            <a:r>
              <a:rPr lang="en-US" sz="1800" kern="1200" dirty="0">
                <a:solidFill>
                  <a:prstClr val="black"/>
                </a:solidFill>
                <a:latin typeface="+mn-lt"/>
                <a:ea typeface="ヒラギノ角ゴ Pro W3" pitchFamily="4" charset="-128"/>
                <a:cs typeface="Helvetica" panose="020B0604020202020204" pitchFamily="34" charset="0"/>
              </a:rPr>
              <a:t>hose </a:t>
            </a:r>
            <a:r>
              <a:rPr lang="en-US" sz="1800" kern="1200" dirty="0" smtClean="0">
                <a:solidFill>
                  <a:prstClr val="black"/>
                </a:solidFill>
                <a:latin typeface="+mn-lt"/>
                <a:ea typeface="ヒラギノ角ゴ Pro W3" pitchFamily="4" charset="-128"/>
                <a:cs typeface="Helvetica" panose="020B0604020202020204" pitchFamily="34" charset="0"/>
              </a:rPr>
              <a:t>assembly testing </a:t>
            </a:r>
            <a:r>
              <a:rPr lang="en-US" sz="1800" kern="1200" dirty="0">
                <a:solidFill>
                  <a:prstClr val="black"/>
                </a:solidFill>
                <a:latin typeface="+mn-lt"/>
                <a:ea typeface="ヒラギノ角ゴ Pro W3" pitchFamily="4" charset="-128"/>
                <a:cs typeface="Helvetica" panose="020B0604020202020204" pitchFamily="34" charset="0"/>
              </a:rPr>
              <a:t>with annual visual </a:t>
            </a:r>
            <a:r>
              <a:rPr lang="en-US" sz="1800" kern="1200" dirty="0" smtClean="0">
                <a:solidFill>
                  <a:prstClr val="black"/>
                </a:solidFill>
                <a:latin typeface="+mn-lt"/>
                <a:ea typeface="ヒラギノ角ゴ Pro W3" pitchFamily="4" charset="-128"/>
                <a:cs typeface="Helvetica" panose="020B0604020202020204" pitchFamily="34" charset="0"/>
              </a:rPr>
              <a:t>inspection.</a:t>
            </a:r>
            <a:endParaRPr lang="en-US" sz="1800" kern="1200" dirty="0">
              <a:solidFill>
                <a:prstClr val="black"/>
              </a:solidFill>
              <a:latin typeface="+mn-lt"/>
              <a:ea typeface="ヒラギノ角ゴ Pro W3" pitchFamily="4" charset="-128"/>
              <a:cs typeface="Helvetica" panose="020B0604020202020204" pitchFamily="34" charset="0"/>
            </a:endParaRPr>
          </a:p>
          <a:p>
            <a:pPr marL="685800" lvl="1">
              <a:lnSpc>
                <a:spcPct val="90000"/>
              </a:lnSpc>
              <a:spcBef>
                <a:spcPts val="600"/>
              </a:spcBef>
              <a:buFont typeface="Wingdings" panose="05000000000000000000" pitchFamily="2" charset="2"/>
              <a:buChar char="Ø"/>
              <a:defRPr/>
            </a:pPr>
            <a:r>
              <a:rPr lang="en-US" sz="1600" kern="1200" dirty="0">
                <a:solidFill>
                  <a:prstClr val="black"/>
                </a:solidFill>
                <a:latin typeface="+mn-lt"/>
                <a:ea typeface="ヒラギノ角ゴ Pro W3" pitchFamily="4" charset="-128"/>
                <a:cs typeface="Helvetica" panose="020B0604020202020204" pitchFamily="34" charset="0"/>
              </a:rPr>
              <a:t>Inspection </a:t>
            </a:r>
            <a:r>
              <a:rPr lang="en-US" sz="1600" kern="1200" dirty="0" smtClean="0">
                <a:solidFill>
                  <a:prstClr val="black"/>
                </a:solidFill>
                <a:latin typeface="+mn-lt"/>
                <a:ea typeface="ヒラギノ角ゴ Pro W3" pitchFamily="4" charset="-128"/>
                <a:cs typeface="Helvetica" panose="020B0604020202020204" pitchFamily="34" charset="0"/>
              </a:rPr>
              <a:t>report</a:t>
            </a:r>
            <a:endParaRPr lang="en-US" sz="1600" kern="1200" dirty="0">
              <a:solidFill>
                <a:prstClr val="black"/>
              </a:solidFill>
              <a:latin typeface="+mn-lt"/>
              <a:ea typeface="ヒラギノ角ゴ Pro W3" pitchFamily="4" charset="-128"/>
              <a:cs typeface="Helvetica" panose="020B0604020202020204" pitchFamily="34" charset="0"/>
            </a:endParaRPr>
          </a:p>
          <a:p>
            <a:pPr marL="228600" indent="-228600">
              <a:lnSpc>
                <a:spcPct val="90000"/>
              </a:lnSpc>
              <a:spcBef>
                <a:spcPts val="1800"/>
              </a:spcBef>
              <a:buFont typeface="Arial" panose="020B0604020202020204" pitchFamily="34" charset="0"/>
              <a:buChar char="•"/>
              <a:defRPr/>
            </a:pPr>
            <a:r>
              <a:rPr lang="en-US" sz="1800" kern="1200" dirty="0">
                <a:solidFill>
                  <a:prstClr val="black"/>
                </a:solidFill>
                <a:latin typeface="+mn-lt"/>
                <a:ea typeface="ヒラギノ角ゴ Pro W3" pitchFamily="4" charset="-128"/>
                <a:cs typeface="Helvetica" panose="020B0604020202020204" pitchFamily="34" charset="0"/>
              </a:rPr>
              <a:t>Replaced </a:t>
            </a:r>
            <a:r>
              <a:rPr lang="en-US" sz="1800" kern="1200" dirty="0" smtClean="0">
                <a:solidFill>
                  <a:prstClr val="black"/>
                </a:solidFill>
                <a:latin typeface="+mn-lt"/>
                <a:ea typeface="ヒラギノ角ゴ Pro W3" pitchFamily="4" charset="-128"/>
                <a:cs typeface="Helvetica" panose="020B0604020202020204" pitchFamily="34" charset="0"/>
              </a:rPr>
              <a:t>Maximum Allowable Working Pressure (MAWP) </a:t>
            </a:r>
            <a:r>
              <a:rPr lang="en-US" sz="1800" kern="1200" dirty="0">
                <a:solidFill>
                  <a:prstClr val="black"/>
                </a:solidFill>
                <a:latin typeface="+mn-lt"/>
                <a:ea typeface="ヒラギノ角ゴ Pro W3" pitchFamily="4" charset="-128"/>
                <a:cs typeface="Helvetica" panose="020B0604020202020204" pitchFamily="34" charset="0"/>
              </a:rPr>
              <a:t>thresholds with T-codes for permitted UN portable </a:t>
            </a:r>
            <a:r>
              <a:rPr lang="en-US" sz="1800" kern="1200" dirty="0" smtClean="0">
                <a:solidFill>
                  <a:prstClr val="black"/>
                </a:solidFill>
                <a:latin typeface="+mn-lt"/>
                <a:ea typeface="ヒラギノ角ゴ Pro W3" pitchFamily="4" charset="-128"/>
                <a:cs typeface="Helvetica" panose="020B0604020202020204" pitchFamily="34" charset="0"/>
              </a:rPr>
              <a:t>tanks.</a:t>
            </a:r>
            <a:endParaRPr lang="en-US" sz="1800" kern="1200" dirty="0">
              <a:solidFill>
                <a:prstClr val="black"/>
              </a:solidFill>
              <a:latin typeface="+mn-lt"/>
              <a:ea typeface="ヒラギノ角ゴ Pro W3" pitchFamily="4" charset="-128"/>
              <a:cs typeface="Helvetica" panose="020B0604020202020204" pitchFamily="34" charset="0"/>
            </a:endParaRPr>
          </a:p>
          <a:p>
            <a:pPr marL="685800" lvl="1">
              <a:lnSpc>
                <a:spcPct val="90000"/>
              </a:lnSpc>
              <a:spcBef>
                <a:spcPts val="600"/>
              </a:spcBef>
              <a:buFont typeface="Wingdings" panose="05000000000000000000" pitchFamily="2" charset="2"/>
              <a:buChar char="Ø"/>
              <a:defRPr/>
            </a:pPr>
            <a:r>
              <a:rPr lang="en-US" sz="1600" kern="1200" dirty="0">
                <a:solidFill>
                  <a:prstClr val="black"/>
                </a:solidFill>
                <a:latin typeface="+mn-lt"/>
                <a:ea typeface="ヒラギノ角ゴ Pro W3" pitchFamily="4" charset="-128"/>
                <a:cs typeface="Helvetica" panose="020B0604020202020204" pitchFamily="34" charset="0"/>
              </a:rPr>
              <a:t>T1 to </a:t>
            </a:r>
            <a:r>
              <a:rPr lang="en-US" sz="1600" kern="1200" dirty="0" smtClean="0">
                <a:solidFill>
                  <a:prstClr val="black"/>
                </a:solidFill>
                <a:latin typeface="+mn-lt"/>
                <a:ea typeface="ヒラギノ角ゴ Pro W3" pitchFamily="4" charset="-128"/>
                <a:cs typeface="Helvetica" panose="020B0604020202020204" pitchFamily="34" charset="0"/>
              </a:rPr>
              <a:t>T10</a:t>
            </a:r>
            <a:endParaRPr lang="en-US" sz="1600" kern="1200" dirty="0">
              <a:solidFill>
                <a:prstClr val="black"/>
              </a:solidFill>
              <a:latin typeface="+mn-lt"/>
              <a:ea typeface="ヒラギノ角ゴ Pro W3" pitchFamily="4" charset="-128"/>
              <a:cs typeface="Helvetica" panose="020B0604020202020204" pitchFamily="34" charset="0"/>
            </a:endParaRPr>
          </a:p>
          <a:p>
            <a:pPr marL="228600" indent="-228600">
              <a:lnSpc>
                <a:spcPct val="90000"/>
              </a:lnSpc>
              <a:spcBef>
                <a:spcPts val="1800"/>
              </a:spcBef>
              <a:buFont typeface="Arial" panose="020B0604020202020204" pitchFamily="34" charset="0"/>
              <a:buChar char="•"/>
              <a:defRPr/>
            </a:pPr>
            <a:r>
              <a:rPr lang="en-US" sz="1800" kern="1200" dirty="0">
                <a:solidFill>
                  <a:prstClr val="black"/>
                </a:solidFill>
                <a:latin typeface="+mn-lt"/>
                <a:ea typeface="ヒラギノ角ゴ Pro W3" pitchFamily="4" charset="-128"/>
                <a:cs typeface="Helvetica" panose="020B0604020202020204" pitchFamily="34" charset="0"/>
              </a:rPr>
              <a:t>Standardized approval process for rail transport of bulk </a:t>
            </a:r>
            <a:r>
              <a:rPr lang="en-US" sz="1800" kern="1200" dirty="0" smtClean="0">
                <a:solidFill>
                  <a:prstClr val="black"/>
                </a:solidFill>
                <a:latin typeface="+mn-lt"/>
                <a:ea typeface="ヒラギノ角ゴ Pro W3" pitchFamily="4" charset="-128"/>
                <a:cs typeface="Helvetica" panose="020B0604020202020204" pitchFamily="34" charset="0"/>
              </a:rPr>
              <a:t>explosives.</a:t>
            </a:r>
            <a:endParaRPr lang="en-US" sz="1800" kern="1200" dirty="0">
              <a:solidFill>
                <a:prstClr val="black"/>
              </a:solidFill>
              <a:latin typeface="+mn-lt"/>
              <a:ea typeface="ヒラギノ角ゴ Pro W3" pitchFamily="4" charset="-128"/>
              <a:cs typeface="Helvetica" panose="020B0604020202020204" pitchFamily="34" charset="0"/>
            </a:endParaRPr>
          </a:p>
          <a:p>
            <a:pPr marL="0" indent="0" algn="ctr">
              <a:buFontTx/>
              <a:buNone/>
              <a:defRPr/>
            </a:pPr>
            <a:endParaRPr lang="en-US" altLang="en-US" sz="1800" dirty="0">
              <a:ea typeface="ＭＳ Ｐゴシック" panose="020B0600070205080204" pitchFamily="34" charset="-128"/>
            </a:endParaRPr>
          </a:p>
          <a:p>
            <a:pPr marL="0" indent="0" algn="ctr">
              <a:buFontTx/>
              <a:buNone/>
              <a:defRPr/>
            </a:pPr>
            <a:endParaRPr lang="en-CA" altLang="en-US" sz="1800" dirty="0">
              <a:solidFill>
                <a:srgbClr val="FF0000"/>
              </a:solidFill>
              <a:ea typeface="ＭＳ Ｐゴシック" panose="020B0600070205080204" pitchFamily="34" charset="-128"/>
            </a:endParaRPr>
          </a:p>
          <a:p>
            <a:pPr marL="0" indent="0" algn="ctr">
              <a:buFontTx/>
              <a:buNone/>
              <a:defRPr/>
            </a:pPr>
            <a:endParaRPr lang="en-US" altLang="en-US" sz="1800" dirty="0">
              <a:solidFill>
                <a:srgbClr val="FF0000"/>
              </a:solidFill>
              <a:ea typeface="ＭＳ Ｐゴシック" panose="020B0600070205080204" pitchFamily="34" charset="-128"/>
            </a:endParaRPr>
          </a:p>
        </p:txBody>
      </p:sp>
      <p:sp>
        <p:nvSpPr>
          <p:cNvPr id="20485" name="Slide Number Placeholder 1"/>
          <p:cNvSpPr>
            <a:spLocks noGrp="1"/>
          </p:cNvSpPr>
          <p:nvPr>
            <p:ph type="sldNum" sz="quarter" idx="12"/>
            <p:custDataLst>
              <p:tags r:id="rId1"/>
            </p:custDataLst>
          </p:nvPr>
        </p:nvSpPr>
        <p:spPr>
          <a:xfrm>
            <a:off x="7221538" y="6524625"/>
            <a:ext cx="1922462"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773113">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773113">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CCB7267F-08BD-4493-A91D-E9C4FBE89880}" type="slidenum">
              <a:rPr lang="en-US" altLang="en-US" sz="1200" smtClean="0"/>
              <a:pPr>
                <a:spcBef>
                  <a:spcPct val="0"/>
                </a:spcBef>
                <a:buFontTx/>
                <a:buNone/>
              </a:pPr>
              <a:t>7</a:t>
            </a:fld>
            <a:endParaRPr lang="en-US" altLang="en-US" sz="1200" dirty="0" smtClean="0"/>
          </a:p>
        </p:txBody>
      </p:sp>
      <p:sp>
        <p:nvSpPr>
          <p:cNvPr id="15" name="Title 1"/>
          <p:cNvSpPr txBox="1">
            <a:spLocks/>
          </p:cNvSpPr>
          <p:nvPr>
            <p:custDataLst>
              <p:tags r:id="rId2"/>
            </p:custDataLst>
          </p:nvPr>
        </p:nvSpPr>
        <p:spPr bwMode="auto">
          <a:xfrm>
            <a:off x="492125" y="1485900"/>
            <a:ext cx="6022975" cy="484188"/>
          </a:xfrm>
          <a:prstGeom prst="rect">
            <a:avLst/>
          </a:prstGeom>
          <a:noFill/>
          <a:ln w="9525">
            <a:noFill/>
            <a:miter lim="800000"/>
            <a:headEnd/>
            <a:tailEnd/>
          </a:ln>
          <a:effectLst/>
        </p:spPr>
        <p:txBody>
          <a:bodyPr/>
          <a:lstStyle/>
          <a:p>
            <a:pPr>
              <a:defRPr/>
            </a:pPr>
            <a:r>
              <a:rPr lang="en-CA" sz="2000" b="1" kern="0" cap="all" dirty="0" smtClean="0">
                <a:solidFill>
                  <a:srgbClr val="002060"/>
                </a:solidFill>
                <a:latin typeface="Arial" pitchFamily="34" charset="0"/>
                <a:ea typeface="ＭＳ Ｐゴシック" pitchFamily="-110" charset="-128"/>
                <a:cs typeface="Arial" pitchFamily="34" charset="0"/>
              </a:rPr>
              <a:t>Committee meeting – February 2018</a:t>
            </a:r>
            <a:endParaRPr lang="en-CA" sz="2000" b="1" kern="0" cap="all" dirty="0">
              <a:solidFill>
                <a:srgbClr val="002060"/>
              </a:solidFill>
              <a:latin typeface="Arial" pitchFamily="34" charset="0"/>
              <a:ea typeface="ＭＳ Ｐゴシック" pitchFamily="-110" charset="-128"/>
              <a:cs typeface="Arial" pitchFamily="34" charset="0"/>
            </a:endParaRPr>
          </a:p>
        </p:txBody>
      </p:sp>
      <p:sp>
        <p:nvSpPr>
          <p:cNvPr id="20489" name="Rectangle 2"/>
          <p:cNvSpPr txBox="1">
            <a:spLocks noChangeArrowheads="1"/>
          </p:cNvSpPr>
          <p:nvPr>
            <p:custDataLst>
              <p:tags r:id="rId3"/>
            </p:custDataLst>
          </p:nvPr>
        </p:nvSpPr>
        <p:spPr bwMode="auto">
          <a:xfrm>
            <a:off x="381000" y="815975"/>
            <a:ext cx="521493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CA" altLang="en-US" sz="3200" b="1" dirty="0" smtClean="0">
                <a:solidFill>
                  <a:srgbClr val="16165D"/>
                </a:solidFill>
                <a:latin typeface="Helvetica" pitchFamily="34" charset="0"/>
              </a:rPr>
              <a:t>CGSB 43.151</a:t>
            </a:r>
            <a:endParaRPr lang="en-CA" altLang="en-US" sz="3200" b="1" dirty="0">
              <a:solidFill>
                <a:srgbClr val="16165D"/>
              </a:solidFill>
              <a:latin typeface="Helvetica" pitchFamily="34" charset="0"/>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352425" y="1670050"/>
            <a:ext cx="8510588" cy="1055688"/>
          </a:xfrm>
        </p:spPr>
        <p:txBody>
          <a:bodyPr/>
          <a:lstStyle/>
          <a:p>
            <a:pPr>
              <a:defRPr/>
            </a:pPr>
            <a:r>
              <a:rPr lang="en-US" altLang="en-US" sz="2585" dirty="0">
                <a:solidFill>
                  <a:schemeClr val="tx1"/>
                </a:solidFill>
                <a:ea typeface="ＭＳ Ｐゴシック" panose="020B0600070205080204" pitchFamily="34" charset="-128"/>
                <a:cs typeface="Arial" panose="020B0604020202020204" pitchFamily="34" charset="0"/>
              </a:rPr>
              <a:t/>
            </a:r>
            <a:br>
              <a:rPr lang="en-US" altLang="en-US" sz="2585" dirty="0">
                <a:solidFill>
                  <a:schemeClr val="tx1"/>
                </a:solidFill>
                <a:ea typeface="ＭＳ Ｐゴシック" panose="020B0600070205080204" pitchFamily="34" charset="-128"/>
                <a:cs typeface="Arial" panose="020B0604020202020204" pitchFamily="34" charset="0"/>
              </a:rPr>
            </a:br>
            <a:endParaRPr lang="en-US" altLang="en-US" sz="2585" dirty="0">
              <a:solidFill>
                <a:schemeClr val="tx1"/>
              </a:solidFill>
              <a:ea typeface="ＭＳ Ｐゴシック" panose="020B0600070205080204" pitchFamily="34" charset="-128"/>
              <a:cs typeface="Arial" panose="020B0604020202020204" pitchFamily="34" charset="0"/>
            </a:endParaRPr>
          </a:p>
        </p:txBody>
      </p:sp>
      <p:sp>
        <p:nvSpPr>
          <p:cNvPr id="68611" name="Content Placeholder 2"/>
          <p:cNvSpPr>
            <a:spLocks noGrp="1"/>
          </p:cNvSpPr>
          <p:nvPr>
            <p:ph idx="1"/>
          </p:nvPr>
        </p:nvSpPr>
        <p:spPr>
          <a:xfrm>
            <a:off x="457200" y="2000250"/>
            <a:ext cx="7143750" cy="1885950"/>
          </a:xfrm>
        </p:spPr>
        <p:txBody>
          <a:bodyPr/>
          <a:lstStyle/>
          <a:p>
            <a:pPr marL="228600" lvl="0" indent="-228600">
              <a:lnSpc>
                <a:spcPct val="90000"/>
              </a:lnSpc>
              <a:spcBef>
                <a:spcPts val="1800"/>
              </a:spcBef>
              <a:buFont typeface="Arial" panose="020B0604020202020204" pitchFamily="34" charset="0"/>
              <a:buChar char="•"/>
              <a:defRPr/>
            </a:pPr>
            <a:r>
              <a:rPr lang="en-US" altLang="en-US" sz="2000" kern="1200" dirty="0" smtClean="0">
                <a:solidFill>
                  <a:prstClr val="black"/>
                </a:solidFill>
                <a:latin typeface="+mn-lt"/>
                <a:ea typeface="MS PGothic" panose="020B0600070205080204" pitchFamily="34" charset="-128"/>
                <a:cs typeface="Helvetica" panose="020B0604020202020204" pitchFamily="34" charset="0"/>
              </a:rPr>
              <a:t>Final Public Consultation – </a:t>
            </a:r>
            <a:r>
              <a:rPr lang="en-US" altLang="en-US" sz="2000" b="1" kern="1200" dirty="0" smtClean="0">
                <a:solidFill>
                  <a:prstClr val="black"/>
                </a:solidFill>
                <a:latin typeface="+mn-lt"/>
                <a:ea typeface="MS PGothic" panose="020B0600070205080204" pitchFamily="34" charset="-128"/>
                <a:cs typeface="Helvetica" panose="020B0604020202020204" pitchFamily="34" charset="0"/>
              </a:rPr>
              <a:t>June/July 2018</a:t>
            </a:r>
            <a:endParaRPr lang="en-US" altLang="en-US" sz="2000" kern="1200" dirty="0">
              <a:solidFill>
                <a:prstClr val="black"/>
              </a:solidFill>
              <a:latin typeface="+mn-lt"/>
              <a:ea typeface="ヒラギノ角ゴ Pro W3" pitchFamily="4" charset="-128"/>
              <a:cs typeface="Helvetica" panose="020B0604020202020204" pitchFamily="34" charset="0"/>
            </a:endParaRPr>
          </a:p>
          <a:p>
            <a:pPr marL="228600" lvl="0" indent="-228600">
              <a:lnSpc>
                <a:spcPct val="90000"/>
              </a:lnSpc>
              <a:spcBef>
                <a:spcPts val="1800"/>
              </a:spcBef>
              <a:buFont typeface="Arial" panose="020B0604020202020204" pitchFamily="34" charset="0"/>
              <a:buChar char="•"/>
              <a:defRPr/>
            </a:pPr>
            <a:r>
              <a:rPr lang="en-US" altLang="en-US" sz="2000" kern="1200" dirty="0" smtClean="0">
                <a:solidFill>
                  <a:prstClr val="black"/>
                </a:solidFill>
                <a:latin typeface="+mn-lt"/>
                <a:ea typeface="MS PGothic" panose="020B0600070205080204" pitchFamily="34" charset="-128"/>
                <a:cs typeface="Helvetica" panose="020B0604020202020204" pitchFamily="34" charset="0"/>
              </a:rPr>
              <a:t>Upcoming committee meeting / teleconference to discuss comments from public consultation - </a:t>
            </a:r>
            <a:r>
              <a:rPr lang="en-US" altLang="en-US" sz="2000" b="1" kern="1200" dirty="0" smtClean="0">
                <a:solidFill>
                  <a:prstClr val="black"/>
                </a:solidFill>
                <a:latin typeface="+mn-lt"/>
                <a:ea typeface="MS PGothic" panose="020B0600070205080204" pitchFamily="34" charset="-128"/>
                <a:cs typeface="Helvetica" panose="020B0604020202020204" pitchFamily="34" charset="0"/>
              </a:rPr>
              <a:t>Winter 2018/2019</a:t>
            </a:r>
            <a:endParaRPr lang="en-US" sz="2000" i="1" kern="1200" dirty="0">
              <a:solidFill>
                <a:prstClr val="black"/>
              </a:solidFill>
              <a:latin typeface="+mn-lt"/>
              <a:ea typeface="ヒラギノ角ゴ Pro W3" pitchFamily="4" charset="-128"/>
              <a:cs typeface="Helvetica" panose="020B0604020202020204" pitchFamily="34" charset="0"/>
            </a:endParaRPr>
          </a:p>
          <a:p>
            <a:pPr marL="228600" indent="-228600">
              <a:lnSpc>
                <a:spcPct val="90000"/>
              </a:lnSpc>
              <a:spcBef>
                <a:spcPts val="1800"/>
              </a:spcBef>
              <a:buFont typeface="Arial" panose="020B0604020202020204" pitchFamily="34" charset="0"/>
              <a:buChar char="•"/>
              <a:defRPr/>
            </a:pPr>
            <a:r>
              <a:rPr lang="en-US" sz="2000" kern="1200" dirty="0" smtClean="0">
                <a:solidFill>
                  <a:prstClr val="black"/>
                </a:solidFill>
                <a:latin typeface="+mn-lt"/>
                <a:ea typeface="MS PGothic" panose="020B0600070205080204" pitchFamily="34" charset="-128"/>
                <a:cs typeface="Helvetica" panose="020B0604020202020204" pitchFamily="34" charset="0"/>
              </a:rPr>
              <a:t>Planned Publication - </a:t>
            </a:r>
            <a:r>
              <a:rPr lang="en-US" sz="2000" b="1" kern="1200" dirty="0" smtClean="0">
                <a:solidFill>
                  <a:prstClr val="black"/>
                </a:solidFill>
                <a:latin typeface="+mn-lt"/>
                <a:ea typeface="MS PGothic" panose="020B0600070205080204" pitchFamily="34" charset="-128"/>
                <a:cs typeface="Helvetica" panose="020B0604020202020204" pitchFamily="34" charset="0"/>
              </a:rPr>
              <a:t>Spring 2019</a:t>
            </a:r>
            <a:endParaRPr lang="en-US" sz="2000" kern="1200" dirty="0">
              <a:solidFill>
                <a:prstClr val="black"/>
              </a:solidFill>
              <a:latin typeface="+mn-lt"/>
              <a:ea typeface="MS PGothic" panose="020B0600070205080204" pitchFamily="34" charset="-128"/>
              <a:cs typeface="Helvetica" panose="020B0604020202020204" pitchFamily="34" charset="0"/>
            </a:endParaRPr>
          </a:p>
          <a:p>
            <a:pPr marL="0" indent="0" algn="ctr">
              <a:buFontTx/>
              <a:buNone/>
              <a:defRPr/>
            </a:pPr>
            <a:endParaRPr lang="en-US" altLang="en-US" sz="2215" dirty="0">
              <a:ea typeface="ＭＳ Ｐゴシック" panose="020B0600070205080204" pitchFamily="34" charset="-128"/>
            </a:endParaRPr>
          </a:p>
          <a:p>
            <a:pPr marL="0" indent="0" algn="ctr">
              <a:buFontTx/>
              <a:buNone/>
              <a:defRPr/>
            </a:pPr>
            <a:endParaRPr lang="en-CA" altLang="en-US" sz="2215" dirty="0">
              <a:solidFill>
                <a:srgbClr val="FF0000"/>
              </a:solidFill>
              <a:ea typeface="ＭＳ Ｐゴシック" panose="020B0600070205080204" pitchFamily="34" charset="-128"/>
            </a:endParaRPr>
          </a:p>
          <a:p>
            <a:pPr marL="0" indent="0" algn="ctr">
              <a:buFontTx/>
              <a:buNone/>
              <a:defRPr/>
            </a:pPr>
            <a:endParaRPr lang="en-US" altLang="en-US" sz="2215" dirty="0">
              <a:solidFill>
                <a:srgbClr val="FF0000"/>
              </a:solidFill>
              <a:ea typeface="ＭＳ Ｐゴシック" panose="020B0600070205080204" pitchFamily="34" charset="-128"/>
            </a:endParaRPr>
          </a:p>
        </p:txBody>
      </p:sp>
      <p:sp>
        <p:nvSpPr>
          <p:cNvPr id="22533" name="Slide Number Placeholder 1"/>
          <p:cNvSpPr>
            <a:spLocks noGrp="1"/>
          </p:cNvSpPr>
          <p:nvPr>
            <p:ph type="sldNum" sz="quarter" idx="12"/>
            <p:custDataLst>
              <p:tags r:id="rId1"/>
            </p:custDataLst>
          </p:nvPr>
        </p:nvSpPr>
        <p:spPr>
          <a:xfrm>
            <a:off x="7221538" y="6524625"/>
            <a:ext cx="1922462"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773113">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773113">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F2DEAB60-2CE2-4295-910D-BB44FB87BB56}" type="slidenum">
              <a:rPr lang="en-US" altLang="en-US" sz="1200" smtClean="0"/>
              <a:pPr>
                <a:spcBef>
                  <a:spcPct val="0"/>
                </a:spcBef>
                <a:buFontTx/>
                <a:buNone/>
              </a:pPr>
              <a:t>8</a:t>
            </a:fld>
            <a:endParaRPr lang="en-US" altLang="en-US" sz="1200" smtClean="0"/>
          </a:p>
        </p:txBody>
      </p:sp>
      <p:sp>
        <p:nvSpPr>
          <p:cNvPr id="15" name="Title 1"/>
          <p:cNvSpPr txBox="1">
            <a:spLocks/>
          </p:cNvSpPr>
          <p:nvPr>
            <p:custDataLst>
              <p:tags r:id="rId2"/>
            </p:custDataLst>
          </p:nvPr>
        </p:nvSpPr>
        <p:spPr bwMode="auto">
          <a:xfrm>
            <a:off x="457200" y="1458914"/>
            <a:ext cx="7715250" cy="433388"/>
          </a:xfrm>
          <a:prstGeom prst="rect">
            <a:avLst/>
          </a:prstGeom>
          <a:noFill/>
          <a:ln w="9525">
            <a:noFill/>
            <a:miter lim="800000"/>
            <a:headEnd/>
            <a:tailEnd/>
          </a:ln>
          <a:effectLst/>
        </p:spPr>
        <p:txBody>
          <a:bodyPr/>
          <a:lstStyle/>
          <a:p>
            <a:pPr>
              <a:defRPr/>
            </a:pPr>
            <a:r>
              <a:rPr lang="en-CA" sz="2000" b="1" kern="0" cap="all" dirty="0" smtClean="0">
                <a:solidFill>
                  <a:srgbClr val="002060"/>
                </a:solidFill>
                <a:latin typeface="Arial" pitchFamily="34" charset="0"/>
                <a:ea typeface="ＭＳ Ｐゴシック" pitchFamily="-110" charset="-128"/>
                <a:cs typeface="Arial" pitchFamily="34" charset="0"/>
              </a:rPr>
              <a:t>Status</a:t>
            </a:r>
            <a:endParaRPr lang="en-CA" sz="2000" b="1" kern="0" cap="all" dirty="0">
              <a:solidFill>
                <a:srgbClr val="002060"/>
              </a:solidFill>
              <a:latin typeface="Arial" pitchFamily="34" charset="0"/>
              <a:ea typeface="ＭＳ Ｐゴシック" pitchFamily="-110" charset="-128"/>
              <a:cs typeface="Arial" pitchFamily="34" charset="0"/>
            </a:endParaRPr>
          </a:p>
        </p:txBody>
      </p:sp>
      <p:sp>
        <p:nvSpPr>
          <p:cNvPr id="22536" name="Rectangle 2"/>
          <p:cNvSpPr txBox="1">
            <a:spLocks noChangeArrowheads="1"/>
          </p:cNvSpPr>
          <p:nvPr>
            <p:custDataLst>
              <p:tags r:id="rId3"/>
            </p:custDataLst>
          </p:nvPr>
        </p:nvSpPr>
        <p:spPr bwMode="auto">
          <a:xfrm>
            <a:off x="276225" y="820738"/>
            <a:ext cx="532447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1" hangingPunct="1">
              <a:spcBef>
                <a:spcPct val="0"/>
              </a:spcBef>
              <a:buFontTx/>
              <a:buNone/>
            </a:pPr>
            <a:r>
              <a:rPr lang="en-CA" altLang="en-US" sz="3200" b="1" dirty="0">
                <a:solidFill>
                  <a:srgbClr val="16165D"/>
                </a:solidFill>
                <a:latin typeface="Helvetica" pitchFamily="34" charset="0"/>
              </a:rPr>
              <a:t> </a:t>
            </a:r>
            <a:r>
              <a:rPr lang="en-CA" altLang="en-US" sz="3200" b="1" dirty="0" smtClean="0">
                <a:solidFill>
                  <a:srgbClr val="16165D"/>
                </a:solidFill>
                <a:latin typeface="Helvetica" pitchFamily="34" charset="0"/>
              </a:rPr>
              <a:t>CGSB 43.151</a:t>
            </a:r>
            <a:endParaRPr lang="en-CA" altLang="en-US" sz="3200" b="1" dirty="0">
              <a:solidFill>
                <a:srgbClr val="16165D"/>
              </a:solidFill>
              <a:latin typeface="Helvetica" pitchFamily="34" charset="0"/>
            </a:endParaRP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4"/>
          <p:cNvSpPr txBox="1">
            <a:spLocks noChangeArrowheads="1"/>
          </p:cNvSpPr>
          <p:nvPr>
            <p:custDataLst>
              <p:tags r:id="rId1"/>
            </p:custDataLst>
          </p:nvPr>
        </p:nvSpPr>
        <p:spPr bwMode="auto">
          <a:xfrm>
            <a:off x="400050" y="914400"/>
            <a:ext cx="8643938"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r>
              <a:rPr lang="en-CA" altLang="en-US" sz="3000" b="1" dirty="0" smtClean="0">
                <a:solidFill>
                  <a:srgbClr val="16165D"/>
                </a:solidFill>
                <a:latin typeface="Helvetica" pitchFamily="34" charset="0"/>
              </a:rPr>
              <a:t>TP 14850</a:t>
            </a:r>
            <a:endParaRPr lang="en-CA" altLang="en-US" sz="3000" b="1" dirty="0">
              <a:solidFill>
                <a:srgbClr val="16165D"/>
              </a:solidFill>
              <a:latin typeface="Helvetica" pitchFamily="34" charset="0"/>
            </a:endParaRPr>
          </a:p>
        </p:txBody>
      </p:sp>
      <p:sp>
        <p:nvSpPr>
          <p:cNvPr id="28676" name="Slide Number Placeholder 1"/>
          <p:cNvSpPr>
            <a:spLocks noGrp="1"/>
          </p:cNvSpPr>
          <p:nvPr>
            <p:ph type="sldNum" sz="quarter" idx="12"/>
            <p:custDataLst>
              <p:tags r:id="rId2"/>
            </p:custDataLst>
          </p:nvPr>
        </p:nvSpPr>
        <p:spPr>
          <a:xfrm>
            <a:off x="7221538" y="6524625"/>
            <a:ext cx="1922462" cy="3333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3113">
              <a:spcBef>
                <a:spcPct val="20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773113">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773113">
              <a:spcBef>
                <a:spcPct val="20000"/>
              </a:spcBef>
              <a:buChar char="•"/>
              <a:defRPr sz="2400">
                <a:solidFill>
                  <a:schemeClr val="tx1"/>
                </a:solidFill>
                <a:latin typeface="Arial" panose="020B0604020202020204" pitchFamily="34" charset="0"/>
                <a:ea typeface="Helvetica" pitchFamily="34" charset="0"/>
                <a:cs typeface="Arial" panose="020B0604020202020204" pitchFamily="34" charset="0"/>
              </a:defRPr>
            </a:lvl3pPr>
            <a:lvl4pPr marL="16002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773113">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773113"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a:spcBef>
                <a:spcPct val="0"/>
              </a:spcBef>
              <a:buFontTx/>
              <a:buNone/>
            </a:pPr>
            <a:fld id="{7B5AECCD-802A-4680-A886-AE01D109958D}" type="slidenum">
              <a:rPr lang="en-US" altLang="en-US" sz="1200" smtClean="0"/>
              <a:pPr>
                <a:spcBef>
                  <a:spcPct val="0"/>
                </a:spcBef>
                <a:buFontTx/>
                <a:buNone/>
              </a:pPr>
              <a:t>9</a:t>
            </a:fld>
            <a:endParaRPr lang="en-US" altLang="en-US" sz="1200" smtClean="0"/>
          </a:p>
        </p:txBody>
      </p:sp>
      <p:sp>
        <p:nvSpPr>
          <p:cNvPr id="11" name="TextBox 10"/>
          <p:cNvSpPr txBox="1"/>
          <p:nvPr/>
        </p:nvSpPr>
        <p:spPr>
          <a:xfrm>
            <a:off x="457200" y="2000250"/>
            <a:ext cx="8586788" cy="4647426"/>
          </a:xfrm>
          <a:prstGeom prst="rect">
            <a:avLst/>
          </a:prstGeom>
          <a:noFill/>
        </p:spPr>
        <p:txBody>
          <a:bodyPr>
            <a:spAutoFit/>
          </a:bodyPr>
          <a:lstStyle/>
          <a:p>
            <a:pPr marL="0" indent="0">
              <a:spcBef>
                <a:spcPts val="1200"/>
              </a:spcBef>
              <a:buFont typeface="Arial" panose="020B0604020202020204" pitchFamily="34" charset="0"/>
              <a:buNone/>
              <a:defRPr/>
            </a:pPr>
            <a:r>
              <a:rPr lang="en-US" sz="1800" b="1" dirty="0">
                <a:latin typeface="+mn-lt"/>
                <a:cs typeface="Helvetica" panose="020B0604020202020204" pitchFamily="34" charset="0"/>
              </a:rPr>
              <a:t>What’s New?</a:t>
            </a:r>
          </a:p>
          <a:p>
            <a:pPr marL="285750" indent="-285750">
              <a:spcBef>
                <a:spcPts val="1200"/>
              </a:spcBef>
              <a:buFont typeface="Arial" panose="020B0604020202020204" pitchFamily="34" charset="0"/>
              <a:buChar char="•"/>
              <a:defRPr/>
            </a:pPr>
            <a:r>
              <a:rPr lang="en-US" sz="1700" dirty="0">
                <a:latin typeface="+mn-lt"/>
                <a:cs typeface="Helvetica" panose="020B0604020202020204" pitchFamily="34" charset="0"/>
              </a:rPr>
              <a:t>Improved alignment with the 20th edition of the </a:t>
            </a:r>
            <a:r>
              <a:rPr lang="en-US" sz="1700" dirty="0" smtClean="0">
                <a:latin typeface="+mn-lt"/>
                <a:cs typeface="Helvetica" panose="020B0604020202020204" pitchFamily="34" charset="0"/>
              </a:rPr>
              <a:t>UN </a:t>
            </a:r>
            <a:r>
              <a:rPr lang="en-US" sz="1700" dirty="0">
                <a:latin typeface="+mn-lt"/>
                <a:cs typeface="Helvetica" panose="020B0604020202020204" pitchFamily="34" charset="0"/>
              </a:rPr>
              <a:t>Model Regulations;</a:t>
            </a:r>
          </a:p>
          <a:p>
            <a:pPr marL="285750" indent="-285750">
              <a:spcBef>
                <a:spcPts val="1200"/>
              </a:spcBef>
              <a:buFont typeface="Arial" panose="020B0604020202020204" pitchFamily="34" charset="0"/>
              <a:buChar char="•"/>
              <a:defRPr/>
            </a:pPr>
            <a:r>
              <a:rPr lang="en-US" sz="1700" dirty="0">
                <a:latin typeface="+mn-lt"/>
                <a:cs typeface="Helvetica" panose="020B0604020202020204" pitchFamily="34" charset="0"/>
              </a:rPr>
              <a:t>Revisited packing instructions to improve structure, presentation and usability;</a:t>
            </a:r>
          </a:p>
          <a:p>
            <a:pPr marL="285750" indent="-285750">
              <a:spcBef>
                <a:spcPts val="1200"/>
              </a:spcBef>
              <a:buFont typeface="Arial" panose="020B0604020202020204" pitchFamily="34" charset="0"/>
              <a:buChar char="•"/>
              <a:defRPr/>
            </a:pPr>
            <a:r>
              <a:rPr lang="en-US" sz="1700" dirty="0">
                <a:latin typeface="+mn-lt"/>
                <a:cs typeface="Helvetica" panose="020B0604020202020204" pitchFamily="34" charset="0"/>
              </a:rPr>
              <a:t>Added requirements where manufacturers will now have to periodically retest a representative sample of a container at an interval of no more than five years;</a:t>
            </a:r>
          </a:p>
          <a:p>
            <a:pPr marL="285750" indent="-285750">
              <a:spcBef>
                <a:spcPts val="1200"/>
              </a:spcBef>
              <a:buFont typeface="Arial" panose="020B0604020202020204" pitchFamily="34" charset="0"/>
              <a:buChar char="•"/>
              <a:defRPr/>
            </a:pPr>
            <a:r>
              <a:rPr lang="en-US" sz="1700" dirty="0">
                <a:latin typeface="+mn-lt"/>
                <a:cs typeface="Helvetica" panose="020B0604020202020204" pitchFamily="34" charset="0"/>
              </a:rPr>
              <a:t>Incorporated a conditional exemption for the use of plastic drums and </a:t>
            </a:r>
            <a:r>
              <a:rPr lang="en-US" sz="1700" dirty="0" err="1">
                <a:latin typeface="+mn-lt"/>
                <a:cs typeface="Helvetica" panose="020B0604020202020204" pitchFamily="34" charset="0"/>
              </a:rPr>
              <a:t>jerricans</a:t>
            </a:r>
            <a:r>
              <a:rPr lang="en-US" sz="1700" dirty="0">
                <a:latin typeface="+mn-lt"/>
                <a:cs typeface="Helvetica" panose="020B0604020202020204" pitchFamily="34" charset="0"/>
              </a:rPr>
              <a:t> past 60 months of the date of manufacture; and</a:t>
            </a:r>
          </a:p>
          <a:p>
            <a:pPr marL="285750" indent="-285750">
              <a:spcBef>
                <a:spcPts val="1200"/>
              </a:spcBef>
              <a:buFont typeface="Arial" panose="020B0604020202020204" pitchFamily="34" charset="0"/>
              <a:buChar char="•"/>
              <a:defRPr/>
            </a:pPr>
            <a:r>
              <a:rPr lang="en-US" sz="1700" dirty="0">
                <a:latin typeface="+mn-lt"/>
                <a:cs typeface="Helvetica" panose="020B0604020202020204" pitchFamily="34" charset="0"/>
              </a:rPr>
              <a:t>Clarified requirements for transporting dangerous goods waste.</a:t>
            </a:r>
          </a:p>
          <a:p>
            <a:pPr marL="0" indent="0">
              <a:spcBef>
                <a:spcPts val="1800"/>
              </a:spcBef>
              <a:buFont typeface="Arial" panose="020B0604020202020204" pitchFamily="34" charset="0"/>
              <a:buNone/>
              <a:defRPr/>
            </a:pPr>
            <a:r>
              <a:rPr lang="en-CA" sz="1800" b="1" dirty="0" smtClean="0">
                <a:latin typeface="+mn-lt"/>
                <a:ea typeface="MS PGothic" panose="020B0600070205080204" pitchFamily="34" charset="-128"/>
                <a:cs typeface="Helvetica" panose="020B0604020202020204" pitchFamily="34" charset="0"/>
              </a:rPr>
              <a:t>Status</a:t>
            </a:r>
            <a:endParaRPr lang="en-CA" sz="1800" b="1" dirty="0">
              <a:latin typeface="+mn-lt"/>
              <a:ea typeface="MS PGothic" panose="020B0600070205080204" pitchFamily="34" charset="-128"/>
              <a:cs typeface="Helvetica" panose="020B0604020202020204" pitchFamily="34" charset="0"/>
            </a:endParaRPr>
          </a:p>
          <a:p>
            <a:pPr marL="285750" indent="-285750">
              <a:spcBef>
                <a:spcPts val="1000"/>
              </a:spcBef>
              <a:buFont typeface="Arial" panose="020B0604020202020204" pitchFamily="34" charset="0"/>
              <a:buChar char="•"/>
              <a:defRPr/>
            </a:pPr>
            <a:r>
              <a:rPr lang="en-CA" sz="1700" dirty="0" smtClean="0">
                <a:latin typeface="+mn-lt"/>
                <a:cs typeface="Helvetica" panose="020B0604020202020204" pitchFamily="34" charset="0"/>
              </a:rPr>
              <a:t>Final Public Consultation – </a:t>
            </a:r>
            <a:r>
              <a:rPr lang="en-CA" sz="1700" b="1" dirty="0" smtClean="0">
                <a:latin typeface="+mn-lt"/>
                <a:cs typeface="Helvetica" panose="020B0604020202020204" pitchFamily="34" charset="0"/>
              </a:rPr>
              <a:t>February/March 2018</a:t>
            </a:r>
            <a:endParaRPr lang="en-CA" sz="1700" dirty="0" smtClean="0">
              <a:latin typeface="+mn-lt"/>
              <a:cs typeface="Helvetica" panose="020B0604020202020204" pitchFamily="34" charset="0"/>
            </a:endParaRPr>
          </a:p>
          <a:p>
            <a:pPr marL="285750" indent="-285750">
              <a:spcBef>
                <a:spcPts val="1000"/>
              </a:spcBef>
              <a:buFont typeface="Arial" panose="020B0604020202020204" pitchFamily="34" charset="0"/>
              <a:buChar char="•"/>
              <a:defRPr/>
            </a:pPr>
            <a:r>
              <a:rPr lang="en-CA" sz="1700" dirty="0" smtClean="0">
                <a:latin typeface="+mn-lt"/>
                <a:cs typeface="Helvetica" panose="020B0604020202020204" pitchFamily="34" charset="0"/>
              </a:rPr>
              <a:t>Planned Publication – </a:t>
            </a:r>
            <a:r>
              <a:rPr lang="en-CA" sz="1700" b="1" dirty="0" smtClean="0">
                <a:latin typeface="+mn-lt"/>
                <a:cs typeface="Helvetica" panose="020B0604020202020204" pitchFamily="34" charset="0"/>
              </a:rPr>
              <a:t>Spring 2019</a:t>
            </a:r>
          </a:p>
          <a:p>
            <a:pPr marL="285750" indent="-285750">
              <a:spcBef>
                <a:spcPts val="1000"/>
              </a:spcBef>
              <a:buFont typeface="Arial" panose="020B0604020202020204" pitchFamily="34" charset="0"/>
              <a:buChar char="•"/>
              <a:defRPr/>
            </a:pPr>
            <a:r>
              <a:rPr lang="en-CA" sz="1700" b="1" i="1" dirty="0" smtClean="0">
                <a:latin typeface="+mn-lt"/>
                <a:cs typeface="Helvetica" panose="020B0604020202020204" pitchFamily="34" charset="0"/>
              </a:rPr>
              <a:t>Next Edition will migrate towards CGSB 43.150</a:t>
            </a:r>
          </a:p>
        </p:txBody>
      </p:sp>
      <p:sp>
        <p:nvSpPr>
          <p:cNvPr id="6" name="Title 1"/>
          <p:cNvSpPr txBox="1">
            <a:spLocks/>
          </p:cNvSpPr>
          <p:nvPr>
            <p:custDataLst>
              <p:tags r:id="rId3"/>
            </p:custDataLst>
          </p:nvPr>
        </p:nvSpPr>
        <p:spPr bwMode="auto">
          <a:xfrm>
            <a:off x="457200" y="1485900"/>
            <a:ext cx="8458200" cy="514350"/>
          </a:xfrm>
          <a:prstGeom prst="rect">
            <a:avLst/>
          </a:prstGeom>
          <a:noFill/>
          <a:ln w="9525">
            <a:noFill/>
            <a:miter lim="800000"/>
            <a:headEnd/>
            <a:tailEnd/>
          </a:ln>
          <a:effectLst/>
        </p:spPr>
        <p:txBody>
          <a:bodyPr/>
          <a:lstStyle/>
          <a:p>
            <a:pPr>
              <a:defRPr/>
            </a:pPr>
            <a:r>
              <a:rPr lang="en-CA" sz="1900" i="1" dirty="0">
                <a:solidFill>
                  <a:srgbClr val="16165D"/>
                </a:solidFill>
                <a:latin typeface="+mn-lt"/>
                <a:ea typeface="ヒラギノ角ゴ Pro W3" pitchFamily="4" charset="-128"/>
                <a:cs typeface="Helvetica" panose="020B0604020202020204" pitchFamily="34" charset="0"/>
              </a:rPr>
              <a:t>Small containers for </a:t>
            </a:r>
            <a:r>
              <a:rPr lang="en-CA" sz="1900" i="1" dirty="0" smtClean="0">
                <a:solidFill>
                  <a:srgbClr val="16165D"/>
                </a:solidFill>
                <a:latin typeface="+mn-lt"/>
                <a:ea typeface="ヒラギノ角ゴ Pro W3" pitchFamily="4" charset="-128"/>
                <a:cs typeface="Helvetica" panose="020B0604020202020204" pitchFamily="34" charset="0"/>
              </a:rPr>
              <a:t>transport of dangerous goods, </a:t>
            </a:r>
            <a:r>
              <a:rPr lang="en-CA" sz="1900" i="1" dirty="0">
                <a:solidFill>
                  <a:srgbClr val="16165D"/>
                </a:solidFill>
                <a:latin typeface="+mn-lt"/>
                <a:ea typeface="ヒラギノ角ゴ Pro W3" pitchFamily="4" charset="-128"/>
                <a:cs typeface="Helvetica" panose="020B0604020202020204" pitchFamily="34" charset="0"/>
              </a:rPr>
              <a:t>C</a:t>
            </a:r>
            <a:r>
              <a:rPr lang="en-CA" sz="1900" i="1" dirty="0" smtClean="0">
                <a:solidFill>
                  <a:srgbClr val="16165D"/>
                </a:solidFill>
                <a:latin typeface="+mn-lt"/>
                <a:ea typeface="ヒラギノ角ゴ Pro W3" pitchFamily="4" charset="-128"/>
                <a:cs typeface="Helvetica" panose="020B0604020202020204" pitchFamily="34" charset="0"/>
              </a:rPr>
              <a:t>lasses </a:t>
            </a:r>
            <a:r>
              <a:rPr lang="en-CA" sz="1900" i="1" dirty="0">
                <a:solidFill>
                  <a:srgbClr val="16165D"/>
                </a:solidFill>
                <a:latin typeface="+mn-lt"/>
                <a:ea typeface="ヒラギノ角ゴ Pro W3" pitchFamily="4" charset="-128"/>
                <a:cs typeface="Helvetica" panose="020B0604020202020204" pitchFamily="34" charset="0"/>
              </a:rPr>
              <a:t>3, 4, 5, 6.1, 8 &amp; 9</a:t>
            </a:r>
          </a:p>
        </p:txBody>
      </p:sp>
      <p:pic>
        <p:nvPicPr>
          <p:cNvPr id="7" name="Picture 2"/>
          <p:cNvPicPr>
            <a:picLocks noChangeAspect="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6400800" y="4914290"/>
            <a:ext cx="2290908" cy="180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6"/>
</p:tagLst>
</file>

<file path=ppt/tags/tag13.xml><?xml version="1.0" encoding="utf-8"?>
<p:tagLst xmlns:a="http://schemas.openxmlformats.org/drawingml/2006/main" xmlns:r="http://schemas.openxmlformats.org/officeDocument/2006/relationships" xmlns:p="http://schemas.openxmlformats.org/presentationml/2006/main">
  <p:tag name="NUM" val="5"/>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5.xml><?xml version="1.0" encoding="utf-8"?>
<p:tagLst xmlns:a="http://schemas.openxmlformats.org/drawingml/2006/main" xmlns:r="http://schemas.openxmlformats.org/officeDocument/2006/relationships" xmlns:p="http://schemas.openxmlformats.org/presentationml/2006/main">
  <p:tag name="NUM" val="6"/>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5"/>
</p:tagLst>
</file>

<file path=ppt/tags/tag18.xml><?xml version="1.0" encoding="utf-8"?>
<p:tagLst xmlns:a="http://schemas.openxmlformats.org/drawingml/2006/main" xmlns:r="http://schemas.openxmlformats.org/officeDocument/2006/relationships" xmlns:p="http://schemas.openxmlformats.org/presentationml/2006/main">
  <p:tag name="NUM" val="6"/>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5"/>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4"/>
</p:tagLst>
</file>

<file path=ppt/tags/tag24.xml><?xml version="1.0" encoding="utf-8"?>
<p:tagLst xmlns:a="http://schemas.openxmlformats.org/drawingml/2006/main" xmlns:r="http://schemas.openxmlformats.org/officeDocument/2006/relationships" xmlns:p="http://schemas.openxmlformats.org/presentationml/2006/main">
  <p:tag name="NUM" val="5"/>
</p:tagLst>
</file>

<file path=ppt/tags/tag25.xml><?xml version="1.0" encoding="utf-8"?>
<p:tagLst xmlns:a="http://schemas.openxmlformats.org/drawingml/2006/main" xmlns:r="http://schemas.openxmlformats.org/officeDocument/2006/relationships" xmlns:p="http://schemas.openxmlformats.org/presentationml/2006/main">
  <p:tag name="NUM" val="1"/>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4"/>
</p:tagLst>
</file>

<file path=ppt/tags/tag28.xml><?xml version="1.0" encoding="utf-8"?>
<p:tagLst xmlns:a="http://schemas.openxmlformats.org/drawingml/2006/main" xmlns:r="http://schemas.openxmlformats.org/officeDocument/2006/relationships" xmlns:p="http://schemas.openxmlformats.org/presentationml/2006/main">
  <p:tag name="NUM" val="6"/>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6"/>
</p:tagLst>
</file>

<file path=ppt/tags/tag31.xml><?xml version="1.0" encoding="utf-8"?>
<p:tagLst xmlns:a="http://schemas.openxmlformats.org/drawingml/2006/main" xmlns:r="http://schemas.openxmlformats.org/officeDocument/2006/relationships" xmlns:p="http://schemas.openxmlformats.org/presentationml/2006/main">
  <p:tag name="NUM" val="4"/>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6"/>
</p:tagLst>
</file>

<file path=ppt/tags/tag34.xml><?xml version="1.0" encoding="utf-8"?>
<p:tagLst xmlns:a="http://schemas.openxmlformats.org/drawingml/2006/main" xmlns:r="http://schemas.openxmlformats.org/officeDocument/2006/relationships" xmlns:p="http://schemas.openxmlformats.org/presentationml/2006/main">
  <p:tag name="NUM" val="5"/>
</p:tagLst>
</file>

<file path=ppt/tags/tag35.xml><?xml version="1.0" encoding="utf-8"?>
<p:tagLst xmlns:a="http://schemas.openxmlformats.org/drawingml/2006/main" xmlns:r="http://schemas.openxmlformats.org/officeDocument/2006/relationships" xmlns:p="http://schemas.openxmlformats.org/presentationml/2006/main">
  <p:tag name="NUM" val="6"/>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6"/>
</p:tagLst>
</file>

<file path=ppt/tags/tag38.xml><?xml version="1.0" encoding="utf-8"?>
<p:tagLst xmlns:a="http://schemas.openxmlformats.org/drawingml/2006/main" xmlns:r="http://schemas.openxmlformats.org/officeDocument/2006/relationships" xmlns:p="http://schemas.openxmlformats.org/presentationml/2006/main">
  <p:tag name="NUM" val="4"/>
</p:tagLst>
</file>

<file path=ppt/tags/tag39.xml><?xml version="1.0" encoding="utf-8"?>
<p:tagLst xmlns:a="http://schemas.openxmlformats.org/drawingml/2006/main" xmlns:r="http://schemas.openxmlformats.org/officeDocument/2006/relationships" xmlns:p="http://schemas.openxmlformats.org/presentationml/2006/main">
  <p:tag name="NUM" val="6"/>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NUM" val="2"/>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heme2">
  <a:themeElements>
    <a:clrScheme name="Custom 4">
      <a:dk1>
        <a:sysClr val="windowText" lastClr="000000"/>
      </a:dk1>
      <a:lt1>
        <a:srgbClr val="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Flow</Template>
  <TotalTime>7649</TotalTime>
  <Words>1235</Words>
  <Application>Microsoft Office PowerPoint</Application>
  <PresentationFormat>On-screen Show (4:3)</PresentationFormat>
  <Paragraphs>209</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Arial Unicode MS</vt:lpstr>
      <vt:lpstr>ＭＳ Ｐゴシック</vt:lpstr>
      <vt:lpstr>ＭＳ Ｐゴシック</vt:lpstr>
      <vt:lpstr>Arial</vt:lpstr>
      <vt:lpstr>Calibri</vt:lpstr>
      <vt:lpstr>Helvetica</vt:lpstr>
      <vt:lpstr>Tahoma</vt:lpstr>
      <vt:lpstr>Times New Roman</vt:lpstr>
      <vt:lpstr>Wingdings</vt:lpstr>
      <vt:lpstr>ヒラギノ角ゴ Pro W3</vt:lpstr>
      <vt:lpstr>Theme2</vt:lpstr>
      <vt:lpstr>Transportation of Dangerous Goods (TDG)  Standards and Regulatory Update CEAEC Fall Meeting Ottawa, ON – November 15, 2018</vt:lpstr>
      <vt:lpstr>PowerPoint Presentation</vt:lpstr>
      <vt:lpstr>Personnel Update</vt:lpstr>
      <vt:lpstr>TDG – Explosives Packaging Program</vt:lpstr>
      <vt:lpstr>Standards Update</vt:lpstr>
      <vt:lpstr>PowerPoint Presentation</vt:lpstr>
      <vt:lpstr> </vt:lpstr>
      <vt:lpstr> </vt:lpstr>
      <vt:lpstr>PowerPoint Presentation</vt:lpstr>
      <vt:lpstr>PowerPoint Presentation</vt:lpstr>
      <vt:lpstr>PowerPoint Presentation</vt:lpstr>
      <vt:lpstr>PowerPoint Presentation</vt:lpstr>
      <vt:lpstr>PowerPoint Presentation</vt:lpstr>
      <vt:lpstr>Regulatory Update</vt:lpstr>
      <vt:lpstr>Training Requirements – Part 6</vt:lpstr>
      <vt:lpstr>Training Requirements – Part 6</vt:lpstr>
      <vt:lpstr>Contraventions Regulations</vt:lpstr>
      <vt:lpstr>Transportation of Dangerous Goods Client Identification Database (TDG CID)</vt:lpstr>
      <vt:lpstr>Client Identification Database (CID)</vt:lpstr>
      <vt:lpstr>Fee Modernization for the Transportation of Dangerous Goods Means of Containment Facilities Registration Program (TDG MOC)  </vt:lpstr>
      <vt:lpstr>Fee Modernization for the TDG MOC</vt:lpstr>
      <vt:lpstr>Thank you for your time! </vt:lpstr>
    </vt:vector>
  </TitlesOfParts>
  <Company>Transport Canada / Transports Canada</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+TDG Program</dc:title>
  <dc:creator>roberto.bruni@tc.gc.ca</dc:creator>
  <cp:lastModifiedBy>Sagaf, Wali</cp:lastModifiedBy>
  <cp:revision>632</cp:revision>
  <cp:lastPrinted>2018-04-20T15:02:38Z</cp:lastPrinted>
  <dcterms:created xsi:type="dcterms:W3CDTF">2012-05-14T18:46:42Z</dcterms:created>
  <dcterms:modified xsi:type="dcterms:W3CDTF">2018-11-09T18:45:20Z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odified by">
    <vt:lpwstr>Thaddeus Thomas</vt:lpwstr>
  </property>
</Properties>
</file>