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3.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7.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8.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9.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20.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21.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22.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23.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24.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25.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26.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27.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28.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39.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40.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6"/>
  </p:notesMasterIdLst>
  <p:sldIdLst>
    <p:sldId id="257" r:id="rId2"/>
    <p:sldId id="259" r:id="rId3"/>
    <p:sldId id="260" r:id="rId4"/>
    <p:sldId id="278" r:id="rId5"/>
    <p:sldId id="279" r:id="rId6"/>
    <p:sldId id="280" r:id="rId7"/>
    <p:sldId id="296" r:id="rId8"/>
    <p:sldId id="277" r:id="rId9"/>
    <p:sldId id="261" r:id="rId10"/>
    <p:sldId id="262" r:id="rId11"/>
    <p:sldId id="263" r:id="rId12"/>
    <p:sldId id="264" r:id="rId13"/>
    <p:sldId id="265" r:id="rId14"/>
    <p:sldId id="266" r:id="rId15"/>
    <p:sldId id="267" r:id="rId16"/>
    <p:sldId id="268" r:id="rId17"/>
    <p:sldId id="297" r:id="rId18"/>
    <p:sldId id="284" r:id="rId19"/>
    <p:sldId id="298" r:id="rId20"/>
    <p:sldId id="283" r:id="rId21"/>
    <p:sldId id="299" r:id="rId22"/>
    <p:sldId id="300" r:id="rId23"/>
    <p:sldId id="301" r:id="rId24"/>
    <p:sldId id="282" r:id="rId25"/>
    <p:sldId id="302" r:id="rId26"/>
    <p:sldId id="281" r:id="rId27"/>
    <p:sldId id="269" r:id="rId28"/>
    <p:sldId id="270" r:id="rId29"/>
    <p:sldId id="271" r:id="rId30"/>
    <p:sldId id="285" r:id="rId31"/>
    <p:sldId id="286" r:id="rId32"/>
    <p:sldId id="287" r:id="rId33"/>
    <p:sldId id="288" r:id="rId34"/>
    <p:sldId id="289" r:id="rId35"/>
    <p:sldId id="290" r:id="rId36"/>
    <p:sldId id="291" r:id="rId37"/>
    <p:sldId id="292" r:id="rId38"/>
    <p:sldId id="294" r:id="rId39"/>
    <p:sldId id="295" r:id="rId40"/>
    <p:sldId id="272" r:id="rId41"/>
    <p:sldId id="273" r:id="rId42"/>
    <p:sldId id="274" r:id="rId43"/>
    <p:sldId id="275" r:id="rId44"/>
    <p:sldId id="276" r:id="rId45"/>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19"/>
    <p:restoredTop sz="94644"/>
  </p:normalViewPr>
  <p:slideViewPr>
    <p:cSldViewPr snapToGrid="0" snapToObjects="1">
      <p:cViewPr varScale="1">
        <p:scale>
          <a:sx n="107" d="100"/>
          <a:sy n="107" d="100"/>
        </p:scale>
        <p:origin x="1830" y="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636590-A9E5-44DD-80F0-716EB8899F69}" type="doc">
      <dgm:prSet loTypeId="urn:microsoft.com/office/officeart/2005/8/layout/chevron1" loCatId="process" qsTypeId="urn:microsoft.com/office/officeart/2005/8/quickstyle/simple1" qsCatId="simple" csTypeId="urn:microsoft.com/office/officeart/2005/8/colors/accent1_2" csCatId="accent1" phldr="1"/>
      <dgm:spPr/>
    </dgm:pt>
    <dgm:pt modelId="{6B33F181-7F2F-41C1-9022-CE6626D2CA21}">
      <dgm:prSet phldrT="[Text]"/>
      <dgm:spPr>
        <a:xfrm>
          <a:off x="0" y="0"/>
          <a:ext cx="1685294" cy="504799"/>
        </a:xfrm>
        <a:solidFill>
          <a:srgbClr val="C0504D"/>
        </a:solidFill>
        <a:ln w="25400" cap="flat" cmpd="sng" algn="ctr">
          <a:solidFill>
            <a:sysClr val="window" lastClr="FFFFFF">
              <a:hueOff val="0"/>
              <a:satOff val="0"/>
              <a:lumOff val="0"/>
              <a:alphaOff val="0"/>
            </a:sysClr>
          </a:solidFill>
          <a:prstDash val="solid"/>
        </a:ln>
        <a:effectLst/>
      </dgm:spPr>
      <dgm:t>
        <a:bodyPr/>
        <a:lstStyle/>
        <a:p>
          <a:r>
            <a:rPr lang="fr-CA" dirty="0" smtClean="0">
              <a:solidFill>
                <a:sysClr val="window" lastClr="FFFFFF"/>
              </a:solidFill>
              <a:latin typeface="Times New Roman"/>
              <a:ea typeface="+mn-ea"/>
              <a:cs typeface="+mn-cs"/>
            </a:rPr>
            <a:t>Consultation</a:t>
          </a:r>
          <a:endParaRPr lang="en-CA" dirty="0">
            <a:solidFill>
              <a:sysClr val="window" lastClr="FFFFFF"/>
            </a:solidFill>
            <a:latin typeface="Times New Roman"/>
            <a:ea typeface="+mn-ea"/>
            <a:cs typeface="+mn-cs"/>
          </a:endParaRPr>
        </a:p>
      </dgm:t>
    </dgm:pt>
    <dgm:pt modelId="{A9E36C27-10AF-4D01-B0EA-D81D83ED6B2C}" type="parTrans" cxnId="{7D43CF61-4D9A-4EB9-83B6-54C1B120147A}">
      <dgm:prSet/>
      <dgm:spPr/>
      <dgm:t>
        <a:bodyPr/>
        <a:lstStyle/>
        <a:p>
          <a:endParaRPr lang="en-CA"/>
        </a:p>
      </dgm:t>
    </dgm:pt>
    <dgm:pt modelId="{60841FEE-2E09-4A9D-8667-38BF8A7D5A23}" type="sibTrans" cxnId="{7D43CF61-4D9A-4EB9-83B6-54C1B120147A}">
      <dgm:prSet/>
      <dgm:spPr/>
      <dgm:t>
        <a:bodyPr/>
        <a:lstStyle/>
        <a:p>
          <a:endParaRPr lang="en-CA"/>
        </a:p>
      </dgm:t>
    </dgm:pt>
    <dgm:pt modelId="{AC6294D8-4BBC-4165-B820-12001BAA70C3}">
      <dgm:prSet phldrT="[Text]"/>
      <dgm:spPr>
        <a:xfrm>
          <a:off x="6068952" y="0"/>
          <a:ext cx="1685294" cy="504799"/>
        </a:xfrm>
        <a:solidFill>
          <a:srgbClr val="D9D9D9"/>
        </a:solidFill>
        <a:ln w="25400" cap="flat" cmpd="sng" algn="ctr">
          <a:solidFill>
            <a:sysClr val="window" lastClr="FFFFFF">
              <a:hueOff val="0"/>
              <a:satOff val="0"/>
              <a:lumOff val="0"/>
              <a:alphaOff val="0"/>
            </a:sysClr>
          </a:solidFill>
          <a:prstDash val="solid"/>
        </a:ln>
        <a:effectLst/>
      </dgm:spPr>
      <dgm:t>
        <a:bodyPr/>
        <a:lstStyle/>
        <a:p>
          <a:r>
            <a:rPr lang="fr-CA" dirty="0" smtClean="0">
              <a:solidFill>
                <a:sysClr val="window" lastClr="FFFFFF"/>
              </a:solidFill>
              <a:latin typeface="Times New Roman"/>
              <a:ea typeface="+mn-ea"/>
              <a:cs typeface="+mn-cs"/>
            </a:rPr>
            <a:t>CGII - Final</a:t>
          </a:r>
          <a:endParaRPr lang="en-CA" dirty="0">
            <a:solidFill>
              <a:sysClr val="window" lastClr="FFFFFF"/>
            </a:solidFill>
            <a:latin typeface="Times New Roman"/>
            <a:ea typeface="+mn-ea"/>
            <a:cs typeface="+mn-cs"/>
          </a:endParaRPr>
        </a:p>
      </dgm:t>
    </dgm:pt>
    <dgm:pt modelId="{AFF5EA8D-904C-4963-8463-A4F234AF20FF}" type="parTrans" cxnId="{B42973B8-6277-41EB-9FDF-5AE3FEBDEF20}">
      <dgm:prSet/>
      <dgm:spPr/>
      <dgm:t>
        <a:bodyPr/>
        <a:lstStyle/>
        <a:p>
          <a:endParaRPr lang="en-CA"/>
        </a:p>
      </dgm:t>
    </dgm:pt>
    <dgm:pt modelId="{A33DDEAE-D39F-41D5-A64B-71B236D9DFBD}" type="sibTrans" cxnId="{B42973B8-6277-41EB-9FDF-5AE3FEBDEF20}">
      <dgm:prSet/>
      <dgm:spPr/>
      <dgm:t>
        <a:bodyPr/>
        <a:lstStyle/>
        <a:p>
          <a:endParaRPr lang="en-CA"/>
        </a:p>
      </dgm:t>
    </dgm:pt>
    <dgm:pt modelId="{5F01A633-9D1C-45A6-B52A-29A197256835}">
      <dgm:prSet/>
      <dgm:spPr>
        <a:xfrm>
          <a:off x="1518658" y="0"/>
          <a:ext cx="1685294" cy="504799"/>
        </a:xfrm>
        <a:solidFill>
          <a:schemeClr val="bg1">
            <a:lumMod val="85000"/>
          </a:schemeClr>
        </a:solidFill>
        <a:ln w="25400" cap="flat" cmpd="sng" algn="ctr">
          <a:solidFill>
            <a:sysClr val="window" lastClr="FFFFFF">
              <a:hueOff val="0"/>
              <a:satOff val="0"/>
              <a:lumOff val="0"/>
              <a:alphaOff val="0"/>
            </a:sysClr>
          </a:solidFill>
          <a:prstDash val="solid"/>
        </a:ln>
        <a:effectLst/>
      </dgm:spPr>
      <dgm:t>
        <a:bodyPr/>
        <a:lstStyle/>
        <a:p>
          <a:r>
            <a:rPr lang="fr-CA" dirty="0" err="1" smtClean="0">
              <a:solidFill>
                <a:sysClr val="window" lastClr="FFFFFF"/>
              </a:solidFill>
              <a:latin typeface="Times New Roman"/>
              <a:ea typeface="+mn-ea"/>
              <a:cs typeface="+mn-cs"/>
            </a:rPr>
            <a:t>Development</a:t>
          </a:r>
          <a:r>
            <a:rPr lang="fr-CA" dirty="0" smtClean="0">
              <a:solidFill>
                <a:sysClr val="window" lastClr="FFFFFF"/>
              </a:solidFill>
              <a:latin typeface="Times New Roman"/>
              <a:ea typeface="+mn-ea"/>
              <a:cs typeface="+mn-cs"/>
            </a:rPr>
            <a:t>  </a:t>
          </a:r>
          <a:endParaRPr lang="en-CA" dirty="0">
            <a:solidFill>
              <a:sysClr val="window" lastClr="FFFFFF"/>
            </a:solidFill>
            <a:latin typeface="Times New Roman"/>
            <a:ea typeface="+mn-ea"/>
            <a:cs typeface="+mn-cs"/>
          </a:endParaRPr>
        </a:p>
      </dgm:t>
    </dgm:pt>
    <dgm:pt modelId="{B62FFCA3-1CE1-49F5-9F1B-FAEDECF3E277}" type="parTrans" cxnId="{D9A2831A-9114-49EB-AF37-7EA709684AED}">
      <dgm:prSet/>
      <dgm:spPr/>
      <dgm:t>
        <a:bodyPr/>
        <a:lstStyle/>
        <a:p>
          <a:endParaRPr lang="en-CA"/>
        </a:p>
      </dgm:t>
    </dgm:pt>
    <dgm:pt modelId="{64B85891-9A25-420A-90CF-BC632F31819F}" type="sibTrans" cxnId="{D9A2831A-9114-49EB-AF37-7EA709684AED}">
      <dgm:prSet/>
      <dgm:spPr/>
      <dgm:t>
        <a:bodyPr/>
        <a:lstStyle/>
        <a:p>
          <a:endParaRPr lang="en-CA"/>
        </a:p>
      </dgm:t>
    </dgm:pt>
    <dgm:pt modelId="{71073433-9ECB-4715-A827-C9CA84B7D373}">
      <dgm:prSet/>
      <dgm:spPr>
        <a:xfrm>
          <a:off x="3035422" y="0"/>
          <a:ext cx="1685294" cy="504799"/>
        </a:xfrm>
        <a:solidFill>
          <a:sysClr val="window" lastClr="FFFFFF">
            <a:lumMod val="85000"/>
          </a:sysClr>
        </a:solidFill>
        <a:ln w="25400" cap="flat" cmpd="sng" algn="ctr">
          <a:solidFill>
            <a:sysClr val="window" lastClr="FFFFFF">
              <a:hueOff val="0"/>
              <a:satOff val="0"/>
              <a:lumOff val="0"/>
              <a:alphaOff val="0"/>
            </a:sysClr>
          </a:solidFill>
          <a:prstDash val="solid"/>
        </a:ln>
        <a:effectLst/>
      </dgm:spPr>
      <dgm:t>
        <a:bodyPr/>
        <a:lstStyle/>
        <a:p>
          <a:r>
            <a:rPr lang="fr-CA" dirty="0" smtClean="0">
              <a:solidFill>
                <a:sysClr val="window" lastClr="FFFFFF"/>
              </a:solidFill>
              <a:latin typeface="Times New Roman"/>
              <a:ea typeface="+mn-ea"/>
              <a:cs typeface="+mn-cs"/>
            </a:rPr>
            <a:t>CGI - Consultation</a:t>
          </a:r>
          <a:endParaRPr lang="en-CA" dirty="0">
            <a:solidFill>
              <a:sysClr val="window" lastClr="FFFFFF"/>
            </a:solidFill>
            <a:latin typeface="Times New Roman"/>
            <a:ea typeface="+mn-ea"/>
            <a:cs typeface="+mn-cs"/>
          </a:endParaRPr>
        </a:p>
      </dgm:t>
    </dgm:pt>
    <dgm:pt modelId="{55AD014D-F826-4E84-B989-2CB2CA34E1A3}" type="parTrans" cxnId="{8553CF2D-41E6-4480-B987-D6AD5FF4FA24}">
      <dgm:prSet/>
      <dgm:spPr/>
      <dgm:t>
        <a:bodyPr/>
        <a:lstStyle/>
        <a:p>
          <a:endParaRPr lang="en-CA"/>
        </a:p>
      </dgm:t>
    </dgm:pt>
    <dgm:pt modelId="{73B8A8BF-178D-4E9B-ADBE-879D62D23DE6}" type="sibTrans" cxnId="{8553CF2D-41E6-4480-B987-D6AD5FF4FA24}">
      <dgm:prSet/>
      <dgm:spPr/>
      <dgm:t>
        <a:bodyPr/>
        <a:lstStyle/>
        <a:p>
          <a:endParaRPr lang="en-CA"/>
        </a:p>
      </dgm:t>
    </dgm:pt>
    <dgm:pt modelId="{C3B6E910-C12A-4CD0-B898-BD64F02BD4F4}">
      <dgm:prSet phldrT="[Text]"/>
      <dgm:spPr>
        <a:xfrm>
          <a:off x="4552187" y="0"/>
          <a:ext cx="1685294" cy="504799"/>
        </a:xfrm>
        <a:solidFill>
          <a:sysClr val="window" lastClr="FFFFFF">
            <a:lumMod val="85000"/>
          </a:sysClr>
        </a:solidFill>
        <a:ln w="25400" cap="flat" cmpd="sng" algn="ctr">
          <a:solidFill>
            <a:sysClr val="window" lastClr="FFFFFF">
              <a:hueOff val="0"/>
              <a:satOff val="0"/>
              <a:lumOff val="0"/>
              <a:alphaOff val="0"/>
            </a:sysClr>
          </a:solidFill>
          <a:prstDash val="solid"/>
        </a:ln>
        <a:effectLst/>
      </dgm:spPr>
      <dgm:t>
        <a:bodyPr/>
        <a:lstStyle/>
        <a:p>
          <a:r>
            <a:rPr lang="en-US" b="1" dirty="0" smtClean="0">
              <a:solidFill>
                <a:sysClr val="window" lastClr="FFFFFF"/>
              </a:solidFill>
              <a:latin typeface="Calibri" panose="020F0502020204030204" pitchFamily="34" charset="0"/>
              <a:ea typeface="+mn-ea"/>
              <a:cs typeface="+mn-cs"/>
            </a:rPr>
            <a:t>Revision</a:t>
          </a:r>
          <a:endParaRPr lang="en-US" b="1" dirty="0">
            <a:solidFill>
              <a:sysClr val="window" lastClr="FFFFFF"/>
            </a:solidFill>
            <a:latin typeface="Calibri" panose="020F0502020204030204" pitchFamily="34" charset="0"/>
            <a:ea typeface="+mn-ea"/>
            <a:cs typeface="+mn-cs"/>
          </a:endParaRPr>
        </a:p>
      </dgm:t>
    </dgm:pt>
    <dgm:pt modelId="{28324345-C71F-4111-B99E-4667DB6CF64F}" type="parTrans" cxnId="{FE4089C4-2874-4BF4-B47F-5DFF687366AA}">
      <dgm:prSet/>
      <dgm:spPr/>
      <dgm:t>
        <a:bodyPr/>
        <a:lstStyle/>
        <a:p>
          <a:endParaRPr lang="en-US"/>
        </a:p>
      </dgm:t>
    </dgm:pt>
    <dgm:pt modelId="{17953DBC-1A80-4AE6-B2AC-38CE389DA006}" type="sibTrans" cxnId="{FE4089C4-2874-4BF4-B47F-5DFF687366AA}">
      <dgm:prSet/>
      <dgm:spPr/>
      <dgm:t>
        <a:bodyPr/>
        <a:lstStyle/>
        <a:p>
          <a:endParaRPr lang="en-US"/>
        </a:p>
      </dgm:t>
    </dgm:pt>
    <dgm:pt modelId="{7C4A454D-8F72-409E-9116-D6EA6883ECF0}" type="pres">
      <dgm:prSet presAssocID="{27636590-A9E5-44DD-80F0-716EB8899F69}" presName="Name0" presStyleCnt="0">
        <dgm:presLayoutVars>
          <dgm:dir/>
          <dgm:animLvl val="lvl"/>
          <dgm:resizeHandles val="exact"/>
        </dgm:presLayoutVars>
      </dgm:prSet>
      <dgm:spPr/>
    </dgm:pt>
    <dgm:pt modelId="{7C2E6EC9-432A-42ED-AA57-F1E55C4705B0}" type="pres">
      <dgm:prSet presAssocID="{6B33F181-7F2F-41C1-9022-CE6626D2CA21}" presName="parTxOnly" presStyleLbl="node1" presStyleIdx="0" presStyleCnt="5" custLinFactNeighborX="-1124" custLinFactNeighborY="-58669">
        <dgm:presLayoutVars>
          <dgm:chMax val="0"/>
          <dgm:chPref val="0"/>
          <dgm:bulletEnabled val="1"/>
        </dgm:presLayoutVars>
      </dgm:prSet>
      <dgm:spPr>
        <a:prstGeom prst="chevron">
          <a:avLst/>
        </a:prstGeom>
      </dgm:spPr>
      <dgm:t>
        <a:bodyPr/>
        <a:lstStyle/>
        <a:p>
          <a:endParaRPr lang="en-CA"/>
        </a:p>
      </dgm:t>
    </dgm:pt>
    <dgm:pt modelId="{2EF58ECA-9F3B-4B38-A1F6-7DBA69B135E4}" type="pres">
      <dgm:prSet presAssocID="{60841FEE-2E09-4A9D-8667-38BF8A7D5A23}" presName="parTxOnlySpace" presStyleCnt="0"/>
      <dgm:spPr/>
    </dgm:pt>
    <dgm:pt modelId="{50B4F3F2-D88D-4AA9-8D14-6C26E52A2A5B}" type="pres">
      <dgm:prSet presAssocID="{5F01A633-9D1C-45A6-B52A-29A197256835}" presName="parTxOnly" presStyleLbl="node1" presStyleIdx="1" presStyleCnt="5">
        <dgm:presLayoutVars>
          <dgm:chMax val="0"/>
          <dgm:chPref val="0"/>
          <dgm:bulletEnabled val="1"/>
        </dgm:presLayoutVars>
      </dgm:prSet>
      <dgm:spPr>
        <a:prstGeom prst="chevron">
          <a:avLst/>
        </a:prstGeom>
      </dgm:spPr>
      <dgm:t>
        <a:bodyPr/>
        <a:lstStyle/>
        <a:p>
          <a:endParaRPr lang="en-CA"/>
        </a:p>
      </dgm:t>
    </dgm:pt>
    <dgm:pt modelId="{BD6005C7-4967-4987-B532-8C3F29AB077D}" type="pres">
      <dgm:prSet presAssocID="{64B85891-9A25-420A-90CF-BC632F31819F}" presName="parTxOnlySpace" presStyleCnt="0"/>
      <dgm:spPr/>
    </dgm:pt>
    <dgm:pt modelId="{3B9AAA2E-0073-4199-B81C-46152053C854}" type="pres">
      <dgm:prSet presAssocID="{71073433-9ECB-4715-A827-C9CA84B7D373}" presName="parTxOnly" presStyleLbl="node1" presStyleIdx="2" presStyleCnt="5" custLinFactNeighborX="-16954" custLinFactNeighborY="-8669">
        <dgm:presLayoutVars>
          <dgm:chMax val="0"/>
          <dgm:chPref val="0"/>
          <dgm:bulletEnabled val="1"/>
        </dgm:presLayoutVars>
      </dgm:prSet>
      <dgm:spPr>
        <a:prstGeom prst="chevron">
          <a:avLst/>
        </a:prstGeom>
      </dgm:spPr>
      <dgm:t>
        <a:bodyPr/>
        <a:lstStyle/>
        <a:p>
          <a:endParaRPr lang="en-CA"/>
        </a:p>
      </dgm:t>
    </dgm:pt>
    <dgm:pt modelId="{F1E27A9E-3907-46B2-8436-B00E7A774785}" type="pres">
      <dgm:prSet presAssocID="{73B8A8BF-178D-4E9B-ADBE-879D62D23DE6}" presName="parTxOnlySpace" presStyleCnt="0"/>
      <dgm:spPr/>
    </dgm:pt>
    <dgm:pt modelId="{8B602233-9F91-4FB4-802C-8AE4C566802A}" type="pres">
      <dgm:prSet presAssocID="{C3B6E910-C12A-4CD0-B898-BD64F02BD4F4}" presName="parTxOnly" presStyleLbl="node1" presStyleIdx="3" presStyleCnt="5">
        <dgm:presLayoutVars>
          <dgm:chMax val="0"/>
          <dgm:chPref val="0"/>
          <dgm:bulletEnabled val="1"/>
        </dgm:presLayoutVars>
      </dgm:prSet>
      <dgm:spPr>
        <a:prstGeom prst="chevron">
          <a:avLst/>
        </a:prstGeom>
      </dgm:spPr>
      <dgm:t>
        <a:bodyPr/>
        <a:lstStyle/>
        <a:p>
          <a:endParaRPr lang="en-US"/>
        </a:p>
      </dgm:t>
    </dgm:pt>
    <dgm:pt modelId="{321C2DEC-92F4-4868-9F9E-3B329219E4C5}" type="pres">
      <dgm:prSet presAssocID="{17953DBC-1A80-4AE6-B2AC-38CE389DA006}" presName="parTxOnlySpace" presStyleCnt="0"/>
      <dgm:spPr/>
    </dgm:pt>
    <dgm:pt modelId="{27715A2A-B1C2-4BE1-A47F-50F18301AD09}" type="pres">
      <dgm:prSet presAssocID="{AC6294D8-4BBC-4165-B820-12001BAA70C3}" presName="parTxOnly" presStyleLbl="node1" presStyleIdx="4" presStyleCnt="5" custLinFactNeighborX="1124" custLinFactNeighborY="-58669">
        <dgm:presLayoutVars>
          <dgm:chMax val="0"/>
          <dgm:chPref val="0"/>
          <dgm:bulletEnabled val="1"/>
        </dgm:presLayoutVars>
      </dgm:prSet>
      <dgm:spPr>
        <a:prstGeom prst="chevron">
          <a:avLst/>
        </a:prstGeom>
      </dgm:spPr>
      <dgm:t>
        <a:bodyPr/>
        <a:lstStyle/>
        <a:p>
          <a:endParaRPr lang="en-CA"/>
        </a:p>
      </dgm:t>
    </dgm:pt>
  </dgm:ptLst>
  <dgm:cxnLst>
    <dgm:cxn modelId="{B1F84638-43A1-41A4-B451-A3AA4FBAA335}" type="presOf" srcId="{27636590-A9E5-44DD-80F0-716EB8899F69}" destId="{7C4A454D-8F72-409E-9116-D6EA6883ECF0}" srcOrd="0" destOrd="0" presId="urn:microsoft.com/office/officeart/2005/8/layout/chevron1"/>
    <dgm:cxn modelId="{D9A2831A-9114-49EB-AF37-7EA709684AED}" srcId="{27636590-A9E5-44DD-80F0-716EB8899F69}" destId="{5F01A633-9D1C-45A6-B52A-29A197256835}" srcOrd="1" destOrd="0" parTransId="{B62FFCA3-1CE1-49F5-9F1B-FAEDECF3E277}" sibTransId="{64B85891-9A25-420A-90CF-BC632F31819F}"/>
    <dgm:cxn modelId="{0F78D928-CFA1-471C-98B0-A7F18EDAE819}" type="presOf" srcId="{71073433-9ECB-4715-A827-C9CA84B7D373}" destId="{3B9AAA2E-0073-4199-B81C-46152053C854}" srcOrd="0" destOrd="0" presId="urn:microsoft.com/office/officeart/2005/8/layout/chevron1"/>
    <dgm:cxn modelId="{B42973B8-6277-41EB-9FDF-5AE3FEBDEF20}" srcId="{27636590-A9E5-44DD-80F0-716EB8899F69}" destId="{AC6294D8-4BBC-4165-B820-12001BAA70C3}" srcOrd="4" destOrd="0" parTransId="{AFF5EA8D-904C-4963-8463-A4F234AF20FF}" sibTransId="{A33DDEAE-D39F-41D5-A64B-71B236D9DFBD}"/>
    <dgm:cxn modelId="{8553CF2D-41E6-4480-B987-D6AD5FF4FA24}" srcId="{27636590-A9E5-44DD-80F0-716EB8899F69}" destId="{71073433-9ECB-4715-A827-C9CA84B7D373}" srcOrd="2" destOrd="0" parTransId="{55AD014D-F826-4E84-B989-2CB2CA34E1A3}" sibTransId="{73B8A8BF-178D-4E9B-ADBE-879D62D23DE6}"/>
    <dgm:cxn modelId="{3222C39C-247E-461E-AE64-F3241C29AD11}" type="presOf" srcId="{5F01A633-9D1C-45A6-B52A-29A197256835}" destId="{50B4F3F2-D88D-4AA9-8D14-6C26E52A2A5B}" srcOrd="0" destOrd="0" presId="urn:microsoft.com/office/officeart/2005/8/layout/chevron1"/>
    <dgm:cxn modelId="{70CF198C-284F-4AF0-A972-68626AE750E9}" type="presOf" srcId="{AC6294D8-4BBC-4165-B820-12001BAA70C3}" destId="{27715A2A-B1C2-4BE1-A47F-50F18301AD09}" srcOrd="0" destOrd="0" presId="urn:microsoft.com/office/officeart/2005/8/layout/chevron1"/>
    <dgm:cxn modelId="{FF2E9A7C-644E-4498-B8EA-672474BF8F7E}" type="presOf" srcId="{6B33F181-7F2F-41C1-9022-CE6626D2CA21}" destId="{7C2E6EC9-432A-42ED-AA57-F1E55C4705B0}" srcOrd="0" destOrd="0" presId="urn:microsoft.com/office/officeart/2005/8/layout/chevron1"/>
    <dgm:cxn modelId="{7D43CF61-4D9A-4EB9-83B6-54C1B120147A}" srcId="{27636590-A9E5-44DD-80F0-716EB8899F69}" destId="{6B33F181-7F2F-41C1-9022-CE6626D2CA21}" srcOrd="0" destOrd="0" parTransId="{A9E36C27-10AF-4D01-B0EA-D81D83ED6B2C}" sibTransId="{60841FEE-2E09-4A9D-8667-38BF8A7D5A23}"/>
    <dgm:cxn modelId="{5D78C609-84DA-449D-8861-59D15B88BB03}" type="presOf" srcId="{C3B6E910-C12A-4CD0-B898-BD64F02BD4F4}" destId="{8B602233-9F91-4FB4-802C-8AE4C566802A}" srcOrd="0" destOrd="0" presId="urn:microsoft.com/office/officeart/2005/8/layout/chevron1"/>
    <dgm:cxn modelId="{FE4089C4-2874-4BF4-B47F-5DFF687366AA}" srcId="{27636590-A9E5-44DD-80F0-716EB8899F69}" destId="{C3B6E910-C12A-4CD0-B898-BD64F02BD4F4}" srcOrd="3" destOrd="0" parTransId="{28324345-C71F-4111-B99E-4667DB6CF64F}" sibTransId="{17953DBC-1A80-4AE6-B2AC-38CE389DA006}"/>
    <dgm:cxn modelId="{B27DB00D-F835-4B1D-80A2-E29155C37609}" type="presParOf" srcId="{7C4A454D-8F72-409E-9116-D6EA6883ECF0}" destId="{7C2E6EC9-432A-42ED-AA57-F1E55C4705B0}" srcOrd="0" destOrd="0" presId="urn:microsoft.com/office/officeart/2005/8/layout/chevron1"/>
    <dgm:cxn modelId="{F366404E-8F75-4F5D-902B-5F522B38E26D}" type="presParOf" srcId="{7C4A454D-8F72-409E-9116-D6EA6883ECF0}" destId="{2EF58ECA-9F3B-4B38-A1F6-7DBA69B135E4}" srcOrd="1" destOrd="0" presId="urn:microsoft.com/office/officeart/2005/8/layout/chevron1"/>
    <dgm:cxn modelId="{459ED859-3C3E-4B8E-BDDC-296F8E1D63C6}" type="presParOf" srcId="{7C4A454D-8F72-409E-9116-D6EA6883ECF0}" destId="{50B4F3F2-D88D-4AA9-8D14-6C26E52A2A5B}" srcOrd="2" destOrd="0" presId="urn:microsoft.com/office/officeart/2005/8/layout/chevron1"/>
    <dgm:cxn modelId="{97AFE508-1030-4D11-9F9D-CC9EB2880910}" type="presParOf" srcId="{7C4A454D-8F72-409E-9116-D6EA6883ECF0}" destId="{BD6005C7-4967-4987-B532-8C3F29AB077D}" srcOrd="3" destOrd="0" presId="urn:microsoft.com/office/officeart/2005/8/layout/chevron1"/>
    <dgm:cxn modelId="{DCC0D341-A35E-4B44-87E8-4DF718AE332E}" type="presParOf" srcId="{7C4A454D-8F72-409E-9116-D6EA6883ECF0}" destId="{3B9AAA2E-0073-4199-B81C-46152053C854}" srcOrd="4" destOrd="0" presId="urn:microsoft.com/office/officeart/2005/8/layout/chevron1"/>
    <dgm:cxn modelId="{F63797CC-3D90-49FA-8F0A-9A57A92CF3D2}" type="presParOf" srcId="{7C4A454D-8F72-409E-9116-D6EA6883ECF0}" destId="{F1E27A9E-3907-46B2-8436-B00E7A774785}" srcOrd="5" destOrd="0" presId="urn:microsoft.com/office/officeart/2005/8/layout/chevron1"/>
    <dgm:cxn modelId="{7CBFD516-9102-46C5-BED6-BAC1B43D61A0}" type="presParOf" srcId="{7C4A454D-8F72-409E-9116-D6EA6883ECF0}" destId="{8B602233-9F91-4FB4-802C-8AE4C566802A}" srcOrd="6" destOrd="0" presId="urn:microsoft.com/office/officeart/2005/8/layout/chevron1"/>
    <dgm:cxn modelId="{73EC4FDC-C1ED-46F7-B6BF-D8615EB087D7}" type="presParOf" srcId="{7C4A454D-8F72-409E-9116-D6EA6883ECF0}" destId="{321C2DEC-92F4-4868-9F9E-3B329219E4C5}" srcOrd="7" destOrd="0" presId="urn:microsoft.com/office/officeart/2005/8/layout/chevron1"/>
    <dgm:cxn modelId="{CCCCB673-AD3E-4A82-8CAB-2738370D640A}" type="presParOf" srcId="{7C4A454D-8F72-409E-9116-D6EA6883ECF0}" destId="{27715A2A-B1C2-4BE1-A47F-50F18301AD09}"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636590-A9E5-44DD-80F0-716EB8899F69}" type="doc">
      <dgm:prSet loTypeId="urn:microsoft.com/office/officeart/2005/8/layout/chevron1" loCatId="process" qsTypeId="urn:microsoft.com/office/officeart/2005/8/quickstyle/simple1" qsCatId="simple" csTypeId="urn:microsoft.com/office/officeart/2005/8/colors/accent1_2" csCatId="accent1" phldr="1"/>
      <dgm:spPr/>
    </dgm:pt>
    <dgm:pt modelId="{6B33F181-7F2F-41C1-9022-CE6626D2CA21}">
      <dgm:prSet phldrT="[Text]"/>
      <dgm:spPr>
        <a:xfrm>
          <a:off x="98433" y="0"/>
          <a:ext cx="1688057" cy="483646"/>
        </a:xfrm>
        <a:solidFill>
          <a:srgbClr val="C00000"/>
        </a:solidFill>
        <a:ln w="25400" cap="flat" cmpd="sng" algn="ctr">
          <a:solidFill>
            <a:sysClr val="window" lastClr="FFFFFF">
              <a:hueOff val="0"/>
              <a:satOff val="0"/>
              <a:lumOff val="0"/>
              <a:alphaOff val="0"/>
            </a:sysClr>
          </a:solidFill>
          <a:prstDash val="solid"/>
        </a:ln>
        <a:effectLst/>
      </dgm:spPr>
      <dgm:t>
        <a:bodyPr/>
        <a:lstStyle/>
        <a:p>
          <a:r>
            <a:rPr lang="fr-CA" dirty="0" smtClean="0">
              <a:solidFill>
                <a:sysClr val="window" lastClr="FFFFFF"/>
              </a:solidFill>
              <a:latin typeface="Times New Roman"/>
              <a:ea typeface="+mn-ea"/>
              <a:cs typeface="+mn-cs"/>
            </a:rPr>
            <a:t>Consultation</a:t>
          </a:r>
          <a:endParaRPr lang="en-CA" dirty="0">
            <a:solidFill>
              <a:sysClr val="window" lastClr="FFFFFF"/>
            </a:solidFill>
            <a:latin typeface="Times New Roman"/>
            <a:ea typeface="+mn-ea"/>
            <a:cs typeface="+mn-cs"/>
          </a:endParaRPr>
        </a:p>
      </dgm:t>
    </dgm:pt>
    <dgm:pt modelId="{A9E36C27-10AF-4D01-B0EA-D81D83ED6B2C}" type="parTrans" cxnId="{7D43CF61-4D9A-4EB9-83B6-54C1B120147A}">
      <dgm:prSet/>
      <dgm:spPr/>
      <dgm:t>
        <a:bodyPr/>
        <a:lstStyle/>
        <a:p>
          <a:endParaRPr lang="en-CA"/>
        </a:p>
      </dgm:t>
    </dgm:pt>
    <dgm:pt modelId="{60841FEE-2E09-4A9D-8667-38BF8A7D5A23}" type="sibTrans" cxnId="{7D43CF61-4D9A-4EB9-83B6-54C1B120147A}">
      <dgm:prSet/>
      <dgm:spPr/>
      <dgm:t>
        <a:bodyPr/>
        <a:lstStyle/>
        <a:p>
          <a:endParaRPr lang="en-CA"/>
        </a:p>
      </dgm:t>
    </dgm:pt>
    <dgm:pt modelId="{AC6294D8-4BBC-4165-B820-12001BAA70C3}">
      <dgm:prSet phldrT="[Text]"/>
      <dgm:spPr>
        <a:xfrm>
          <a:off x="6078904" y="0"/>
          <a:ext cx="1688057" cy="483646"/>
        </a:xfrm>
        <a:solidFill>
          <a:srgbClr val="D9D9D9"/>
        </a:solidFill>
        <a:ln w="25400" cap="flat" cmpd="sng" algn="ctr">
          <a:solidFill>
            <a:sysClr val="window" lastClr="FFFFFF">
              <a:hueOff val="0"/>
              <a:satOff val="0"/>
              <a:lumOff val="0"/>
              <a:alphaOff val="0"/>
            </a:sysClr>
          </a:solidFill>
          <a:prstDash val="solid"/>
        </a:ln>
        <a:effectLst/>
      </dgm:spPr>
      <dgm:t>
        <a:bodyPr/>
        <a:lstStyle/>
        <a:p>
          <a:r>
            <a:rPr lang="fr-CA" dirty="0" smtClean="0">
              <a:solidFill>
                <a:sysClr val="window" lastClr="FFFFFF"/>
              </a:solidFill>
              <a:latin typeface="Times New Roman"/>
              <a:ea typeface="+mn-ea"/>
              <a:cs typeface="+mn-cs"/>
            </a:rPr>
            <a:t>CGII - Final</a:t>
          </a:r>
          <a:endParaRPr lang="en-CA" dirty="0">
            <a:solidFill>
              <a:sysClr val="window" lastClr="FFFFFF"/>
            </a:solidFill>
            <a:latin typeface="Times New Roman"/>
            <a:ea typeface="+mn-ea"/>
            <a:cs typeface="+mn-cs"/>
          </a:endParaRPr>
        </a:p>
      </dgm:t>
    </dgm:pt>
    <dgm:pt modelId="{AFF5EA8D-904C-4963-8463-A4F234AF20FF}" type="parTrans" cxnId="{B42973B8-6277-41EB-9FDF-5AE3FEBDEF20}">
      <dgm:prSet/>
      <dgm:spPr/>
      <dgm:t>
        <a:bodyPr/>
        <a:lstStyle/>
        <a:p>
          <a:endParaRPr lang="en-CA"/>
        </a:p>
      </dgm:t>
    </dgm:pt>
    <dgm:pt modelId="{A33DDEAE-D39F-41D5-A64B-71B236D9DFBD}" type="sibTrans" cxnId="{B42973B8-6277-41EB-9FDF-5AE3FEBDEF20}">
      <dgm:prSet/>
      <dgm:spPr/>
      <dgm:t>
        <a:bodyPr/>
        <a:lstStyle/>
        <a:p>
          <a:endParaRPr lang="en-CA"/>
        </a:p>
      </dgm:t>
    </dgm:pt>
    <dgm:pt modelId="{5F01A633-9D1C-45A6-B52A-29A197256835}">
      <dgm:prSet/>
      <dgm:spPr>
        <a:xfrm>
          <a:off x="1521148" y="0"/>
          <a:ext cx="1688057" cy="483646"/>
        </a:xfrm>
        <a:solidFill>
          <a:sysClr val="window" lastClr="FFFFFF">
            <a:lumMod val="85000"/>
          </a:sysClr>
        </a:solidFill>
        <a:ln w="25400" cap="flat" cmpd="sng" algn="ctr">
          <a:solidFill>
            <a:sysClr val="window" lastClr="FFFFFF">
              <a:hueOff val="0"/>
              <a:satOff val="0"/>
              <a:lumOff val="0"/>
              <a:alphaOff val="0"/>
            </a:sysClr>
          </a:solidFill>
          <a:prstDash val="solid"/>
        </a:ln>
        <a:effectLst/>
      </dgm:spPr>
      <dgm:t>
        <a:bodyPr/>
        <a:lstStyle/>
        <a:p>
          <a:r>
            <a:rPr lang="fr-CA" dirty="0" smtClean="0">
              <a:solidFill>
                <a:sysClr val="window" lastClr="FFFFFF"/>
              </a:solidFill>
              <a:latin typeface="Times New Roman"/>
              <a:ea typeface="+mn-ea"/>
              <a:cs typeface="+mn-cs"/>
            </a:rPr>
            <a:t>Development</a:t>
          </a:r>
          <a:endParaRPr lang="en-CA" dirty="0">
            <a:solidFill>
              <a:sysClr val="window" lastClr="FFFFFF"/>
            </a:solidFill>
            <a:latin typeface="Times New Roman"/>
            <a:ea typeface="+mn-ea"/>
            <a:cs typeface="+mn-cs"/>
          </a:endParaRPr>
        </a:p>
      </dgm:t>
    </dgm:pt>
    <dgm:pt modelId="{B62FFCA3-1CE1-49F5-9F1B-FAEDECF3E277}" type="parTrans" cxnId="{D9A2831A-9114-49EB-AF37-7EA709684AED}">
      <dgm:prSet/>
      <dgm:spPr/>
      <dgm:t>
        <a:bodyPr/>
        <a:lstStyle/>
        <a:p>
          <a:endParaRPr lang="en-CA"/>
        </a:p>
      </dgm:t>
    </dgm:pt>
    <dgm:pt modelId="{64B85891-9A25-420A-90CF-BC632F31819F}" type="sibTrans" cxnId="{D9A2831A-9114-49EB-AF37-7EA709684AED}">
      <dgm:prSet/>
      <dgm:spPr/>
      <dgm:t>
        <a:bodyPr/>
        <a:lstStyle/>
        <a:p>
          <a:endParaRPr lang="en-CA"/>
        </a:p>
      </dgm:t>
    </dgm:pt>
    <dgm:pt modelId="{71073433-9ECB-4715-A827-C9CA84B7D373}">
      <dgm:prSet/>
      <dgm:spPr>
        <a:xfrm>
          <a:off x="3046632" y="0"/>
          <a:ext cx="1688057" cy="483646"/>
        </a:xfrm>
        <a:solidFill>
          <a:sysClr val="window" lastClr="FFFFFF">
            <a:lumMod val="85000"/>
          </a:sysClr>
        </a:solidFill>
        <a:ln w="25400" cap="flat" cmpd="sng" algn="ctr">
          <a:solidFill>
            <a:sysClr val="window" lastClr="FFFFFF">
              <a:hueOff val="0"/>
              <a:satOff val="0"/>
              <a:lumOff val="0"/>
              <a:alphaOff val="0"/>
            </a:sysClr>
          </a:solidFill>
          <a:prstDash val="solid"/>
        </a:ln>
        <a:effectLst/>
      </dgm:spPr>
      <dgm:t>
        <a:bodyPr/>
        <a:lstStyle/>
        <a:p>
          <a:r>
            <a:rPr lang="fr-CA" dirty="0" smtClean="0">
              <a:solidFill>
                <a:sysClr val="window" lastClr="FFFFFF"/>
              </a:solidFill>
              <a:latin typeface="Times New Roman"/>
              <a:ea typeface="+mn-ea"/>
              <a:cs typeface="+mn-cs"/>
            </a:rPr>
            <a:t>CGI - Consultation</a:t>
          </a:r>
          <a:endParaRPr lang="en-CA" dirty="0">
            <a:solidFill>
              <a:sysClr val="window" lastClr="FFFFFF"/>
            </a:solidFill>
            <a:latin typeface="Times New Roman"/>
            <a:ea typeface="+mn-ea"/>
            <a:cs typeface="+mn-cs"/>
          </a:endParaRPr>
        </a:p>
      </dgm:t>
    </dgm:pt>
    <dgm:pt modelId="{55AD014D-F826-4E84-B989-2CB2CA34E1A3}" type="parTrans" cxnId="{8553CF2D-41E6-4480-B987-D6AD5FF4FA24}">
      <dgm:prSet/>
      <dgm:spPr/>
      <dgm:t>
        <a:bodyPr/>
        <a:lstStyle/>
        <a:p>
          <a:endParaRPr lang="en-CA"/>
        </a:p>
      </dgm:t>
    </dgm:pt>
    <dgm:pt modelId="{73B8A8BF-178D-4E9B-ADBE-879D62D23DE6}" type="sibTrans" cxnId="{8553CF2D-41E6-4480-B987-D6AD5FF4FA24}">
      <dgm:prSet/>
      <dgm:spPr/>
      <dgm:t>
        <a:bodyPr/>
        <a:lstStyle/>
        <a:p>
          <a:endParaRPr lang="en-CA"/>
        </a:p>
      </dgm:t>
    </dgm:pt>
    <dgm:pt modelId="{C3B6E910-C12A-4CD0-B898-BD64F02BD4F4}">
      <dgm:prSet phldrT="[Text]"/>
      <dgm:spPr>
        <a:xfrm>
          <a:off x="4559652" y="0"/>
          <a:ext cx="1688057" cy="483646"/>
        </a:xfrm>
        <a:solidFill>
          <a:sysClr val="window" lastClr="FFFFFF">
            <a:lumMod val="85000"/>
          </a:sysClr>
        </a:solidFill>
        <a:ln w="25400" cap="flat" cmpd="sng" algn="ctr">
          <a:solidFill>
            <a:sysClr val="window" lastClr="FFFFFF">
              <a:hueOff val="0"/>
              <a:satOff val="0"/>
              <a:lumOff val="0"/>
              <a:alphaOff val="0"/>
            </a:sysClr>
          </a:solidFill>
          <a:prstDash val="solid"/>
        </a:ln>
        <a:effectLst/>
      </dgm:spPr>
      <dgm:t>
        <a:bodyPr/>
        <a:lstStyle/>
        <a:p>
          <a:r>
            <a:rPr lang="en-US" b="0" dirty="0" smtClean="0">
              <a:solidFill>
                <a:sysClr val="window" lastClr="FFFFFF"/>
              </a:solidFill>
              <a:latin typeface="Times New Roman"/>
              <a:ea typeface="+mn-ea"/>
              <a:cs typeface="+mn-cs"/>
            </a:rPr>
            <a:t>Revision</a:t>
          </a:r>
          <a:endParaRPr lang="en-US" b="0" dirty="0">
            <a:solidFill>
              <a:sysClr val="window" lastClr="FFFFFF"/>
            </a:solidFill>
            <a:latin typeface="Times New Roman"/>
            <a:ea typeface="+mn-ea"/>
            <a:cs typeface="+mn-cs"/>
          </a:endParaRPr>
        </a:p>
      </dgm:t>
    </dgm:pt>
    <dgm:pt modelId="{28324345-C71F-4111-B99E-4667DB6CF64F}" type="parTrans" cxnId="{FE4089C4-2874-4BF4-B47F-5DFF687366AA}">
      <dgm:prSet/>
      <dgm:spPr/>
      <dgm:t>
        <a:bodyPr/>
        <a:lstStyle/>
        <a:p>
          <a:endParaRPr lang="en-US"/>
        </a:p>
      </dgm:t>
    </dgm:pt>
    <dgm:pt modelId="{17953DBC-1A80-4AE6-B2AC-38CE389DA006}" type="sibTrans" cxnId="{FE4089C4-2874-4BF4-B47F-5DFF687366AA}">
      <dgm:prSet/>
      <dgm:spPr/>
      <dgm:t>
        <a:bodyPr/>
        <a:lstStyle/>
        <a:p>
          <a:endParaRPr lang="en-US"/>
        </a:p>
      </dgm:t>
    </dgm:pt>
    <dgm:pt modelId="{7C4A454D-8F72-409E-9116-D6EA6883ECF0}" type="pres">
      <dgm:prSet presAssocID="{27636590-A9E5-44DD-80F0-716EB8899F69}" presName="Name0" presStyleCnt="0">
        <dgm:presLayoutVars>
          <dgm:dir/>
          <dgm:animLvl val="lvl"/>
          <dgm:resizeHandles val="exact"/>
        </dgm:presLayoutVars>
      </dgm:prSet>
      <dgm:spPr/>
    </dgm:pt>
    <dgm:pt modelId="{7C2E6EC9-432A-42ED-AA57-F1E55C4705B0}" type="pres">
      <dgm:prSet presAssocID="{6B33F181-7F2F-41C1-9022-CE6626D2CA21}" presName="parTxOnly" presStyleLbl="node1" presStyleIdx="0" presStyleCnt="5" custLinFactNeighborX="57188" custLinFactNeighborY="0">
        <dgm:presLayoutVars>
          <dgm:chMax val="0"/>
          <dgm:chPref val="0"/>
          <dgm:bulletEnabled val="1"/>
        </dgm:presLayoutVars>
      </dgm:prSet>
      <dgm:spPr>
        <a:prstGeom prst="chevron">
          <a:avLst/>
        </a:prstGeom>
      </dgm:spPr>
      <dgm:t>
        <a:bodyPr/>
        <a:lstStyle/>
        <a:p>
          <a:endParaRPr lang="en-CA"/>
        </a:p>
      </dgm:t>
    </dgm:pt>
    <dgm:pt modelId="{2EF58ECA-9F3B-4B38-A1F6-7DBA69B135E4}" type="pres">
      <dgm:prSet presAssocID="{60841FEE-2E09-4A9D-8667-38BF8A7D5A23}" presName="parTxOnlySpace" presStyleCnt="0"/>
      <dgm:spPr/>
    </dgm:pt>
    <dgm:pt modelId="{50B4F3F2-D88D-4AA9-8D14-6C26E52A2A5B}" type="pres">
      <dgm:prSet presAssocID="{5F01A633-9D1C-45A6-B52A-29A197256835}" presName="parTxOnly" presStyleLbl="node1" presStyleIdx="1" presStyleCnt="5">
        <dgm:presLayoutVars>
          <dgm:chMax val="0"/>
          <dgm:chPref val="0"/>
          <dgm:bulletEnabled val="1"/>
        </dgm:presLayoutVars>
      </dgm:prSet>
      <dgm:spPr>
        <a:prstGeom prst="chevron">
          <a:avLst/>
        </a:prstGeom>
      </dgm:spPr>
      <dgm:t>
        <a:bodyPr/>
        <a:lstStyle/>
        <a:p>
          <a:endParaRPr lang="en-CA"/>
        </a:p>
      </dgm:t>
    </dgm:pt>
    <dgm:pt modelId="{BD6005C7-4967-4987-B532-8C3F29AB077D}" type="pres">
      <dgm:prSet presAssocID="{64B85891-9A25-420A-90CF-BC632F31819F}" presName="parTxOnlySpace" presStyleCnt="0"/>
      <dgm:spPr/>
    </dgm:pt>
    <dgm:pt modelId="{3B9AAA2E-0073-4199-B81C-46152053C854}" type="pres">
      <dgm:prSet presAssocID="{71073433-9ECB-4715-A827-C9CA84B7D373}" presName="parTxOnly" presStyleLbl="node1" presStyleIdx="2" presStyleCnt="5" custLinFactNeighborX="3692" custLinFactNeighborY="-3017">
        <dgm:presLayoutVars>
          <dgm:chMax val="0"/>
          <dgm:chPref val="0"/>
          <dgm:bulletEnabled val="1"/>
        </dgm:presLayoutVars>
      </dgm:prSet>
      <dgm:spPr>
        <a:prstGeom prst="chevron">
          <a:avLst/>
        </a:prstGeom>
      </dgm:spPr>
      <dgm:t>
        <a:bodyPr/>
        <a:lstStyle/>
        <a:p>
          <a:endParaRPr lang="en-CA"/>
        </a:p>
      </dgm:t>
    </dgm:pt>
    <dgm:pt modelId="{F1E27A9E-3907-46B2-8436-B00E7A774785}" type="pres">
      <dgm:prSet presAssocID="{73B8A8BF-178D-4E9B-ADBE-879D62D23DE6}" presName="parTxOnlySpace" presStyleCnt="0"/>
      <dgm:spPr/>
    </dgm:pt>
    <dgm:pt modelId="{8B602233-9F91-4FB4-802C-8AE4C566802A}" type="pres">
      <dgm:prSet presAssocID="{C3B6E910-C12A-4CD0-B898-BD64F02BD4F4}" presName="parTxOnly" presStyleLbl="node1" presStyleIdx="3" presStyleCnt="5">
        <dgm:presLayoutVars>
          <dgm:chMax val="0"/>
          <dgm:chPref val="0"/>
          <dgm:bulletEnabled val="1"/>
        </dgm:presLayoutVars>
      </dgm:prSet>
      <dgm:spPr>
        <a:prstGeom prst="chevron">
          <a:avLst/>
        </a:prstGeom>
      </dgm:spPr>
      <dgm:t>
        <a:bodyPr/>
        <a:lstStyle/>
        <a:p>
          <a:endParaRPr lang="en-US"/>
        </a:p>
      </dgm:t>
    </dgm:pt>
    <dgm:pt modelId="{321C2DEC-92F4-4868-9F9E-3B329219E4C5}" type="pres">
      <dgm:prSet presAssocID="{17953DBC-1A80-4AE6-B2AC-38CE389DA006}" presName="parTxOnlySpace" presStyleCnt="0"/>
      <dgm:spPr/>
    </dgm:pt>
    <dgm:pt modelId="{27715A2A-B1C2-4BE1-A47F-50F18301AD09}" type="pres">
      <dgm:prSet presAssocID="{AC6294D8-4BBC-4165-B820-12001BAA70C3}" presName="parTxOnly" presStyleLbl="node1" presStyleIdx="4" presStyleCnt="5">
        <dgm:presLayoutVars>
          <dgm:chMax val="0"/>
          <dgm:chPref val="0"/>
          <dgm:bulletEnabled val="1"/>
        </dgm:presLayoutVars>
      </dgm:prSet>
      <dgm:spPr>
        <a:prstGeom prst="chevron">
          <a:avLst/>
        </a:prstGeom>
      </dgm:spPr>
      <dgm:t>
        <a:bodyPr/>
        <a:lstStyle/>
        <a:p>
          <a:endParaRPr lang="en-CA"/>
        </a:p>
      </dgm:t>
    </dgm:pt>
  </dgm:ptLst>
  <dgm:cxnLst>
    <dgm:cxn modelId="{B42973B8-6277-41EB-9FDF-5AE3FEBDEF20}" srcId="{27636590-A9E5-44DD-80F0-716EB8899F69}" destId="{AC6294D8-4BBC-4165-B820-12001BAA70C3}" srcOrd="4" destOrd="0" parTransId="{AFF5EA8D-904C-4963-8463-A4F234AF20FF}" sibTransId="{A33DDEAE-D39F-41D5-A64B-71B236D9DFBD}"/>
    <dgm:cxn modelId="{C5EB210A-35FA-4630-81AB-0AB214E67ECC}" type="presOf" srcId="{6B33F181-7F2F-41C1-9022-CE6626D2CA21}" destId="{7C2E6EC9-432A-42ED-AA57-F1E55C4705B0}" srcOrd="0" destOrd="0" presId="urn:microsoft.com/office/officeart/2005/8/layout/chevron1"/>
    <dgm:cxn modelId="{5E5A8C52-C8FC-408E-A281-92813DA07207}" type="presOf" srcId="{27636590-A9E5-44DD-80F0-716EB8899F69}" destId="{7C4A454D-8F72-409E-9116-D6EA6883ECF0}" srcOrd="0" destOrd="0" presId="urn:microsoft.com/office/officeart/2005/8/layout/chevron1"/>
    <dgm:cxn modelId="{8553CF2D-41E6-4480-B987-D6AD5FF4FA24}" srcId="{27636590-A9E5-44DD-80F0-716EB8899F69}" destId="{71073433-9ECB-4715-A827-C9CA84B7D373}" srcOrd="2" destOrd="0" parTransId="{55AD014D-F826-4E84-B989-2CB2CA34E1A3}" sibTransId="{73B8A8BF-178D-4E9B-ADBE-879D62D23DE6}"/>
    <dgm:cxn modelId="{7EE59925-D81D-49EC-AB88-C56CAD82ED46}" type="presOf" srcId="{5F01A633-9D1C-45A6-B52A-29A197256835}" destId="{50B4F3F2-D88D-4AA9-8D14-6C26E52A2A5B}" srcOrd="0" destOrd="0" presId="urn:microsoft.com/office/officeart/2005/8/layout/chevron1"/>
    <dgm:cxn modelId="{0283BFE7-E226-427D-A6FC-02A922D5E619}" type="presOf" srcId="{AC6294D8-4BBC-4165-B820-12001BAA70C3}" destId="{27715A2A-B1C2-4BE1-A47F-50F18301AD09}" srcOrd="0" destOrd="0" presId="urn:microsoft.com/office/officeart/2005/8/layout/chevron1"/>
    <dgm:cxn modelId="{FE4089C4-2874-4BF4-B47F-5DFF687366AA}" srcId="{27636590-A9E5-44DD-80F0-716EB8899F69}" destId="{C3B6E910-C12A-4CD0-B898-BD64F02BD4F4}" srcOrd="3" destOrd="0" parTransId="{28324345-C71F-4111-B99E-4667DB6CF64F}" sibTransId="{17953DBC-1A80-4AE6-B2AC-38CE389DA006}"/>
    <dgm:cxn modelId="{7D43CF61-4D9A-4EB9-83B6-54C1B120147A}" srcId="{27636590-A9E5-44DD-80F0-716EB8899F69}" destId="{6B33F181-7F2F-41C1-9022-CE6626D2CA21}" srcOrd="0" destOrd="0" parTransId="{A9E36C27-10AF-4D01-B0EA-D81D83ED6B2C}" sibTransId="{60841FEE-2E09-4A9D-8667-38BF8A7D5A23}"/>
    <dgm:cxn modelId="{D9A2831A-9114-49EB-AF37-7EA709684AED}" srcId="{27636590-A9E5-44DD-80F0-716EB8899F69}" destId="{5F01A633-9D1C-45A6-B52A-29A197256835}" srcOrd="1" destOrd="0" parTransId="{B62FFCA3-1CE1-49F5-9F1B-FAEDECF3E277}" sibTransId="{64B85891-9A25-420A-90CF-BC632F31819F}"/>
    <dgm:cxn modelId="{F2FF0CE7-A424-4E0D-A12B-9AC7554571F6}" type="presOf" srcId="{71073433-9ECB-4715-A827-C9CA84B7D373}" destId="{3B9AAA2E-0073-4199-B81C-46152053C854}" srcOrd="0" destOrd="0" presId="urn:microsoft.com/office/officeart/2005/8/layout/chevron1"/>
    <dgm:cxn modelId="{C3DAAAE3-35B0-4675-93F3-A5DEF9302FC7}" type="presOf" srcId="{C3B6E910-C12A-4CD0-B898-BD64F02BD4F4}" destId="{8B602233-9F91-4FB4-802C-8AE4C566802A}" srcOrd="0" destOrd="0" presId="urn:microsoft.com/office/officeart/2005/8/layout/chevron1"/>
    <dgm:cxn modelId="{9DF9B1A4-A8F7-420D-9427-2EA80D0F6CB8}" type="presParOf" srcId="{7C4A454D-8F72-409E-9116-D6EA6883ECF0}" destId="{7C2E6EC9-432A-42ED-AA57-F1E55C4705B0}" srcOrd="0" destOrd="0" presId="urn:microsoft.com/office/officeart/2005/8/layout/chevron1"/>
    <dgm:cxn modelId="{96BB6D89-9C0A-43E6-9861-A90BF3A5E535}" type="presParOf" srcId="{7C4A454D-8F72-409E-9116-D6EA6883ECF0}" destId="{2EF58ECA-9F3B-4B38-A1F6-7DBA69B135E4}" srcOrd="1" destOrd="0" presId="urn:microsoft.com/office/officeart/2005/8/layout/chevron1"/>
    <dgm:cxn modelId="{1A235F5C-9EEA-4F82-A63D-D25C2E66A1DB}" type="presParOf" srcId="{7C4A454D-8F72-409E-9116-D6EA6883ECF0}" destId="{50B4F3F2-D88D-4AA9-8D14-6C26E52A2A5B}" srcOrd="2" destOrd="0" presId="urn:microsoft.com/office/officeart/2005/8/layout/chevron1"/>
    <dgm:cxn modelId="{373687C7-395A-48BB-9AFC-726CA04A5698}" type="presParOf" srcId="{7C4A454D-8F72-409E-9116-D6EA6883ECF0}" destId="{BD6005C7-4967-4987-B532-8C3F29AB077D}" srcOrd="3" destOrd="0" presId="urn:microsoft.com/office/officeart/2005/8/layout/chevron1"/>
    <dgm:cxn modelId="{35806108-4D79-4382-ACE7-411B1868FEA3}" type="presParOf" srcId="{7C4A454D-8F72-409E-9116-D6EA6883ECF0}" destId="{3B9AAA2E-0073-4199-B81C-46152053C854}" srcOrd="4" destOrd="0" presId="urn:microsoft.com/office/officeart/2005/8/layout/chevron1"/>
    <dgm:cxn modelId="{DAC3E57D-1B0E-49C3-AE87-7FBEA2421C88}" type="presParOf" srcId="{7C4A454D-8F72-409E-9116-D6EA6883ECF0}" destId="{F1E27A9E-3907-46B2-8436-B00E7A774785}" srcOrd="5" destOrd="0" presId="urn:microsoft.com/office/officeart/2005/8/layout/chevron1"/>
    <dgm:cxn modelId="{81D7DC92-571F-4BA1-82F7-65CC38C0A897}" type="presParOf" srcId="{7C4A454D-8F72-409E-9116-D6EA6883ECF0}" destId="{8B602233-9F91-4FB4-802C-8AE4C566802A}" srcOrd="6" destOrd="0" presId="urn:microsoft.com/office/officeart/2005/8/layout/chevron1"/>
    <dgm:cxn modelId="{086E5872-860B-4C0A-9C61-7201A730232A}" type="presParOf" srcId="{7C4A454D-8F72-409E-9116-D6EA6883ECF0}" destId="{321C2DEC-92F4-4868-9F9E-3B329219E4C5}" srcOrd="7" destOrd="0" presId="urn:microsoft.com/office/officeart/2005/8/layout/chevron1"/>
    <dgm:cxn modelId="{9AB24325-7717-4330-98BB-E9A1A4ACFBF1}" type="presParOf" srcId="{7C4A454D-8F72-409E-9116-D6EA6883ECF0}" destId="{27715A2A-B1C2-4BE1-A47F-50F18301AD09}"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636590-A9E5-44DD-80F0-716EB8899F69}" type="doc">
      <dgm:prSet loTypeId="urn:microsoft.com/office/officeart/2005/8/layout/chevron1" loCatId="process" qsTypeId="urn:microsoft.com/office/officeart/2005/8/quickstyle/simple1" qsCatId="simple" csTypeId="urn:microsoft.com/office/officeart/2005/8/colors/accent1_2" csCatId="accent1" phldr="1"/>
      <dgm:spPr/>
    </dgm:pt>
    <dgm:pt modelId="{6B33F181-7F2F-41C1-9022-CE6626D2CA21}">
      <dgm:prSet phldrT="[Text]"/>
      <dgm:spPr>
        <a:xfrm>
          <a:off x="0" y="0"/>
          <a:ext cx="1685294" cy="504799"/>
        </a:xfrm>
        <a:solidFill>
          <a:srgbClr val="C0504D"/>
        </a:solidFill>
        <a:ln w="25400" cap="flat" cmpd="sng" algn="ctr">
          <a:solidFill>
            <a:sysClr val="window" lastClr="FFFFFF">
              <a:hueOff val="0"/>
              <a:satOff val="0"/>
              <a:lumOff val="0"/>
              <a:alphaOff val="0"/>
            </a:sysClr>
          </a:solidFill>
          <a:prstDash val="solid"/>
        </a:ln>
        <a:effectLst/>
      </dgm:spPr>
      <dgm:t>
        <a:bodyPr/>
        <a:lstStyle/>
        <a:p>
          <a:r>
            <a:rPr lang="fr-CA" dirty="0" smtClean="0">
              <a:solidFill>
                <a:sysClr val="window" lastClr="FFFFFF"/>
              </a:solidFill>
              <a:latin typeface="Times New Roman"/>
              <a:ea typeface="+mn-ea"/>
              <a:cs typeface="+mn-cs"/>
            </a:rPr>
            <a:t>Consultation</a:t>
          </a:r>
          <a:endParaRPr lang="en-CA" dirty="0">
            <a:solidFill>
              <a:sysClr val="window" lastClr="FFFFFF"/>
            </a:solidFill>
            <a:latin typeface="Times New Roman"/>
            <a:ea typeface="+mn-ea"/>
            <a:cs typeface="+mn-cs"/>
          </a:endParaRPr>
        </a:p>
      </dgm:t>
    </dgm:pt>
    <dgm:pt modelId="{A9E36C27-10AF-4D01-B0EA-D81D83ED6B2C}" type="parTrans" cxnId="{7D43CF61-4D9A-4EB9-83B6-54C1B120147A}">
      <dgm:prSet/>
      <dgm:spPr/>
      <dgm:t>
        <a:bodyPr/>
        <a:lstStyle/>
        <a:p>
          <a:endParaRPr lang="en-CA"/>
        </a:p>
      </dgm:t>
    </dgm:pt>
    <dgm:pt modelId="{60841FEE-2E09-4A9D-8667-38BF8A7D5A23}" type="sibTrans" cxnId="{7D43CF61-4D9A-4EB9-83B6-54C1B120147A}">
      <dgm:prSet/>
      <dgm:spPr/>
      <dgm:t>
        <a:bodyPr/>
        <a:lstStyle/>
        <a:p>
          <a:endParaRPr lang="en-CA"/>
        </a:p>
      </dgm:t>
    </dgm:pt>
    <dgm:pt modelId="{AC6294D8-4BBC-4165-B820-12001BAA70C3}">
      <dgm:prSet phldrT="[Text]"/>
      <dgm:spPr>
        <a:xfrm>
          <a:off x="6068952" y="0"/>
          <a:ext cx="1685294" cy="504799"/>
        </a:xfrm>
        <a:solidFill>
          <a:srgbClr val="D9D9D9"/>
        </a:solidFill>
        <a:ln w="25400" cap="flat" cmpd="sng" algn="ctr">
          <a:solidFill>
            <a:sysClr val="window" lastClr="FFFFFF">
              <a:hueOff val="0"/>
              <a:satOff val="0"/>
              <a:lumOff val="0"/>
              <a:alphaOff val="0"/>
            </a:sysClr>
          </a:solidFill>
          <a:prstDash val="solid"/>
        </a:ln>
        <a:effectLst/>
      </dgm:spPr>
      <dgm:t>
        <a:bodyPr/>
        <a:lstStyle/>
        <a:p>
          <a:r>
            <a:rPr lang="fr-CA" dirty="0" smtClean="0">
              <a:solidFill>
                <a:sysClr val="window" lastClr="FFFFFF"/>
              </a:solidFill>
              <a:latin typeface="Times New Roman"/>
              <a:ea typeface="+mn-ea"/>
              <a:cs typeface="+mn-cs"/>
            </a:rPr>
            <a:t>CGII - Final</a:t>
          </a:r>
          <a:endParaRPr lang="en-CA" dirty="0">
            <a:solidFill>
              <a:sysClr val="window" lastClr="FFFFFF"/>
            </a:solidFill>
            <a:latin typeface="Times New Roman"/>
            <a:ea typeface="+mn-ea"/>
            <a:cs typeface="+mn-cs"/>
          </a:endParaRPr>
        </a:p>
      </dgm:t>
    </dgm:pt>
    <dgm:pt modelId="{AFF5EA8D-904C-4963-8463-A4F234AF20FF}" type="parTrans" cxnId="{B42973B8-6277-41EB-9FDF-5AE3FEBDEF20}">
      <dgm:prSet/>
      <dgm:spPr/>
      <dgm:t>
        <a:bodyPr/>
        <a:lstStyle/>
        <a:p>
          <a:endParaRPr lang="en-CA"/>
        </a:p>
      </dgm:t>
    </dgm:pt>
    <dgm:pt modelId="{A33DDEAE-D39F-41D5-A64B-71B236D9DFBD}" type="sibTrans" cxnId="{B42973B8-6277-41EB-9FDF-5AE3FEBDEF20}">
      <dgm:prSet/>
      <dgm:spPr/>
      <dgm:t>
        <a:bodyPr/>
        <a:lstStyle/>
        <a:p>
          <a:endParaRPr lang="en-CA"/>
        </a:p>
      </dgm:t>
    </dgm:pt>
    <dgm:pt modelId="{5F01A633-9D1C-45A6-B52A-29A197256835}">
      <dgm:prSet/>
      <dgm:spPr>
        <a:xfrm>
          <a:off x="1518658" y="0"/>
          <a:ext cx="1685294" cy="504799"/>
        </a:xfrm>
        <a:solidFill>
          <a:sysClr val="window" lastClr="FFFFFF">
            <a:lumMod val="85000"/>
          </a:sysClr>
        </a:solidFill>
        <a:ln w="25400" cap="flat" cmpd="sng" algn="ctr">
          <a:solidFill>
            <a:sysClr val="window" lastClr="FFFFFF">
              <a:hueOff val="0"/>
              <a:satOff val="0"/>
              <a:lumOff val="0"/>
              <a:alphaOff val="0"/>
            </a:sysClr>
          </a:solidFill>
          <a:prstDash val="solid"/>
        </a:ln>
        <a:effectLst/>
      </dgm:spPr>
      <dgm:t>
        <a:bodyPr/>
        <a:lstStyle/>
        <a:p>
          <a:r>
            <a:rPr lang="fr-CA" dirty="0" smtClean="0">
              <a:solidFill>
                <a:sysClr val="window" lastClr="FFFFFF"/>
              </a:solidFill>
              <a:latin typeface="Times New Roman"/>
              <a:ea typeface="+mn-ea"/>
              <a:cs typeface="+mn-cs"/>
            </a:rPr>
            <a:t>Development</a:t>
          </a:r>
          <a:endParaRPr lang="en-CA" dirty="0">
            <a:solidFill>
              <a:sysClr val="window" lastClr="FFFFFF"/>
            </a:solidFill>
            <a:latin typeface="Times New Roman"/>
            <a:ea typeface="+mn-ea"/>
            <a:cs typeface="+mn-cs"/>
          </a:endParaRPr>
        </a:p>
      </dgm:t>
    </dgm:pt>
    <dgm:pt modelId="{B62FFCA3-1CE1-49F5-9F1B-FAEDECF3E277}" type="parTrans" cxnId="{D9A2831A-9114-49EB-AF37-7EA709684AED}">
      <dgm:prSet/>
      <dgm:spPr/>
      <dgm:t>
        <a:bodyPr/>
        <a:lstStyle/>
        <a:p>
          <a:endParaRPr lang="en-CA"/>
        </a:p>
      </dgm:t>
    </dgm:pt>
    <dgm:pt modelId="{64B85891-9A25-420A-90CF-BC632F31819F}" type="sibTrans" cxnId="{D9A2831A-9114-49EB-AF37-7EA709684AED}">
      <dgm:prSet/>
      <dgm:spPr/>
      <dgm:t>
        <a:bodyPr/>
        <a:lstStyle/>
        <a:p>
          <a:endParaRPr lang="en-CA"/>
        </a:p>
      </dgm:t>
    </dgm:pt>
    <dgm:pt modelId="{71073433-9ECB-4715-A827-C9CA84B7D373}">
      <dgm:prSet/>
      <dgm:spPr>
        <a:xfrm>
          <a:off x="3035422" y="0"/>
          <a:ext cx="1685294" cy="504799"/>
        </a:xfrm>
        <a:solidFill>
          <a:sysClr val="window" lastClr="FFFFFF">
            <a:lumMod val="85000"/>
          </a:sysClr>
        </a:solidFill>
        <a:ln w="25400" cap="flat" cmpd="sng" algn="ctr">
          <a:solidFill>
            <a:sysClr val="window" lastClr="FFFFFF">
              <a:hueOff val="0"/>
              <a:satOff val="0"/>
              <a:lumOff val="0"/>
              <a:alphaOff val="0"/>
            </a:sysClr>
          </a:solidFill>
          <a:prstDash val="solid"/>
        </a:ln>
        <a:effectLst/>
      </dgm:spPr>
      <dgm:t>
        <a:bodyPr/>
        <a:lstStyle/>
        <a:p>
          <a:r>
            <a:rPr lang="fr-CA" dirty="0" smtClean="0">
              <a:solidFill>
                <a:sysClr val="window" lastClr="FFFFFF"/>
              </a:solidFill>
              <a:latin typeface="Times New Roman"/>
              <a:ea typeface="+mn-ea"/>
              <a:cs typeface="+mn-cs"/>
            </a:rPr>
            <a:t>CGI - Consultation</a:t>
          </a:r>
          <a:endParaRPr lang="en-CA" dirty="0">
            <a:solidFill>
              <a:sysClr val="window" lastClr="FFFFFF"/>
            </a:solidFill>
            <a:latin typeface="Times New Roman"/>
            <a:ea typeface="+mn-ea"/>
            <a:cs typeface="+mn-cs"/>
          </a:endParaRPr>
        </a:p>
      </dgm:t>
    </dgm:pt>
    <dgm:pt modelId="{55AD014D-F826-4E84-B989-2CB2CA34E1A3}" type="parTrans" cxnId="{8553CF2D-41E6-4480-B987-D6AD5FF4FA24}">
      <dgm:prSet/>
      <dgm:spPr/>
      <dgm:t>
        <a:bodyPr/>
        <a:lstStyle/>
        <a:p>
          <a:endParaRPr lang="en-CA"/>
        </a:p>
      </dgm:t>
    </dgm:pt>
    <dgm:pt modelId="{73B8A8BF-178D-4E9B-ADBE-879D62D23DE6}" type="sibTrans" cxnId="{8553CF2D-41E6-4480-B987-D6AD5FF4FA24}">
      <dgm:prSet/>
      <dgm:spPr/>
      <dgm:t>
        <a:bodyPr/>
        <a:lstStyle/>
        <a:p>
          <a:endParaRPr lang="en-CA"/>
        </a:p>
      </dgm:t>
    </dgm:pt>
    <dgm:pt modelId="{C3B6E910-C12A-4CD0-B898-BD64F02BD4F4}">
      <dgm:prSet phldrT="[Text]"/>
      <dgm:spPr>
        <a:xfrm>
          <a:off x="4552187" y="0"/>
          <a:ext cx="1685294" cy="504799"/>
        </a:xfrm>
        <a:solidFill>
          <a:sysClr val="window" lastClr="FFFFFF">
            <a:lumMod val="85000"/>
          </a:sysClr>
        </a:solidFill>
        <a:ln w="25400" cap="flat" cmpd="sng" algn="ctr">
          <a:solidFill>
            <a:sysClr val="window" lastClr="FFFFFF">
              <a:hueOff val="0"/>
              <a:satOff val="0"/>
              <a:lumOff val="0"/>
              <a:alphaOff val="0"/>
            </a:sysClr>
          </a:solidFill>
          <a:prstDash val="solid"/>
        </a:ln>
        <a:effectLst/>
      </dgm:spPr>
      <dgm:t>
        <a:bodyPr/>
        <a:lstStyle/>
        <a:p>
          <a:r>
            <a:rPr lang="en-US" b="1" dirty="0" smtClean="0">
              <a:solidFill>
                <a:sysClr val="window" lastClr="FFFFFF"/>
              </a:solidFill>
              <a:latin typeface="Calibri" panose="020F0502020204030204" pitchFamily="34" charset="0"/>
              <a:ea typeface="+mn-ea"/>
              <a:cs typeface="+mn-cs"/>
            </a:rPr>
            <a:t>Revision</a:t>
          </a:r>
          <a:endParaRPr lang="en-US" b="1" dirty="0">
            <a:solidFill>
              <a:sysClr val="window" lastClr="FFFFFF"/>
            </a:solidFill>
            <a:latin typeface="Calibri" panose="020F0502020204030204" pitchFamily="34" charset="0"/>
            <a:ea typeface="+mn-ea"/>
            <a:cs typeface="+mn-cs"/>
          </a:endParaRPr>
        </a:p>
      </dgm:t>
    </dgm:pt>
    <dgm:pt modelId="{28324345-C71F-4111-B99E-4667DB6CF64F}" type="parTrans" cxnId="{FE4089C4-2874-4BF4-B47F-5DFF687366AA}">
      <dgm:prSet/>
      <dgm:spPr/>
      <dgm:t>
        <a:bodyPr/>
        <a:lstStyle/>
        <a:p>
          <a:endParaRPr lang="en-US"/>
        </a:p>
      </dgm:t>
    </dgm:pt>
    <dgm:pt modelId="{17953DBC-1A80-4AE6-B2AC-38CE389DA006}" type="sibTrans" cxnId="{FE4089C4-2874-4BF4-B47F-5DFF687366AA}">
      <dgm:prSet/>
      <dgm:spPr/>
      <dgm:t>
        <a:bodyPr/>
        <a:lstStyle/>
        <a:p>
          <a:endParaRPr lang="en-US"/>
        </a:p>
      </dgm:t>
    </dgm:pt>
    <dgm:pt modelId="{7C4A454D-8F72-409E-9116-D6EA6883ECF0}" type="pres">
      <dgm:prSet presAssocID="{27636590-A9E5-44DD-80F0-716EB8899F69}" presName="Name0" presStyleCnt="0">
        <dgm:presLayoutVars>
          <dgm:dir/>
          <dgm:animLvl val="lvl"/>
          <dgm:resizeHandles val="exact"/>
        </dgm:presLayoutVars>
      </dgm:prSet>
      <dgm:spPr/>
    </dgm:pt>
    <dgm:pt modelId="{7C2E6EC9-432A-42ED-AA57-F1E55C4705B0}" type="pres">
      <dgm:prSet presAssocID="{6B33F181-7F2F-41C1-9022-CE6626D2CA21}" presName="parTxOnly" presStyleLbl="node1" presStyleIdx="0" presStyleCnt="5" custLinFactNeighborX="-1124" custLinFactNeighborY="-3130">
        <dgm:presLayoutVars>
          <dgm:chMax val="0"/>
          <dgm:chPref val="0"/>
          <dgm:bulletEnabled val="1"/>
        </dgm:presLayoutVars>
      </dgm:prSet>
      <dgm:spPr>
        <a:prstGeom prst="chevron">
          <a:avLst/>
        </a:prstGeom>
      </dgm:spPr>
      <dgm:t>
        <a:bodyPr/>
        <a:lstStyle/>
        <a:p>
          <a:endParaRPr lang="en-CA"/>
        </a:p>
      </dgm:t>
    </dgm:pt>
    <dgm:pt modelId="{2EF58ECA-9F3B-4B38-A1F6-7DBA69B135E4}" type="pres">
      <dgm:prSet presAssocID="{60841FEE-2E09-4A9D-8667-38BF8A7D5A23}" presName="parTxOnlySpace" presStyleCnt="0"/>
      <dgm:spPr/>
    </dgm:pt>
    <dgm:pt modelId="{50B4F3F2-D88D-4AA9-8D14-6C26E52A2A5B}" type="pres">
      <dgm:prSet presAssocID="{5F01A633-9D1C-45A6-B52A-29A197256835}" presName="parTxOnly" presStyleLbl="node1" presStyleIdx="1" presStyleCnt="5">
        <dgm:presLayoutVars>
          <dgm:chMax val="0"/>
          <dgm:chPref val="0"/>
          <dgm:bulletEnabled val="1"/>
        </dgm:presLayoutVars>
      </dgm:prSet>
      <dgm:spPr>
        <a:prstGeom prst="chevron">
          <a:avLst/>
        </a:prstGeom>
      </dgm:spPr>
      <dgm:t>
        <a:bodyPr/>
        <a:lstStyle/>
        <a:p>
          <a:endParaRPr lang="en-CA"/>
        </a:p>
      </dgm:t>
    </dgm:pt>
    <dgm:pt modelId="{BD6005C7-4967-4987-B532-8C3F29AB077D}" type="pres">
      <dgm:prSet presAssocID="{64B85891-9A25-420A-90CF-BC632F31819F}" presName="parTxOnlySpace" presStyleCnt="0"/>
      <dgm:spPr/>
    </dgm:pt>
    <dgm:pt modelId="{3B9AAA2E-0073-4199-B81C-46152053C854}" type="pres">
      <dgm:prSet presAssocID="{71073433-9ECB-4715-A827-C9CA84B7D373}" presName="parTxOnly" presStyleLbl="node1" presStyleIdx="2" presStyleCnt="5">
        <dgm:presLayoutVars>
          <dgm:chMax val="0"/>
          <dgm:chPref val="0"/>
          <dgm:bulletEnabled val="1"/>
        </dgm:presLayoutVars>
      </dgm:prSet>
      <dgm:spPr>
        <a:prstGeom prst="chevron">
          <a:avLst/>
        </a:prstGeom>
      </dgm:spPr>
      <dgm:t>
        <a:bodyPr/>
        <a:lstStyle/>
        <a:p>
          <a:endParaRPr lang="en-CA"/>
        </a:p>
      </dgm:t>
    </dgm:pt>
    <dgm:pt modelId="{F1E27A9E-3907-46B2-8436-B00E7A774785}" type="pres">
      <dgm:prSet presAssocID="{73B8A8BF-178D-4E9B-ADBE-879D62D23DE6}" presName="parTxOnlySpace" presStyleCnt="0"/>
      <dgm:spPr/>
    </dgm:pt>
    <dgm:pt modelId="{8B602233-9F91-4FB4-802C-8AE4C566802A}" type="pres">
      <dgm:prSet presAssocID="{C3B6E910-C12A-4CD0-B898-BD64F02BD4F4}" presName="parTxOnly" presStyleLbl="node1" presStyleIdx="3" presStyleCnt="5">
        <dgm:presLayoutVars>
          <dgm:chMax val="0"/>
          <dgm:chPref val="0"/>
          <dgm:bulletEnabled val="1"/>
        </dgm:presLayoutVars>
      </dgm:prSet>
      <dgm:spPr>
        <a:prstGeom prst="chevron">
          <a:avLst/>
        </a:prstGeom>
      </dgm:spPr>
      <dgm:t>
        <a:bodyPr/>
        <a:lstStyle/>
        <a:p>
          <a:endParaRPr lang="en-US"/>
        </a:p>
      </dgm:t>
    </dgm:pt>
    <dgm:pt modelId="{321C2DEC-92F4-4868-9F9E-3B329219E4C5}" type="pres">
      <dgm:prSet presAssocID="{17953DBC-1A80-4AE6-B2AC-38CE389DA006}" presName="parTxOnlySpace" presStyleCnt="0"/>
      <dgm:spPr/>
    </dgm:pt>
    <dgm:pt modelId="{27715A2A-B1C2-4BE1-A47F-50F18301AD09}" type="pres">
      <dgm:prSet presAssocID="{AC6294D8-4BBC-4165-B820-12001BAA70C3}" presName="parTxOnly" presStyleLbl="node1" presStyleIdx="4" presStyleCnt="5">
        <dgm:presLayoutVars>
          <dgm:chMax val="0"/>
          <dgm:chPref val="0"/>
          <dgm:bulletEnabled val="1"/>
        </dgm:presLayoutVars>
      </dgm:prSet>
      <dgm:spPr>
        <a:prstGeom prst="chevron">
          <a:avLst/>
        </a:prstGeom>
      </dgm:spPr>
      <dgm:t>
        <a:bodyPr/>
        <a:lstStyle/>
        <a:p>
          <a:endParaRPr lang="en-CA"/>
        </a:p>
      </dgm:t>
    </dgm:pt>
  </dgm:ptLst>
  <dgm:cxnLst>
    <dgm:cxn modelId="{820417D4-0588-4074-B721-8D86709904BF}" type="presOf" srcId="{71073433-9ECB-4715-A827-C9CA84B7D373}" destId="{3B9AAA2E-0073-4199-B81C-46152053C854}" srcOrd="0" destOrd="0" presId="urn:microsoft.com/office/officeart/2005/8/layout/chevron1"/>
    <dgm:cxn modelId="{1BA72FA6-9BF1-4C91-9BE4-18655610E08C}" type="presOf" srcId="{5F01A633-9D1C-45A6-B52A-29A197256835}" destId="{50B4F3F2-D88D-4AA9-8D14-6C26E52A2A5B}" srcOrd="0" destOrd="0" presId="urn:microsoft.com/office/officeart/2005/8/layout/chevron1"/>
    <dgm:cxn modelId="{D9A2831A-9114-49EB-AF37-7EA709684AED}" srcId="{27636590-A9E5-44DD-80F0-716EB8899F69}" destId="{5F01A633-9D1C-45A6-B52A-29A197256835}" srcOrd="1" destOrd="0" parTransId="{B62FFCA3-1CE1-49F5-9F1B-FAEDECF3E277}" sibTransId="{64B85891-9A25-420A-90CF-BC632F31819F}"/>
    <dgm:cxn modelId="{B42973B8-6277-41EB-9FDF-5AE3FEBDEF20}" srcId="{27636590-A9E5-44DD-80F0-716EB8899F69}" destId="{AC6294D8-4BBC-4165-B820-12001BAA70C3}" srcOrd="4" destOrd="0" parTransId="{AFF5EA8D-904C-4963-8463-A4F234AF20FF}" sibTransId="{A33DDEAE-D39F-41D5-A64B-71B236D9DFBD}"/>
    <dgm:cxn modelId="{CA2A11A0-09A7-49C2-96DA-FCC6EA1C316E}" type="presOf" srcId="{AC6294D8-4BBC-4165-B820-12001BAA70C3}" destId="{27715A2A-B1C2-4BE1-A47F-50F18301AD09}" srcOrd="0" destOrd="0" presId="urn:microsoft.com/office/officeart/2005/8/layout/chevron1"/>
    <dgm:cxn modelId="{8553CF2D-41E6-4480-B987-D6AD5FF4FA24}" srcId="{27636590-A9E5-44DD-80F0-716EB8899F69}" destId="{71073433-9ECB-4715-A827-C9CA84B7D373}" srcOrd="2" destOrd="0" parTransId="{55AD014D-F826-4E84-B989-2CB2CA34E1A3}" sibTransId="{73B8A8BF-178D-4E9B-ADBE-879D62D23DE6}"/>
    <dgm:cxn modelId="{2D250340-F650-4E3E-8728-1C39B7BE9950}" type="presOf" srcId="{C3B6E910-C12A-4CD0-B898-BD64F02BD4F4}" destId="{8B602233-9F91-4FB4-802C-8AE4C566802A}" srcOrd="0" destOrd="0" presId="urn:microsoft.com/office/officeart/2005/8/layout/chevron1"/>
    <dgm:cxn modelId="{7D43CF61-4D9A-4EB9-83B6-54C1B120147A}" srcId="{27636590-A9E5-44DD-80F0-716EB8899F69}" destId="{6B33F181-7F2F-41C1-9022-CE6626D2CA21}" srcOrd="0" destOrd="0" parTransId="{A9E36C27-10AF-4D01-B0EA-D81D83ED6B2C}" sibTransId="{60841FEE-2E09-4A9D-8667-38BF8A7D5A23}"/>
    <dgm:cxn modelId="{ACA3F7DD-0EE6-4769-80BB-982180FF9476}" type="presOf" srcId="{27636590-A9E5-44DD-80F0-716EB8899F69}" destId="{7C4A454D-8F72-409E-9116-D6EA6883ECF0}" srcOrd="0" destOrd="0" presId="urn:microsoft.com/office/officeart/2005/8/layout/chevron1"/>
    <dgm:cxn modelId="{FE4089C4-2874-4BF4-B47F-5DFF687366AA}" srcId="{27636590-A9E5-44DD-80F0-716EB8899F69}" destId="{C3B6E910-C12A-4CD0-B898-BD64F02BD4F4}" srcOrd="3" destOrd="0" parTransId="{28324345-C71F-4111-B99E-4667DB6CF64F}" sibTransId="{17953DBC-1A80-4AE6-B2AC-38CE389DA006}"/>
    <dgm:cxn modelId="{8D732A68-9A7A-45DA-A5FD-2EEC332AA275}" type="presOf" srcId="{6B33F181-7F2F-41C1-9022-CE6626D2CA21}" destId="{7C2E6EC9-432A-42ED-AA57-F1E55C4705B0}" srcOrd="0" destOrd="0" presId="urn:microsoft.com/office/officeart/2005/8/layout/chevron1"/>
    <dgm:cxn modelId="{13D39638-FA4E-4A8E-A1E1-64F97487066E}" type="presParOf" srcId="{7C4A454D-8F72-409E-9116-D6EA6883ECF0}" destId="{7C2E6EC9-432A-42ED-AA57-F1E55C4705B0}" srcOrd="0" destOrd="0" presId="urn:microsoft.com/office/officeart/2005/8/layout/chevron1"/>
    <dgm:cxn modelId="{506B4715-A073-460C-9069-6B012CCB019B}" type="presParOf" srcId="{7C4A454D-8F72-409E-9116-D6EA6883ECF0}" destId="{2EF58ECA-9F3B-4B38-A1F6-7DBA69B135E4}" srcOrd="1" destOrd="0" presId="urn:microsoft.com/office/officeart/2005/8/layout/chevron1"/>
    <dgm:cxn modelId="{395457EE-1C25-49C4-A5B6-A5CAB814931F}" type="presParOf" srcId="{7C4A454D-8F72-409E-9116-D6EA6883ECF0}" destId="{50B4F3F2-D88D-4AA9-8D14-6C26E52A2A5B}" srcOrd="2" destOrd="0" presId="urn:microsoft.com/office/officeart/2005/8/layout/chevron1"/>
    <dgm:cxn modelId="{50AB4250-7517-44FE-869B-B90771274384}" type="presParOf" srcId="{7C4A454D-8F72-409E-9116-D6EA6883ECF0}" destId="{BD6005C7-4967-4987-B532-8C3F29AB077D}" srcOrd="3" destOrd="0" presId="urn:microsoft.com/office/officeart/2005/8/layout/chevron1"/>
    <dgm:cxn modelId="{14509D5F-926A-4F59-9142-465DEA44F6B6}" type="presParOf" srcId="{7C4A454D-8F72-409E-9116-D6EA6883ECF0}" destId="{3B9AAA2E-0073-4199-B81C-46152053C854}" srcOrd="4" destOrd="0" presId="urn:microsoft.com/office/officeart/2005/8/layout/chevron1"/>
    <dgm:cxn modelId="{3EFDD3B2-C5F4-4424-A65E-4349D8FDE963}" type="presParOf" srcId="{7C4A454D-8F72-409E-9116-D6EA6883ECF0}" destId="{F1E27A9E-3907-46B2-8436-B00E7A774785}" srcOrd="5" destOrd="0" presId="urn:microsoft.com/office/officeart/2005/8/layout/chevron1"/>
    <dgm:cxn modelId="{5978CECF-8960-4140-9155-9A7BA701A529}" type="presParOf" srcId="{7C4A454D-8F72-409E-9116-D6EA6883ECF0}" destId="{8B602233-9F91-4FB4-802C-8AE4C566802A}" srcOrd="6" destOrd="0" presId="urn:microsoft.com/office/officeart/2005/8/layout/chevron1"/>
    <dgm:cxn modelId="{BE251518-57A7-470F-8221-84BC3B9F745B}" type="presParOf" srcId="{7C4A454D-8F72-409E-9116-D6EA6883ECF0}" destId="{321C2DEC-92F4-4868-9F9E-3B329219E4C5}" srcOrd="7" destOrd="0" presId="urn:microsoft.com/office/officeart/2005/8/layout/chevron1"/>
    <dgm:cxn modelId="{215E51A4-79A9-4F7B-A886-96846141416A}" type="presParOf" srcId="{7C4A454D-8F72-409E-9116-D6EA6883ECF0}" destId="{27715A2A-B1C2-4BE1-A47F-50F18301AD09}"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636590-A9E5-44DD-80F0-716EB8899F69}" type="doc">
      <dgm:prSet loTypeId="urn:microsoft.com/office/officeart/2005/8/layout/chevron1" loCatId="process" qsTypeId="urn:microsoft.com/office/officeart/2005/8/quickstyle/simple1" qsCatId="simple" csTypeId="urn:microsoft.com/office/officeart/2005/8/colors/accent1_2" csCatId="accent1" phldr="1"/>
      <dgm:spPr/>
    </dgm:pt>
    <dgm:pt modelId="{AC6294D8-4BBC-4165-B820-12001BAA70C3}">
      <dgm:prSet phldrT="[Text]"/>
      <dgm:spPr>
        <a:xfrm>
          <a:off x="3214986" y="0"/>
          <a:ext cx="1785289" cy="612069"/>
        </a:xfrm>
        <a:solidFill>
          <a:srgbClr val="D9D9D9"/>
        </a:solidFill>
        <a:ln w="25400" cap="flat" cmpd="sng" algn="ctr">
          <a:solidFill>
            <a:sysClr val="window" lastClr="FFFFFF">
              <a:hueOff val="0"/>
              <a:satOff val="0"/>
              <a:lumOff val="0"/>
              <a:alphaOff val="0"/>
            </a:sysClr>
          </a:solidFill>
          <a:prstDash val="solid"/>
        </a:ln>
        <a:effectLst/>
      </dgm:spPr>
      <dgm:t>
        <a:bodyPr/>
        <a:lstStyle/>
        <a:p>
          <a:r>
            <a:rPr lang="fr-CA" dirty="0" smtClean="0">
              <a:solidFill>
                <a:sysClr val="window" lastClr="FFFFFF"/>
              </a:solidFill>
              <a:latin typeface="Times New Roman"/>
              <a:ea typeface="+mn-ea"/>
              <a:cs typeface="+mn-cs"/>
            </a:rPr>
            <a:t>CGII - Final</a:t>
          </a:r>
          <a:endParaRPr lang="en-CA" dirty="0">
            <a:solidFill>
              <a:sysClr val="window" lastClr="FFFFFF"/>
            </a:solidFill>
            <a:latin typeface="Times New Roman"/>
            <a:ea typeface="+mn-ea"/>
            <a:cs typeface="+mn-cs"/>
          </a:endParaRPr>
        </a:p>
      </dgm:t>
    </dgm:pt>
    <dgm:pt modelId="{AFF5EA8D-904C-4963-8463-A4F234AF20FF}" type="parTrans" cxnId="{B42973B8-6277-41EB-9FDF-5AE3FEBDEF20}">
      <dgm:prSet/>
      <dgm:spPr/>
      <dgm:t>
        <a:bodyPr/>
        <a:lstStyle/>
        <a:p>
          <a:endParaRPr lang="en-CA"/>
        </a:p>
      </dgm:t>
    </dgm:pt>
    <dgm:pt modelId="{A33DDEAE-D39F-41D5-A64B-71B236D9DFBD}" type="sibTrans" cxnId="{B42973B8-6277-41EB-9FDF-5AE3FEBDEF20}">
      <dgm:prSet/>
      <dgm:spPr/>
      <dgm:t>
        <a:bodyPr/>
        <a:lstStyle/>
        <a:p>
          <a:endParaRPr lang="en-CA"/>
        </a:p>
      </dgm:t>
    </dgm:pt>
    <dgm:pt modelId="{5F01A633-9D1C-45A6-B52A-29A197256835}">
      <dgm:prSet/>
      <dgm:spPr>
        <a:xfrm>
          <a:off x="1608226" y="0"/>
          <a:ext cx="1785289" cy="612069"/>
        </a:xfrm>
        <a:solidFill>
          <a:srgbClr val="83BC5C"/>
        </a:solidFill>
        <a:ln w="25400" cap="flat" cmpd="sng" algn="ctr">
          <a:solidFill>
            <a:sysClr val="window" lastClr="FFFFFF">
              <a:hueOff val="0"/>
              <a:satOff val="0"/>
              <a:lumOff val="0"/>
              <a:alphaOff val="0"/>
            </a:sysClr>
          </a:solidFill>
          <a:prstDash val="solid"/>
        </a:ln>
        <a:effectLst/>
      </dgm:spPr>
      <dgm:t>
        <a:bodyPr/>
        <a:lstStyle/>
        <a:p>
          <a:r>
            <a:rPr lang="fr-CA" dirty="0" smtClean="0">
              <a:solidFill>
                <a:sysClr val="window" lastClr="FFFFFF"/>
              </a:solidFill>
              <a:latin typeface="Times New Roman"/>
              <a:ea typeface="+mn-ea"/>
              <a:cs typeface="+mn-cs"/>
            </a:rPr>
            <a:t>Development</a:t>
          </a:r>
          <a:endParaRPr lang="en-CA" dirty="0">
            <a:solidFill>
              <a:sysClr val="window" lastClr="FFFFFF"/>
            </a:solidFill>
            <a:latin typeface="Times New Roman"/>
            <a:ea typeface="+mn-ea"/>
            <a:cs typeface="+mn-cs"/>
          </a:endParaRPr>
        </a:p>
      </dgm:t>
    </dgm:pt>
    <dgm:pt modelId="{B62FFCA3-1CE1-49F5-9F1B-FAEDECF3E277}" type="parTrans" cxnId="{D9A2831A-9114-49EB-AF37-7EA709684AED}">
      <dgm:prSet/>
      <dgm:spPr/>
      <dgm:t>
        <a:bodyPr/>
        <a:lstStyle/>
        <a:p>
          <a:endParaRPr lang="en-CA"/>
        </a:p>
      </dgm:t>
    </dgm:pt>
    <dgm:pt modelId="{64B85891-9A25-420A-90CF-BC632F31819F}" type="sibTrans" cxnId="{D9A2831A-9114-49EB-AF37-7EA709684AED}">
      <dgm:prSet/>
      <dgm:spPr/>
      <dgm:t>
        <a:bodyPr/>
        <a:lstStyle/>
        <a:p>
          <a:endParaRPr lang="en-CA"/>
        </a:p>
      </dgm:t>
    </dgm:pt>
    <dgm:pt modelId="{6B33F181-7F2F-41C1-9022-CE6626D2CA21}">
      <dgm:prSet phldrT="[Text]"/>
      <dgm:spPr>
        <a:xfrm>
          <a:off x="0" y="0"/>
          <a:ext cx="1785289" cy="612069"/>
        </a:xfrm>
        <a:solidFill>
          <a:srgbClr val="C0504D"/>
        </a:solidFill>
        <a:ln w="25400" cap="flat" cmpd="sng" algn="ctr">
          <a:solidFill>
            <a:sysClr val="window" lastClr="FFFFFF">
              <a:hueOff val="0"/>
              <a:satOff val="0"/>
              <a:lumOff val="0"/>
              <a:alphaOff val="0"/>
            </a:sysClr>
          </a:solidFill>
          <a:prstDash val="solid"/>
        </a:ln>
        <a:effectLst/>
      </dgm:spPr>
      <dgm:t>
        <a:bodyPr/>
        <a:lstStyle/>
        <a:p>
          <a:r>
            <a:rPr lang="fr-CA" dirty="0" smtClean="0">
              <a:solidFill>
                <a:sysClr val="window" lastClr="FFFFFF"/>
              </a:solidFill>
              <a:latin typeface="Times New Roman"/>
              <a:ea typeface="+mn-ea"/>
              <a:cs typeface="+mn-cs"/>
            </a:rPr>
            <a:t>Consultation</a:t>
          </a:r>
          <a:endParaRPr lang="en-CA" dirty="0">
            <a:solidFill>
              <a:sysClr val="window" lastClr="FFFFFF"/>
            </a:solidFill>
            <a:latin typeface="Times New Roman"/>
            <a:ea typeface="+mn-ea"/>
            <a:cs typeface="+mn-cs"/>
          </a:endParaRPr>
        </a:p>
      </dgm:t>
    </dgm:pt>
    <dgm:pt modelId="{60841FEE-2E09-4A9D-8667-38BF8A7D5A23}" type="sibTrans" cxnId="{7D43CF61-4D9A-4EB9-83B6-54C1B120147A}">
      <dgm:prSet/>
      <dgm:spPr/>
      <dgm:t>
        <a:bodyPr/>
        <a:lstStyle/>
        <a:p>
          <a:endParaRPr lang="en-CA"/>
        </a:p>
      </dgm:t>
    </dgm:pt>
    <dgm:pt modelId="{A9E36C27-10AF-4D01-B0EA-D81D83ED6B2C}" type="parTrans" cxnId="{7D43CF61-4D9A-4EB9-83B6-54C1B120147A}">
      <dgm:prSet/>
      <dgm:spPr/>
      <dgm:t>
        <a:bodyPr/>
        <a:lstStyle/>
        <a:p>
          <a:endParaRPr lang="en-CA"/>
        </a:p>
      </dgm:t>
    </dgm:pt>
    <dgm:pt modelId="{7C4A454D-8F72-409E-9116-D6EA6883ECF0}" type="pres">
      <dgm:prSet presAssocID="{27636590-A9E5-44DD-80F0-716EB8899F69}" presName="Name0" presStyleCnt="0">
        <dgm:presLayoutVars>
          <dgm:dir/>
          <dgm:animLvl val="lvl"/>
          <dgm:resizeHandles val="exact"/>
        </dgm:presLayoutVars>
      </dgm:prSet>
      <dgm:spPr/>
    </dgm:pt>
    <dgm:pt modelId="{7C2E6EC9-432A-42ED-AA57-F1E55C4705B0}" type="pres">
      <dgm:prSet presAssocID="{6B33F181-7F2F-41C1-9022-CE6626D2CA21}" presName="parTxOnly" presStyleLbl="node1" presStyleIdx="0" presStyleCnt="3" custLinFactNeighborX="-1124" custLinFactNeighborY="-3130">
        <dgm:presLayoutVars>
          <dgm:chMax val="0"/>
          <dgm:chPref val="0"/>
          <dgm:bulletEnabled val="1"/>
        </dgm:presLayoutVars>
      </dgm:prSet>
      <dgm:spPr>
        <a:prstGeom prst="chevron">
          <a:avLst/>
        </a:prstGeom>
      </dgm:spPr>
      <dgm:t>
        <a:bodyPr/>
        <a:lstStyle/>
        <a:p>
          <a:endParaRPr lang="en-CA"/>
        </a:p>
      </dgm:t>
    </dgm:pt>
    <dgm:pt modelId="{2EF58ECA-9F3B-4B38-A1F6-7DBA69B135E4}" type="pres">
      <dgm:prSet presAssocID="{60841FEE-2E09-4A9D-8667-38BF8A7D5A23}" presName="parTxOnlySpace" presStyleCnt="0"/>
      <dgm:spPr/>
    </dgm:pt>
    <dgm:pt modelId="{50B4F3F2-D88D-4AA9-8D14-6C26E52A2A5B}" type="pres">
      <dgm:prSet presAssocID="{5F01A633-9D1C-45A6-B52A-29A197256835}" presName="parTxOnly" presStyleLbl="node1" presStyleIdx="1" presStyleCnt="3">
        <dgm:presLayoutVars>
          <dgm:chMax val="0"/>
          <dgm:chPref val="0"/>
          <dgm:bulletEnabled val="1"/>
        </dgm:presLayoutVars>
      </dgm:prSet>
      <dgm:spPr>
        <a:prstGeom prst="chevron">
          <a:avLst/>
        </a:prstGeom>
      </dgm:spPr>
      <dgm:t>
        <a:bodyPr/>
        <a:lstStyle/>
        <a:p>
          <a:endParaRPr lang="en-CA"/>
        </a:p>
      </dgm:t>
    </dgm:pt>
    <dgm:pt modelId="{BD6005C7-4967-4987-B532-8C3F29AB077D}" type="pres">
      <dgm:prSet presAssocID="{64B85891-9A25-420A-90CF-BC632F31819F}" presName="parTxOnlySpace" presStyleCnt="0"/>
      <dgm:spPr/>
    </dgm:pt>
    <dgm:pt modelId="{27715A2A-B1C2-4BE1-A47F-50F18301AD09}" type="pres">
      <dgm:prSet presAssocID="{AC6294D8-4BBC-4165-B820-12001BAA70C3}" presName="parTxOnly" presStyleLbl="node1" presStyleIdx="2" presStyleCnt="3">
        <dgm:presLayoutVars>
          <dgm:chMax val="0"/>
          <dgm:chPref val="0"/>
          <dgm:bulletEnabled val="1"/>
        </dgm:presLayoutVars>
      </dgm:prSet>
      <dgm:spPr>
        <a:prstGeom prst="chevron">
          <a:avLst/>
        </a:prstGeom>
      </dgm:spPr>
      <dgm:t>
        <a:bodyPr/>
        <a:lstStyle/>
        <a:p>
          <a:endParaRPr lang="en-CA"/>
        </a:p>
      </dgm:t>
    </dgm:pt>
  </dgm:ptLst>
  <dgm:cxnLst>
    <dgm:cxn modelId="{B42973B8-6277-41EB-9FDF-5AE3FEBDEF20}" srcId="{27636590-A9E5-44DD-80F0-716EB8899F69}" destId="{AC6294D8-4BBC-4165-B820-12001BAA70C3}" srcOrd="2" destOrd="0" parTransId="{AFF5EA8D-904C-4963-8463-A4F234AF20FF}" sibTransId="{A33DDEAE-D39F-41D5-A64B-71B236D9DFBD}"/>
    <dgm:cxn modelId="{82C19742-26B3-4A1C-873E-A0B7B8DF0430}" type="presOf" srcId="{6B33F181-7F2F-41C1-9022-CE6626D2CA21}" destId="{7C2E6EC9-432A-42ED-AA57-F1E55C4705B0}" srcOrd="0" destOrd="0" presId="urn:microsoft.com/office/officeart/2005/8/layout/chevron1"/>
    <dgm:cxn modelId="{5307EEEA-DC76-4F9E-910F-CE39F749F4E0}" type="presOf" srcId="{AC6294D8-4BBC-4165-B820-12001BAA70C3}" destId="{27715A2A-B1C2-4BE1-A47F-50F18301AD09}" srcOrd="0" destOrd="0" presId="urn:microsoft.com/office/officeart/2005/8/layout/chevron1"/>
    <dgm:cxn modelId="{7D43CF61-4D9A-4EB9-83B6-54C1B120147A}" srcId="{27636590-A9E5-44DD-80F0-716EB8899F69}" destId="{6B33F181-7F2F-41C1-9022-CE6626D2CA21}" srcOrd="0" destOrd="0" parTransId="{A9E36C27-10AF-4D01-B0EA-D81D83ED6B2C}" sibTransId="{60841FEE-2E09-4A9D-8667-38BF8A7D5A23}"/>
    <dgm:cxn modelId="{D9A2831A-9114-49EB-AF37-7EA709684AED}" srcId="{27636590-A9E5-44DD-80F0-716EB8899F69}" destId="{5F01A633-9D1C-45A6-B52A-29A197256835}" srcOrd="1" destOrd="0" parTransId="{B62FFCA3-1CE1-49F5-9F1B-FAEDECF3E277}" sibTransId="{64B85891-9A25-420A-90CF-BC632F31819F}"/>
    <dgm:cxn modelId="{39CDAB76-87C5-4768-959F-F1F000415707}" type="presOf" srcId="{27636590-A9E5-44DD-80F0-716EB8899F69}" destId="{7C4A454D-8F72-409E-9116-D6EA6883ECF0}" srcOrd="0" destOrd="0" presId="urn:microsoft.com/office/officeart/2005/8/layout/chevron1"/>
    <dgm:cxn modelId="{BABE7640-9499-4B3E-827F-380DC996CFB0}" type="presOf" srcId="{5F01A633-9D1C-45A6-B52A-29A197256835}" destId="{50B4F3F2-D88D-4AA9-8D14-6C26E52A2A5B}" srcOrd="0" destOrd="0" presId="urn:microsoft.com/office/officeart/2005/8/layout/chevron1"/>
    <dgm:cxn modelId="{920554DA-61E1-453A-90BE-65FDF44D57DD}" type="presParOf" srcId="{7C4A454D-8F72-409E-9116-D6EA6883ECF0}" destId="{7C2E6EC9-432A-42ED-AA57-F1E55C4705B0}" srcOrd="0" destOrd="0" presId="urn:microsoft.com/office/officeart/2005/8/layout/chevron1"/>
    <dgm:cxn modelId="{DE100BC9-C430-4318-B1C3-9406AA748AE1}" type="presParOf" srcId="{7C4A454D-8F72-409E-9116-D6EA6883ECF0}" destId="{2EF58ECA-9F3B-4B38-A1F6-7DBA69B135E4}" srcOrd="1" destOrd="0" presId="urn:microsoft.com/office/officeart/2005/8/layout/chevron1"/>
    <dgm:cxn modelId="{DDC2B02E-5218-427E-98F6-280DF033CD9F}" type="presParOf" srcId="{7C4A454D-8F72-409E-9116-D6EA6883ECF0}" destId="{50B4F3F2-D88D-4AA9-8D14-6C26E52A2A5B}" srcOrd="2" destOrd="0" presId="urn:microsoft.com/office/officeart/2005/8/layout/chevron1"/>
    <dgm:cxn modelId="{3D14242D-A83B-4426-BFDD-873D07975295}" type="presParOf" srcId="{7C4A454D-8F72-409E-9116-D6EA6883ECF0}" destId="{BD6005C7-4967-4987-B532-8C3F29AB077D}" srcOrd="3" destOrd="0" presId="urn:microsoft.com/office/officeart/2005/8/layout/chevron1"/>
    <dgm:cxn modelId="{FB30CA78-6270-4361-9D1F-1F33EDD8BB1E}" type="presParOf" srcId="{7C4A454D-8F72-409E-9116-D6EA6883ECF0}" destId="{27715A2A-B1C2-4BE1-A47F-50F18301AD09}"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7636590-A9E5-44DD-80F0-716EB8899F69}" type="doc">
      <dgm:prSet loTypeId="urn:microsoft.com/office/officeart/2005/8/layout/chevron1" loCatId="process" qsTypeId="urn:microsoft.com/office/officeart/2005/8/quickstyle/simple1" qsCatId="simple" csTypeId="urn:microsoft.com/office/officeart/2005/8/colors/accent1_2" csCatId="accent1" phldr="1"/>
      <dgm:spPr/>
    </dgm:pt>
    <dgm:pt modelId="{6B33F181-7F2F-41C1-9022-CE6626D2CA21}">
      <dgm:prSet phldrT="[Text]"/>
      <dgm:spPr>
        <a:xfrm>
          <a:off x="98433" y="0"/>
          <a:ext cx="1688057" cy="483646"/>
        </a:xfrm>
        <a:solidFill>
          <a:srgbClr val="C00000"/>
        </a:solidFill>
        <a:ln w="25400" cap="flat" cmpd="sng" algn="ctr">
          <a:solidFill>
            <a:sysClr val="window" lastClr="FFFFFF">
              <a:hueOff val="0"/>
              <a:satOff val="0"/>
              <a:lumOff val="0"/>
              <a:alphaOff val="0"/>
            </a:sysClr>
          </a:solidFill>
          <a:prstDash val="solid"/>
        </a:ln>
        <a:effectLst/>
      </dgm:spPr>
      <dgm:t>
        <a:bodyPr/>
        <a:lstStyle/>
        <a:p>
          <a:r>
            <a:rPr lang="fr-CA" dirty="0" smtClean="0">
              <a:solidFill>
                <a:sysClr val="window" lastClr="FFFFFF"/>
              </a:solidFill>
              <a:latin typeface="Times New Roman"/>
              <a:ea typeface="+mn-ea"/>
              <a:cs typeface="+mn-cs"/>
            </a:rPr>
            <a:t>Consultation</a:t>
          </a:r>
          <a:endParaRPr lang="en-CA" dirty="0">
            <a:solidFill>
              <a:sysClr val="window" lastClr="FFFFFF"/>
            </a:solidFill>
            <a:latin typeface="Times New Roman"/>
            <a:ea typeface="+mn-ea"/>
            <a:cs typeface="+mn-cs"/>
          </a:endParaRPr>
        </a:p>
      </dgm:t>
    </dgm:pt>
    <dgm:pt modelId="{A9E36C27-10AF-4D01-B0EA-D81D83ED6B2C}" type="parTrans" cxnId="{7D43CF61-4D9A-4EB9-83B6-54C1B120147A}">
      <dgm:prSet/>
      <dgm:spPr/>
      <dgm:t>
        <a:bodyPr/>
        <a:lstStyle/>
        <a:p>
          <a:endParaRPr lang="en-CA"/>
        </a:p>
      </dgm:t>
    </dgm:pt>
    <dgm:pt modelId="{60841FEE-2E09-4A9D-8667-38BF8A7D5A23}" type="sibTrans" cxnId="{7D43CF61-4D9A-4EB9-83B6-54C1B120147A}">
      <dgm:prSet/>
      <dgm:spPr/>
      <dgm:t>
        <a:bodyPr/>
        <a:lstStyle/>
        <a:p>
          <a:endParaRPr lang="en-CA"/>
        </a:p>
      </dgm:t>
    </dgm:pt>
    <dgm:pt modelId="{AC6294D8-4BBC-4165-B820-12001BAA70C3}">
      <dgm:prSet phldrT="[Text]"/>
      <dgm:spPr>
        <a:xfrm>
          <a:off x="6078904" y="0"/>
          <a:ext cx="1688057" cy="483646"/>
        </a:xfrm>
        <a:solidFill>
          <a:srgbClr val="D9D9D9"/>
        </a:solidFill>
        <a:ln w="25400" cap="flat" cmpd="sng" algn="ctr">
          <a:solidFill>
            <a:sysClr val="window" lastClr="FFFFFF">
              <a:hueOff val="0"/>
              <a:satOff val="0"/>
              <a:lumOff val="0"/>
              <a:alphaOff val="0"/>
            </a:sysClr>
          </a:solidFill>
          <a:prstDash val="solid"/>
        </a:ln>
        <a:effectLst/>
      </dgm:spPr>
      <dgm:t>
        <a:bodyPr/>
        <a:lstStyle/>
        <a:p>
          <a:r>
            <a:rPr lang="fr-CA" dirty="0" smtClean="0">
              <a:solidFill>
                <a:sysClr val="window" lastClr="FFFFFF"/>
              </a:solidFill>
              <a:latin typeface="Times New Roman"/>
              <a:ea typeface="+mn-ea"/>
              <a:cs typeface="+mn-cs"/>
            </a:rPr>
            <a:t>CGII - Final</a:t>
          </a:r>
          <a:endParaRPr lang="en-CA" dirty="0">
            <a:solidFill>
              <a:sysClr val="window" lastClr="FFFFFF"/>
            </a:solidFill>
            <a:latin typeface="Times New Roman"/>
            <a:ea typeface="+mn-ea"/>
            <a:cs typeface="+mn-cs"/>
          </a:endParaRPr>
        </a:p>
      </dgm:t>
    </dgm:pt>
    <dgm:pt modelId="{AFF5EA8D-904C-4963-8463-A4F234AF20FF}" type="parTrans" cxnId="{B42973B8-6277-41EB-9FDF-5AE3FEBDEF20}">
      <dgm:prSet/>
      <dgm:spPr/>
      <dgm:t>
        <a:bodyPr/>
        <a:lstStyle/>
        <a:p>
          <a:endParaRPr lang="en-CA"/>
        </a:p>
      </dgm:t>
    </dgm:pt>
    <dgm:pt modelId="{A33DDEAE-D39F-41D5-A64B-71B236D9DFBD}" type="sibTrans" cxnId="{B42973B8-6277-41EB-9FDF-5AE3FEBDEF20}">
      <dgm:prSet/>
      <dgm:spPr/>
      <dgm:t>
        <a:bodyPr/>
        <a:lstStyle/>
        <a:p>
          <a:endParaRPr lang="en-CA"/>
        </a:p>
      </dgm:t>
    </dgm:pt>
    <dgm:pt modelId="{5F01A633-9D1C-45A6-B52A-29A197256835}">
      <dgm:prSet/>
      <dgm:spPr>
        <a:xfrm>
          <a:off x="1521148" y="0"/>
          <a:ext cx="1688057" cy="483646"/>
        </a:xfrm>
        <a:solidFill>
          <a:srgbClr val="92D050"/>
        </a:solidFill>
        <a:ln w="25400" cap="flat" cmpd="sng" algn="ctr">
          <a:solidFill>
            <a:sysClr val="window" lastClr="FFFFFF">
              <a:hueOff val="0"/>
              <a:satOff val="0"/>
              <a:lumOff val="0"/>
              <a:alphaOff val="0"/>
            </a:sysClr>
          </a:solidFill>
          <a:prstDash val="solid"/>
        </a:ln>
        <a:effectLst/>
      </dgm:spPr>
      <dgm:t>
        <a:bodyPr/>
        <a:lstStyle/>
        <a:p>
          <a:r>
            <a:rPr lang="fr-CA" dirty="0" smtClean="0">
              <a:solidFill>
                <a:sysClr val="window" lastClr="FFFFFF"/>
              </a:solidFill>
              <a:latin typeface="Times New Roman"/>
              <a:ea typeface="+mn-ea"/>
              <a:cs typeface="+mn-cs"/>
            </a:rPr>
            <a:t>Development</a:t>
          </a:r>
          <a:endParaRPr lang="en-CA" dirty="0">
            <a:solidFill>
              <a:sysClr val="window" lastClr="FFFFFF"/>
            </a:solidFill>
            <a:latin typeface="Times New Roman"/>
            <a:ea typeface="+mn-ea"/>
            <a:cs typeface="+mn-cs"/>
          </a:endParaRPr>
        </a:p>
      </dgm:t>
    </dgm:pt>
    <dgm:pt modelId="{B62FFCA3-1CE1-49F5-9F1B-FAEDECF3E277}" type="parTrans" cxnId="{D9A2831A-9114-49EB-AF37-7EA709684AED}">
      <dgm:prSet/>
      <dgm:spPr/>
      <dgm:t>
        <a:bodyPr/>
        <a:lstStyle/>
        <a:p>
          <a:endParaRPr lang="en-CA"/>
        </a:p>
      </dgm:t>
    </dgm:pt>
    <dgm:pt modelId="{64B85891-9A25-420A-90CF-BC632F31819F}" type="sibTrans" cxnId="{D9A2831A-9114-49EB-AF37-7EA709684AED}">
      <dgm:prSet/>
      <dgm:spPr/>
      <dgm:t>
        <a:bodyPr/>
        <a:lstStyle/>
        <a:p>
          <a:endParaRPr lang="en-CA"/>
        </a:p>
      </dgm:t>
    </dgm:pt>
    <dgm:pt modelId="{71073433-9ECB-4715-A827-C9CA84B7D373}">
      <dgm:prSet/>
      <dgm:spPr>
        <a:xfrm>
          <a:off x="3046632" y="0"/>
          <a:ext cx="1688057" cy="483646"/>
        </a:xfrm>
        <a:solidFill>
          <a:sysClr val="window" lastClr="FFFFFF">
            <a:lumMod val="85000"/>
          </a:sysClr>
        </a:solidFill>
        <a:ln w="25400" cap="flat" cmpd="sng" algn="ctr">
          <a:solidFill>
            <a:sysClr val="window" lastClr="FFFFFF">
              <a:hueOff val="0"/>
              <a:satOff val="0"/>
              <a:lumOff val="0"/>
              <a:alphaOff val="0"/>
            </a:sysClr>
          </a:solidFill>
          <a:prstDash val="solid"/>
        </a:ln>
        <a:effectLst/>
      </dgm:spPr>
      <dgm:t>
        <a:bodyPr/>
        <a:lstStyle/>
        <a:p>
          <a:r>
            <a:rPr lang="fr-CA" dirty="0" smtClean="0">
              <a:solidFill>
                <a:sysClr val="window" lastClr="FFFFFF"/>
              </a:solidFill>
              <a:latin typeface="Times New Roman"/>
              <a:ea typeface="+mn-ea"/>
              <a:cs typeface="+mn-cs"/>
            </a:rPr>
            <a:t>CGI - Consultation</a:t>
          </a:r>
          <a:endParaRPr lang="en-CA" dirty="0">
            <a:solidFill>
              <a:sysClr val="window" lastClr="FFFFFF"/>
            </a:solidFill>
            <a:latin typeface="Times New Roman"/>
            <a:ea typeface="+mn-ea"/>
            <a:cs typeface="+mn-cs"/>
          </a:endParaRPr>
        </a:p>
      </dgm:t>
    </dgm:pt>
    <dgm:pt modelId="{55AD014D-F826-4E84-B989-2CB2CA34E1A3}" type="parTrans" cxnId="{8553CF2D-41E6-4480-B987-D6AD5FF4FA24}">
      <dgm:prSet/>
      <dgm:spPr/>
      <dgm:t>
        <a:bodyPr/>
        <a:lstStyle/>
        <a:p>
          <a:endParaRPr lang="en-CA"/>
        </a:p>
      </dgm:t>
    </dgm:pt>
    <dgm:pt modelId="{73B8A8BF-178D-4E9B-ADBE-879D62D23DE6}" type="sibTrans" cxnId="{8553CF2D-41E6-4480-B987-D6AD5FF4FA24}">
      <dgm:prSet/>
      <dgm:spPr/>
      <dgm:t>
        <a:bodyPr/>
        <a:lstStyle/>
        <a:p>
          <a:endParaRPr lang="en-CA"/>
        </a:p>
      </dgm:t>
    </dgm:pt>
    <dgm:pt modelId="{C3B6E910-C12A-4CD0-B898-BD64F02BD4F4}">
      <dgm:prSet phldrT="[Text]"/>
      <dgm:spPr>
        <a:xfrm>
          <a:off x="4559652" y="0"/>
          <a:ext cx="1688057" cy="483646"/>
        </a:xfrm>
        <a:solidFill>
          <a:sysClr val="window" lastClr="FFFFFF">
            <a:lumMod val="85000"/>
          </a:sysClr>
        </a:solidFill>
        <a:ln w="25400" cap="flat" cmpd="sng" algn="ctr">
          <a:solidFill>
            <a:sysClr val="window" lastClr="FFFFFF">
              <a:hueOff val="0"/>
              <a:satOff val="0"/>
              <a:lumOff val="0"/>
              <a:alphaOff val="0"/>
            </a:sysClr>
          </a:solidFill>
          <a:prstDash val="solid"/>
        </a:ln>
        <a:effectLst/>
      </dgm:spPr>
      <dgm:t>
        <a:bodyPr/>
        <a:lstStyle/>
        <a:p>
          <a:r>
            <a:rPr lang="en-US" b="0" dirty="0" smtClean="0">
              <a:solidFill>
                <a:sysClr val="window" lastClr="FFFFFF"/>
              </a:solidFill>
              <a:latin typeface="Times New Roman"/>
              <a:ea typeface="+mn-ea"/>
              <a:cs typeface="+mn-cs"/>
            </a:rPr>
            <a:t>Revision</a:t>
          </a:r>
          <a:endParaRPr lang="en-US" b="0" dirty="0">
            <a:solidFill>
              <a:sysClr val="window" lastClr="FFFFFF"/>
            </a:solidFill>
            <a:latin typeface="Times New Roman"/>
            <a:ea typeface="+mn-ea"/>
            <a:cs typeface="+mn-cs"/>
          </a:endParaRPr>
        </a:p>
      </dgm:t>
    </dgm:pt>
    <dgm:pt modelId="{28324345-C71F-4111-B99E-4667DB6CF64F}" type="parTrans" cxnId="{FE4089C4-2874-4BF4-B47F-5DFF687366AA}">
      <dgm:prSet/>
      <dgm:spPr/>
      <dgm:t>
        <a:bodyPr/>
        <a:lstStyle/>
        <a:p>
          <a:endParaRPr lang="en-US"/>
        </a:p>
      </dgm:t>
    </dgm:pt>
    <dgm:pt modelId="{17953DBC-1A80-4AE6-B2AC-38CE389DA006}" type="sibTrans" cxnId="{FE4089C4-2874-4BF4-B47F-5DFF687366AA}">
      <dgm:prSet/>
      <dgm:spPr/>
      <dgm:t>
        <a:bodyPr/>
        <a:lstStyle/>
        <a:p>
          <a:endParaRPr lang="en-US"/>
        </a:p>
      </dgm:t>
    </dgm:pt>
    <dgm:pt modelId="{7C4A454D-8F72-409E-9116-D6EA6883ECF0}" type="pres">
      <dgm:prSet presAssocID="{27636590-A9E5-44DD-80F0-716EB8899F69}" presName="Name0" presStyleCnt="0">
        <dgm:presLayoutVars>
          <dgm:dir/>
          <dgm:animLvl val="lvl"/>
          <dgm:resizeHandles val="exact"/>
        </dgm:presLayoutVars>
      </dgm:prSet>
      <dgm:spPr/>
    </dgm:pt>
    <dgm:pt modelId="{7C2E6EC9-432A-42ED-AA57-F1E55C4705B0}" type="pres">
      <dgm:prSet presAssocID="{6B33F181-7F2F-41C1-9022-CE6626D2CA21}" presName="parTxOnly" presStyleLbl="node1" presStyleIdx="0" presStyleCnt="5" custLinFactNeighborX="57188" custLinFactNeighborY="0">
        <dgm:presLayoutVars>
          <dgm:chMax val="0"/>
          <dgm:chPref val="0"/>
          <dgm:bulletEnabled val="1"/>
        </dgm:presLayoutVars>
      </dgm:prSet>
      <dgm:spPr>
        <a:prstGeom prst="chevron">
          <a:avLst/>
        </a:prstGeom>
      </dgm:spPr>
      <dgm:t>
        <a:bodyPr/>
        <a:lstStyle/>
        <a:p>
          <a:endParaRPr lang="en-CA"/>
        </a:p>
      </dgm:t>
    </dgm:pt>
    <dgm:pt modelId="{2EF58ECA-9F3B-4B38-A1F6-7DBA69B135E4}" type="pres">
      <dgm:prSet presAssocID="{60841FEE-2E09-4A9D-8667-38BF8A7D5A23}" presName="parTxOnlySpace" presStyleCnt="0"/>
      <dgm:spPr/>
    </dgm:pt>
    <dgm:pt modelId="{50B4F3F2-D88D-4AA9-8D14-6C26E52A2A5B}" type="pres">
      <dgm:prSet presAssocID="{5F01A633-9D1C-45A6-B52A-29A197256835}" presName="parTxOnly" presStyleLbl="node1" presStyleIdx="1" presStyleCnt="5">
        <dgm:presLayoutVars>
          <dgm:chMax val="0"/>
          <dgm:chPref val="0"/>
          <dgm:bulletEnabled val="1"/>
        </dgm:presLayoutVars>
      </dgm:prSet>
      <dgm:spPr>
        <a:prstGeom prst="chevron">
          <a:avLst/>
        </a:prstGeom>
      </dgm:spPr>
      <dgm:t>
        <a:bodyPr/>
        <a:lstStyle/>
        <a:p>
          <a:endParaRPr lang="en-CA"/>
        </a:p>
      </dgm:t>
    </dgm:pt>
    <dgm:pt modelId="{BD6005C7-4967-4987-B532-8C3F29AB077D}" type="pres">
      <dgm:prSet presAssocID="{64B85891-9A25-420A-90CF-BC632F31819F}" presName="parTxOnlySpace" presStyleCnt="0"/>
      <dgm:spPr/>
    </dgm:pt>
    <dgm:pt modelId="{3B9AAA2E-0073-4199-B81C-46152053C854}" type="pres">
      <dgm:prSet presAssocID="{71073433-9ECB-4715-A827-C9CA84B7D373}" presName="parTxOnly" presStyleLbl="node1" presStyleIdx="2" presStyleCnt="5" custLinFactNeighborX="3692" custLinFactNeighborY="-3017">
        <dgm:presLayoutVars>
          <dgm:chMax val="0"/>
          <dgm:chPref val="0"/>
          <dgm:bulletEnabled val="1"/>
        </dgm:presLayoutVars>
      </dgm:prSet>
      <dgm:spPr>
        <a:prstGeom prst="chevron">
          <a:avLst/>
        </a:prstGeom>
      </dgm:spPr>
      <dgm:t>
        <a:bodyPr/>
        <a:lstStyle/>
        <a:p>
          <a:endParaRPr lang="en-CA"/>
        </a:p>
      </dgm:t>
    </dgm:pt>
    <dgm:pt modelId="{F1E27A9E-3907-46B2-8436-B00E7A774785}" type="pres">
      <dgm:prSet presAssocID="{73B8A8BF-178D-4E9B-ADBE-879D62D23DE6}" presName="parTxOnlySpace" presStyleCnt="0"/>
      <dgm:spPr/>
    </dgm:pt>
    <dgm:pt modelId="{8B602233-9F91-4FB4-802C-8AE4C566802A}" type="pres">
      <dgm:prSet presAssocID="{C3B6E910-C12A-4CD0-B898-BD64F02BD4F4}" presName="parTxOnly" presStyleLbl="node1" presStyleIdx="3" presStyleCnt="5">
        <dgm:presLayoutVars>
          <dgm:chMax val="0"/>
          <dgm:chPref val="0"/>
          <dgm:bulletEnabled val="1"/>
        </dgm:presLayoutVars>
      </dgm:prSet>
      <dgm:spPr>
        <a:prstGeom prst="chevron">
          <a:avLst/>
        </a:prstGeom>
      </dgm:spPr>
      <dgm:t>
        <a:bodyPr/>
        <a:lstStyle/>
        <a:p>
          <a:endParaRPr lang="en-US"/>
        </a:p>
      </dgm:t>
    </dgm:pt>
    <dgm:pt modelId="{321C2DEC-92F4-4868-9F9E-3B329219E4C5}" type="pres">
      <dgm:prSet presAssocID="{17953DBC-1A80-4AE6-B2AC-38CE389DA006}" presName="parTxOnlySpace" presStyleCnt="0"/>
      <dgm:spPr/>
    </dgm:pt>
    <dgm:pt modelId="{27715A2A-B1C2-4BE1-A47F-50F18301AD09}" type="pres">
      <dgm:prSet presAssocID="{AC6294D8-4BBC-4165-B820-12001BAA70C3}" presName="parTxOnly" presStyleLbl="node1" presStyleIdx="4" presStyleCnt="5" custLinFactNeighborX="1124" custLinFactNeighborY="-36159">
        <dgm:presLayoutVars>
          <dgm:chMax val="0"/>
          <dgm:chPref val="0"/>
          <dgm:bulletEnabled val="1"/>
        </dgm:presLayoutVars>
      </dgm:prSet>
      <dgm:spPr>
        <a:prstGeom prst="chevron">
          <a:avLst/>
        </a:prstGeom>
      </dgm:spPr>
      <dgm:t>
        <a:bodyPr/>
        <a:lstStyle/>
        <a:p>
          <a:endParaRPr lang="en-CA"/>
        </a:p>
      </dgm:t>
    </dgm:pt>
  </dgm:ptLst>
  <dgm:cxnLst>
    <dgm:cxn modelId="{8ED1AAA8-7D20-44FD-852A-7BB6B9B3E0F6}" type="presOf" srcId="{AC6294D8-4BBC-4165-B820-12001BAA70C3}" destId="{27715A2A-B1C2-4BE1-A47F-50F18301AD09}" srcOrd="0" destOrd="0" presId="urn:microsoft.com/office/officeart/2005/8/layout/chevron1"/>
    <dgm:cxn modelId="{1F321C6B-C9AB-4633-8C64-22D933CFA9CC}" type="presOf" srcId="{6B33F181-7F2F-41C1-9022-CE6626D2CA21}" destId="{7C2E6EC9-432A-42ED-AA57-F1E55C4705B0}" srcOrd="0" destOrd="0" presId="urn:microsoft.com/office/officeart/2005/8/layout/chevron1"/>
    <dgm:cxn modelId="{25E0CCF5-E404-40F2-A075-5E53598D8BB4}" type="presOf" srcId="{71073433-9ECB-4715-A827-C9CA84B7D373}" destId="{3B9AAA2E-0073-4199-B81C-46152053C854}" srcOrd="0" destOrd="0" presId="urn:microsoft.com/office/officeart/2005/8/layout/chevron1"/>
    <dgm:cxn modelId="{D9A2831A-9114-49EB-AF37-7EA709684AED}" srcId="{27636590-A9E5-44DD-80F0-716EB8899F69}" destId="{5F01A633-9D1C-45A6-B52A-29A197256835}" srcOrd="1" destOrd="0" parTransId="{B62FFCA3-1CE1-49F5-9F1B-FAEDECF3E277}" sibTransId="{64B85891-9A25-420A-90CF-BC632F31819F}"/>
    <dgm:cxn modelId="{B42973B8-6277-41EB-9FDF-5AE3FEBDEF20}" srcId="{27636590-A9E5-44DD-80F0-716EB8899F69}" destId="{AC6294D8-4BBC-4165-B820-12001BAA70C3}" srcOrd="4" destOrd="0" parTransId="{AFF5EA8D-904C-4963-8463-A4F234AF20FF}" sibTransId="{A33DDEAE-D39F-41D5-A64B-71B236D9DFBD}"/>
    <dgm:cxn modelId="{4EB6BF20-7068-4BDE-93F7-853C9239CDA4}" type="presOf" srcId="{5F01A633-9D1C-45A6-B52A-29A197256835}" destId="{50B4F3F2-D88D-4AA9-8D14-6C26E52A2A5B}" srcOrd="0" destOrd="0" presId="urn:microsoft.com/office/officeart/2005/8/layout/chevron1"/>
    <dgm:cxn modelId="{66414DA6-49D9-46AC-8698-3B29E535F612}" type="presOf" srcId="{27636590-A9E5-44DD-80F0-716EB8899F69}" destId="{7C4A454D-8F72-409E-9116-D6EA6883ECF0}" srcOrd="0" destOrd="0" presId="urn:microsoft.com/office/officeart/2005/8/layout/chevron1"/>
    <dgm:cxn modelId="{8553CF2D-41E6-4480-B987-D6AD5FF4FA24}" srcId="{27636590-A9E5-44DD-80F0-716EB8899F69}" destId="{71073433-9ECB-4715-A827-C9CA84B7D373}" srcOrd="2" destOrd="0" parTransId="{55AD014D-F826-4E84-B989-2CB2CA34E1A3}" sibTransId="{73B8A8BF-178D-4E9B-ADBE-879D62D23DE6}"/>
    <dgm:cxn modelId="{7D43CF61-4D9A-4EB9-83B6-54C1B120147A}" srcId="{27636590-A9E5-44DD-80F0-716EB8899F69}" destId="{6B33F181-7F2F-41C1-9022-CE6626D2CA21}" srcOrd="0" destOrd="0" parTransId="{A9E36C27-10AF-4D01-B0EA-D81D83ED6B2C}" sibTransId="{60841FEE-2E09-4A9D-8667-38BF8A7D5A23}"/>
    <dgm:cxn modelId="{FE4089C4-2874-4BF4-B47F-5DFF687366AA}" srcId="{27636590-A9E5-44DD-80F0-716EB8899F69}" destId="{C3B6E910-C12A-4CD0-B898-BD64F02BD4F4}" srcOrd="3" destOrd="0" parTransId="{28324345-C71F-4111-B99E-4667DB6CF64F}" sibTransId="{17953DBC-1A80-4AE6-B2AC-38CE389DA006}"/>
    <dgm:cxn modelId="{40B9B75D-12E9-4C0D-9AF9-8A78203BD55D}" type="presOf" srcId="{C3B6E910-C12A-4CD0-B898-BD64F02BD4F4}" destId="{8B602233-9F91-4FB4-802C-8AE4C566802A}" srcOrd="0" destOrd="0" presId="urn:microsoft.com/office/officeart/2005/8/layout/chevron1"/>
    <dgm:cxn modelId="{FB1D5E2C-7205-4E84-9713-62B6EA8A5C05}" type="presParOf" srcId="{7C4A454D-8F72-409E-9116-D6EA6883ECF0}" destId="{7C2E6EC9-432A-42ED-AA57-F1E55C4705B0}" srcOrd="0" destOrd="0" presId="urn:microsoft.com/office/officeart/2005/8/layout/chevron1"/>
    <dgm:cxn modelId="{CC041E93-38BB-4402-96BC-196BA0571659}" type="presParOf" srcId="{7C4A454D-8F72-409E-9116-D6EA6883ECF0}" destId="{2EF58ECA-9F3B-4B38-A1F6-7DBA69B135E4}" srcOrd="1" destOrd="0" presId="urn:microsoft.com/office/officeart/2005/8/layout/chevron1"/>
    <dgm:cxn modelId="{8BB43D32-D35A-4768-99D8-0C10307672F4}" type="presParOf" srcId="{7C4A454D-8F72-409E-9116-D6EA6883ECF0}" destId="{50B4F3F2-D88D-4AA9-8D14-6C26E52A2A5B}" srcOrd="2" destOrd="0" presId="urn:microsoft.com/office/officeart/2005/8/layout/chevron1"/>
    <dgm:cxn modelId="{95C78A4B-949F-46E2-BA9E-6B948D6863AD}" type="presParOf" srcId="{7C4A454D-8F72-409E-9116-D6EA6883ECF0}" destId="{BD6005C7-4967-4987-B532-8C3F29AB077D}" srcOrd="3" destOrd="0" presId="urn:microsoft.com/office/officeart/2005/8/layout/chevron1"/>
    <dgm:cxn modelId="{6D3B4305-9F39-47E7-9B93-D945914C2AC0}" type="presParOf" srcId="{7C4A454D-8F72-409E-9116-D6EA6883ECF0}" destId="{3B9AAA2E-0073-4199-B81C-46152053C854}" srcOrd="4" destOrd="0" presId="urn:microsoft.com/office/officeart/2005/8/layout/chevron1"/>
    <dgm:cxn modelId="{C238299B-7E6D-4FBA-B74A-856A35FB94AF}" type="presParOf" srcId="{7C4A454D-8F72-409E-9116-D6EA6883ECF0}" destId="{F1E27A9E-3907-46B2-8436-B00E7A774785}" srcOrd="5" destOrd="0" presId="urn:microsoft.com/office/officeart/2005/8/layout/chevron1"/>
    <dgm:cxn modelId="{5700AA10-B835-4084-8B18-03B1608F702B}" type="presParOf" srcId="{7C4A454D-8F72-409E-9116-D6EA6883ECF0}" destId="{8B602233-9F91-4FB4-802C-8AE4C566802A}" srcOrd="6" destOrd="0" presId="urn:microsoft.com/office/officeart/2005/8/layout/chevron1"/>
    <dgm:cxn modelId="{9252B042-9003-4592-81F0-554D902ED04E}" type="presParOf" srcId="{7C4A454D-8F72-409E-9116-D6EA6883ECF0}" destId="{321C2DEC-92F4-4868-9F9E-3B329219E4C5}" srcOrd="7" destOrd="0" presId="urn:microsoft.com/office/officeart/2005/8/layout/chevron1"/>
    <dgm:cxn modelId="{B9A30349-802E-4EFF-BECD-4322559CAEFC}" type="presParOf" srcId="{7C4A454D-8F72-409E-9116-D6EA6883ECF0}" destId="{27715A2A-B1C2-4BE1-A47F-50F18301AD09}"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CA"/>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E022286-E827-4842-A7E6-4376298E8204}" type="datetimeFigureOut">
              <a:rPr lang="en-CA" smtClean="0"/>
              <a:t>2019-11-07</a:t>
            </a:fld>
            <a:endParaRPr lang="en-CA"/>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CA"/>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CA"/>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6F1394ED-6230-B249-90BD-C477C30B5CF5}" type="slidenum">
              <a:rPr lang="en-CA" smtClean="0"/>
              <a:t>‹#›</a:t>
            </a:fld>
            <a:endParaRPr lang="en-CA"/>
          </a:p>
        </p:txBody>
      </p:sp>
    </p:spTree>
    <p:extLst>
      <p:ext uri="{BB962C8B-B14F-4D97-AF65-F5344CB8AC3E}">
        <p14:creationId xmlns:p14="http://schemas.microsoft.com/office/powerpoint/2010/main" val="3704095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1394ED-6230-B249-90BD-C477C30B5CF5}" type="slidenum">
              <a:rPr lang="en-CA" smtClean="0"/>
              <a:t>1</a:t>
            </a:fld>
            <a:endParaRPr lang="en-CA"/>
          </a:p>
        </p:txBody>
      </p:sp>
    </p:spTree>
    <p:extLst>
      <p:ext uri="{BB962C8B-B14F-4D97-AF65-F5344CB8AC3E}">
        <p14:creationId xmlns:p14="http://schemas.microsoft.com/office/powerpoint/2010/main" val="1086149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ea typeface="MS PGothic" panose="020B0600070205080204" pitchFamily="34" charset="-128"/>
            </a:endParaRP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73875" indent="-297644">
              <a:defRPr>
                <a:solidFill>
                  <a:schemeClr val="tx1"/>
                </a:solidFill>
                <a:latin typeface="Arial" panose="020B0604020202020204" pitchFamily="34" charset="0"/>
              </a:defRPr>
            </a:lvl2pPr>
            <a:lvl3pPr marL="1190577" indent="-238115">
              <a:defRPr>
                <a:solidFill>
                  <a:schemeClr val="tx1"/>
                </a:solidFill>
                <a:latin typeface="Arial" panose="020B0604020202020204" pitchFamily="34" charset="0"/>
              </a:defRPr>
            </a:lvl3pPr>
            <a:lvl4pPr marL="1666807" indent="-238115">
              <a:defRPr>
                <a:solidFill>
                  <a:schemeClr val="tx1"/>
                </a:solidFill>
                <a:latin typeface="Arial" panose="020B0604020202020204" pitchFamily="34" charset="0"/>
              </a:defRPr>
            </a:lvl4pPr>
            <a:lvl5pPr marL="2143038" indent="-238115">
              <a:defRPr>
                <a:solidFill>
                  <a:schemeClr val="tx1"/>
                </a:solidFill>
                <a:latin typeface="Arial" panose="020B0604020202020204" pitchFamily="34" charset="0"/>
              </a:defRPr>
            </a:lvl5pPr>
            <a:lvl6pPr marL="2619269" indent="-238115" fontAlgn="base">
              <a:spcBef>
                <a:spcPct val="0"/>
              </a:spcBef>
              <a:spcAft>
                <a:spcPct val="0"/>
              </a:spcAft>
              <a:defRPr>
                <a:solidFill>
                  <a:schemeClr val="tx1"/>
                </a:solidFill>
                <a:latin typeface="Arial" panose="020B0604020202020204" pitchFamily="34" charset="0"/>
              </a:defRPr>
            </a:lvl6pPr>
            <a:lvl7pPr marL="3095499" indent="-238115" fontAlgn="base">
              <a:spcBef>
                <a:spcPct val="0"/>
              </a:spcBef>
              <a:spcAft>
                <a:spcPct val="0"/>
              </a:spcAft>
              <a:defRPr>
                <a:solidFill>
                  <a:schemeClr val="tx1"/>
                </a:solidFill>
                <a:latin typeface="Arial" panose="020B0604020202020204" pitchFamily="34" charset="0"/>
              </a:defRPr>
            </a:lvl7pPr>
            <a:lvl8pPr marL="3571730" indent="-238115" fontAlgn="base">
              <a:spcBef>
                <a:spcPct val="0"/>
              </a:spcBef>
              <a:spcAft>
                <a:spcPct val="0"/>
              </a:spcAft>
              <a:defRPr>
                <a:solidFill>
                  <a:schemeClr val="tx1"/>
                </a:solidFill>
                <a:latin typeface="Arial" panose="020B0604020202020204" pitchFamily="34" charset="0"/>
              </a:defRPr>
            </a:lvl8pPr>
            <a:lvl9pPr marL="4047961" indent="-23811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7C233685-AD23-462D-AC95-56FACDEC9FBF}" type="slidenum">
              <a:rPr lang="en-US" altLang="en-US" sz="800">
                <a:latin typeface="Times New Roman" panose="02020603050405020304" pitchFamily="18" charset="0"/>
                <a:ea typeface="MS PGothic" panose="020B0600070205080204" pitchFamily="34" charset="-128"/>
              </a:rPr>
              <a:pPr fontAlgn="base">
                <a:spcBef>
                  <a:spcPct val="0"/>
                </a:spcBef>
                <a:spcAft>
                  <a:spcPct val="0"/>
                </a:spcAft>
              </a:pPr>
              <a:t>10</a:t>
            </a:fld>
            <a:endParaRPr lang="en-US" altLang="en-US" sz="800">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3528764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ea typeface="MS PGothic" panose="020B0600070205080204" pitchFamily="34" charset="-128"/>
            </a:endParaRP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73875" indent="-297644">
              <a:defRPr>
                <a:solidFill>
                  <a:schemeClr val="tx1"/>
                </a:solidFill>
                <a:latin typeface="Arial" panose="020B0604020202020204" pitchFamily="34" charset="0"/>
              </a:defRPr>
            </a:lvl2pPr>
            <a:lvl3pPr marL="1190577" indent="-238115">
              <a:defRPr>
                <a:solidFill>
                  <a:schemeClr val="tx1"/>
                </a:solidFill>
                <a:latin typeface="Arial" panose="020B0604020202020204" pitchFamily="34" charset="0"/>
              </a:defRPr>
            </a:lvl3pPr>
            <a:lvl4pPr marL="1666807" indent="-238115">
              <a:defRPr>
                <a:solidFill>
                  <a:schemeClr val="tx1"/>
                </a:solidFill>
                <a:latin typeface="Arial" panose="020B0604020202020204" pitchFamily="34" charset="0"/>
              </a:defRPr>
            </a:lvl4pPr>
            <a:lvl5pPr marL="2143038" indent="-238115">
              <a:defRPr>
                <a:solidFill>
                  <a:schemeClr val="tx1"/>
                </a:solidFill>
                <a:latin typeface="Arial" panose="020B0604020202020204" pitchFamily="34" charset="0"/>
              </a:defRPr>
            </a:lvl5pPr>
            <a:lvl6pPr marL="2619269" indent="-238115" fontAlgn="base">
              <a:spcBef>
                <a:spcPct val="0"/>
              </a:spcBef>
              <a:spcAft>
                <a:spcPct val="0"/>
              </a:spcAft>
              <a:defRPr>
                <a:solidFill>
                  <a:schemeClr val="tx1"/>
                </a:solidFill>
                <a:latin typeface="Arial" panose="020B0604020202020204" pitchFamily="34" charset="0"/>
              </a:defRPr>
            </a:lvl6pPr>
            <a:lvl7pPr marL="3095499" indent="-238115" fontAlgn="base">
              <a:spcBef>
                <a:spcPct val="0"/>
              </a:spcBef>
              <a:spcAft>
                <a:spcPct val="0"/>
              </a:spcAft>
              <a:defRPr>
                <a:solidFill>
                  <a:schemeClr val="tx1"/>
                </a:solidFill>
                <a:latin typeface="Arial" panose="020B0604020202020204" pitchFamily="34" charset="0"/>
              </a:defRPr>
            </a:lvl7pPr>
            <a:lvl8pPr marL="3571730" indent="-238115" fontAlgn="base">
              <a:spcBef>
                <a:spcPct val="0"/>
              </a:spcBef>
              <a:spcAft>
                <a:spcPct val="0"/>
              </a:spcAft>
              <a:defRPr>
                <a:solidFill>
                  <a:schemeClr val="tx1"/>
                </a:solidFill>
                <a:latin typeface="Arial" panose="020B0604020202020204" pitchFamily="34" charset="0"/>
              </a:defRPr>
            </a:lvl8pPr>
            <a:lvl9pPr marL="4047961" indent="-23811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6B399FC-5EE6-4C87-BF00-2B9F39CD4232}" type="slidenum">
              <a:rPr lang="en-US" altLang="en-US" sz="800">
                <a:latin typeface="Times New Roman" panose="02020603050405020304" pitchFamily="18" charset="0"/>
                <a:ea typeface="MS PGothic" panose="020B0600070205080204" pitchFamily="34" charset="-128"/>
              </a:rPr>
              <a:pPr fontAlgn="base">
                <a:spcBef>
                  <a:spcPct val="0"/>
                </a:spcBef>
                <a:spcAft>
                  <a:spcPct val="0"/>
                </a:spcAft>
              </a:pPr>
              <a:t>11</a:t>
            </a:fld>
            <a:endParaRPr lang="en-US" altLang="en-US" sz="800">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2767914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z="1600">
              <a:latin typeface="Helvetica" panose="020B0604020202020204" pitchFamily="34" charset="0"/>
              <a:ea typeface="MS PGothic" panose="020B0600070205080204" pitchFamily="34" charset="-128"/>
              <a:cs typeface="Helvetica" panose="020B0604020202020204" pitchFamily="34" charset="0"/>
            </a:endParaRP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73875" indent="-297644">
              <a:defRPr>
                <a:solidFill>
                  <a:schemeClr val="tx1"/>
                </a:solidFill>
                <a:latin typeface="Arial" panose="020B0604020202020204" pitchFamily="34" charset="0"/>
              </a:defRPr>
            </a:lvl2pPr>
            <a:lvl3pPr marL="1190577" indent="-238115">
              <a:defRPr>
                <a:solidFill>
                  <a:schemeClr val="tx1"/>
                </a:solidFill>
                <a:latin typeface="Arial" panose="020B0604020202020204" pitchFamily="34" charset="0"/>
              </a:defRPr>
            </a:lvl3pPr>
            <a:lvl4pPr marL="1666807" indent="-238115">
              <a:defRPr>
                <a:solidFill>
                  <a:schemeClr val="tx1"/>
                </a:solidFill>
                <a:latin typeface="Arial" panose="020B0604020202020204" pitchFamily="34" charset="0"/>
              </a:defRPr>
            </a:lvl4pPr>
            <a:lvl5pPr marL="2143038" indent="-238115">
              <a:defRPr>
                <a:solidFill>
                  <a:schemeClr val="tx1"/>
                </a:solidFill>
                <a:latin typeface="Arial" panose="020B0604020202020204" pitchFamily="34" charset="0"/>
              </a:defRPr>
            </a:lvl5pPr>
            <a:lvl6pPr marL="2619269" indent="-238115" fontAlgn="base">
              <a:spcBef>
                <a:spcPct val="0"/>
              </a:spcBef>
              <a:spcAft>
                <a:spcPct val="0"/>
              </a:spcAft>
              <a:defRPr>
                <a:solidFill>
                  <a:schemeClr val="tx1"/>
                </a:solidFill>
                <a:latin typeface="Arial" panose="020B0604020202020204" pitchFamily="34" charset="0"/>
              </a:defRPr>
            </a:lvl6pPr>
            <a:lvl7pPr marL="3095499" indent="-238115" fontAlgn="base">
              <a:spcBef>
                <a:spcPct val="0"/>
              </a:spcBef>
              <a:spcAft>
                <a:spcPct val="0"/>
              </a:spcAft>
              <a:defRPr>
                <a:solidFill>
                  <a:schemeClr val="tx1"/>
                </a:solidFill>
                <a:latin typeface="Arial" panose="020B0604020202020204" pitchFamily="34" charset="0"/>
              </a:defRPr>
            </a:lvl7pPr>
            <a:lvl8pPr marL="3571730" indent="-238115" fontAlgn="base">
              <a:spcBef>
                <a:spcPct val="0"/>
              </a:spcBef>
              <a:spcAft>
                <a:spcPct val="0"/>
              </a:spcAft>
              <a:defRPr>
                <a:solidFill>
                  <a:schemeClr val="tx1"/>
                </a:solidFill>
                <a:latin typeface="Arial" panose="020B0604020202020204" pitchFamily="34" charset="0"/>
              </a:defRPr>
            </a:lvl8pPr>
            <a:lvl9pPr marL="4047961" indent="-23811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3C79BE9-BEBF-4770-AAA1-1ED11DD19742}" type="slidenum">
              <a:rPr lang="en-US" altLang="en-US" sz="800">
                <a:latin typeface="Times New Roman" panose="02020603050405020304" pitchFamily="18" charset="0"/>
                <a:ea typeface="MS PGothic" panose="020B0600070205080204" pitchFamily="34" charset="-128"/>
              </a:rPr>
              <a:pPr fontAlgn="base">
                <a:spcBef>
                  <a:spcPct val="0"/>
                </a:spcBef>
                <a:spcAft>
                  <a:spcPct val="0"/>
                </a:spcAft>
              </a:pPr>
              <a:t>12</a:t>
            </a:fld>
            <a:endParaRPr lang="en-US" altLang="en-US" sz="800">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232832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z="1600">
              <a:latin typeface="Helvetica" panose="020B0604020202020204" pitchFamily="34" charset="0"/>
              <a:ea typeface="MS PGothic" panose="020B0600070205080204" pitchFamily="34" charset="-128"/>
              <a:cs typeface="Helvetica" panose="020B0604020202020204" pitchFamily="34" charset="0"/>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73875" indent="-297644">
              <a:defRPr>
                <a:solidFill>
                  <a:schemeClr val="tx1"/>
                </a:solidFill>
                <a:latin typeface="Arial" panose="020B0604020202020204" pitchFamily="34" charset="0"/>
              </a:defRPr>
            </a:lvl2pPr>
            <a:lvl3pPr marL="1190577" indent="-238115">
              <a:defRPr>
                <a:solidFill>
                  <a:schemeClr val="tx1"/>
                </a:solidFill>
                <a:latin typeface="Arial" panose="020B0604020202020204" pitchFamily="34" charset="0"/>
              </a:defRPr>
            </a:lvl3pPr>
            <a:lvl4pPr marL="1666807" indent="-238115">
              <a:defRPr>
                <a:solidFill>
                  <a:schemeClr val="tx1"/>
                </a:solidFill>
                <a:latin typeface="Arial" panose="020B0604020202020204" pitchFamily="34" charset="0"/>
              </a:defRPr>
            </a:lvl4pPr>
            <a:lvl5pPr marL="2143038" indent="-238115">
              <a:defRPr>
                <a:solidFill>
                  <a:schemeClr val="tx1"/>
                </a:solidFill>
                <a:latin typeface="Arial" panose="020B0604020202020204" pitchFamily="34" charset="0"/>
              </a:defRPr>
            </a:lvl5pPr>
            <a:lvl6pPr marL="2619269" indent="-238115" fontAlgn="base">
              <a:spcBef>
                <a:spcPct val="0"/>
              </a:spcBef>
              <a:spcAft>
                <a:spcPct val="0"/>
              </a:spcAft>
              <a:defRPr>
                <a:solidFill>
                  <a:schemeClr val="tx1"/>
                </a:solidFill>
                <a:latin typeface="Arial" panose="020B0604020202020204" pitchFamily="34" charset="0"/>
              </a:defRPr>
            </a:lvl6pPr>
            <a:lvl7pPr marL="3095499" indent="-238115" fontAlgn="base">
              <a:spcBef>
                <a:spcPct val="0"/>
              </a:spcBef>
              <a:spcAft>
                <a:spcPct val="0"/>
              </a:spcAft>
              <a:defRPr>
                <a:solidFill>
                  <a:schemeClr val="tx1"/>
                </a:solidFill>
                <a:latin typeface="Arial" panose="020B0604020202020204" pitchFamily="34" charset="0"/>
              </a:defRPr>
            </a:lvl7pPr>
            <a:lvl8pPr marL="3571730" indent="-238115" fontAlgn="base">
              <a:spcBef>
                <a:spcPct val="0"/>
              </a:spcBef>
              <a:spcAft>
                <a:spcPct val="0"/>
              </a:spcAft>
              <a:defRPr>
                <a:solidFill>
                  <a:schemeClr val="tx1"/>
                </a:solidFill>
                <a:latin typeface="Arial" panose="020B0604020202020204" pitchFamily="34" charset="0"/>
              </a:defRPr>
            </a:lvl8pPr>
            <a:lvl9pPr marL="4047961" indent="-23811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00FE25F-1DD0-457A-9C07-22A49DD6675E}" type="slidenum">
              <a:rPr lang="en-US" altLang="en-US" sz="800">
                <a:latin typeface="Times New Roman" panose="02020603050405020304" pitchFamily="18" charset="0"/>
                <a:ea typeface="MS PGothic" panose="020B0600070205080204" pitchFamily="34" charset="-128"/>
              </a:rPr>
              <a:pPr fontAlgn="base">
                <a:spcBef>
                  <a:spcPct val="0"/>
                </a:spcBef>
                <a:spcAft>
                  <a:spcPct val="0"/>
                </a:spcAft>
              </a:pPr>
              <a:t>13</a:t>
            </a:fld>
            <a:endParaRPr lang="en-US" altLang="en-US" sz="800">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2658959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z="1600">
              <a:latin typeface="Helvetica" panose="020B0604020202020204" pitchFamily="34" charset="0"/>
              <a:ea typeface="MS PGothic" panose="020B0600070205080204" pitchFamily="34" charset="-128"/>
              <a:cs typeface="Helvetica" panose="020B0604020202020204" pitchFamily="34" charset="0"/>
            </a:endParaRP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73875" indent="-297644">
              <a:defRPr>
                <a:solidFill>
                  <a:schemeClr val="tx1"/>
                </a:solidFill>
                <a:latin typeface="Arial" panose="020B0604020202020204" pitchFamily="34" charset="0"/>
              </a:defRPr>
            </a:lvl2pPr>
            <a:lvl3pPr marL="1190577" indent="-238115">
              <a:defRPr>
                <a:solidFill>
                  <a:schemeClr val="tx1"/>
                </a:solidFill>
                <a:latin typeface="Arial" panose="020B0604020202020204" pitchFamily="34" charset="0"/>
              </a:defRPr>
            </a:lvl3pPr>
            <a:lvl4pPr marL="1666807" indent="-238115">
              <a:defRPr>
                <a:solidFill>
                  <a:schemeClr val="tx1"/>
                </a:solidFill>
                <a:latin typeface="Arial" panose="020B0604020202020204" pitchFamily="34" charset="0"/>
              </a:defRPr>
            </a:lvl4pPr>
            <a:lvl5pPr marL="2143038" indent="-238115">
              <a:defRPr>
                <a:solidFill>
                  <a:schemeClr val="tx1"/>
                </a:solidFill>
                <a:latin typeface="Arial" panose="020B0604020202020204" pitchFamily="34" charset="0"/>
              </a:defRPr>
            </a:lvl5pPr>
            <a:lvl6pPr marL="2619269" indent="-238115" fontAlgn="base">
              <a:spcBef>
                <a:spcPct val="0"/>
              </a:spcBef>
              <a:spcAft>
                <a:spcPct val="0"/>
              </a:spcAft>
              <a:defRPr>
                <a:solidFill>
                  <a:schemeClr val="tx1"/>
                </a:solidFill>
                <a:latin typeface="Arial" panose="020B0604020202020204" pitchFamily="34" charset="0"/>
              </a:defRPr>
            </a:lvl6pPr>
            <a:lvl7pPr marL="3095499" indent="-238115" fontAlgn="base">
              <a:spcBef>
                <a:spcPct val="0"/>
              </a:spcBef>
              <a:spcAft>
                <a:spcPct val="0"/>
              </a:spcAft>
              <a:defRPr>
                <a:solidFill>
                  <a:schemeClr val="tx1"/>
                </a:solidFill>
                <a:latin typeface="Arial" panose="020B0604020202020204" pitchFamily="34" charset="0"/>
              </a:defRPr>
            </a:lvl7pPr>
            <a:lvl8pPr marL="3571730" indent="-238115" fontAlgn="base">
              <a:spcBef>
                <a:spcPct val="0"/>
              </a:spcBef>
              <a:spcAft>
                <a:spcPct val="0"/>
              </a:spcAft>
              <a:defRPr>
                <a:solidFill>
                  <a:schemeClr val="tx1"/>
                </a:solidFill>
                <a:latin typeface="Arial" panose="020B0604020202020204" pitchFamily="34" charset="0"/>
              </a:defRPr>
            </a:lvl8pPr>
            <a:lvl9pPr marL="4047961" indent="-23811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000FE25F-1DD0-457A-9C07-22A49DD6675E}" type="slidenum">
              <a:rPr lang="en-US" altLang="en-US" sz="800">
                <a:latin typeface="Times New Roman" panose="02020603050405020304" pitchFamily="18" charset="0"/>
                <a:ea typeface="MS PGothic" panose="020B0600070205080204" pitchFamily="34" charset="-128"/>
              </a:rPr>
              <a:pPr fontAlgn="base">
                <a:spcBef>
                  <a:spcPct val="0"/>
                </a:spcBef>
                <a:spcAft>
                  <a:spcPct val="0"/>
                </a:spcAft>
              </a:pPr>
              <a:t>14</a:t>
            </a:fld>
            <a:endParaRPr lang="en-US" altLang="en-US" sz="800">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3758331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ea typeface="MS PGothic" panose="020B0600070205080204" pitchFamily="34" charset="-128"/>
            </a:endParaRP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73875" indent="-297644">
              <a:defRPr>
                <a:solidFill>
                  <a:schemeClr val="tx1"/>
                </a:solidFill>
                <a:latin typeface="Arial" panose="020B0604020202020204" pitchFamily="34" charset="0"/>
              </a:defRPr>
            </a:lvl2pPr>
            <a:lvl3pPr marL="1190577" indent="-238115">
              <a:defRPr>
                <a:solidFill>
                  <a:schemeClr val="tx1"/>
                </a:solidFill>
                <a:latin typeface="Arial" panose="020B0604020202020204" pitchFamily="34" charset="0"/>
              </a:defRPr>
            </a:lvl3pPr>
            <a:lvl4pPr marL="1666807" indent="-238115">
              <a:defRPr>
                <a:solidFill>
                  <a:schemeClr val="tx1"/>
                </a:solidFill>
                <a:latin typeface="Arial" panose="020B0604020202020204" pitchFamily="34" charset="0"/>
              </a:defRPr>
            </a:lvl4pPr>
            <a:lvl5pPr marL="2143038" indent="-238115">
              <a:defRPr>
                <a:solidFill>
                  <a:schemeClr val="tx1"/>
                </a:solidFill>
                <a:latin typeface="Arial" panose="020B0604020202020204" pitchFamily="34" charset="0"/>
              </a:defRPr>
            </a:lvl5pPr>
            <a:lvl6pPr marL="2619269" indent="-238115" fontAlgn="base">
              <a:spcBef>
                <a:spcPct val="0"/>
              </a:spcBef>
              <a:spcAft>
                <a:spcPct val="0"/>
              </a:spcAft>
              <a:defRPr>
                <a:solidFill>
                  <a:schemeClr val="tx1"/>
                </a:solidFill>
                <a:latin typeface="Arial" panose="020B0604020202020204" pitchFamily="34" charset="0"/>
              </a:defRPr>
            </a:lvl6pPr>
            <a:lvl7pPr marL="3095499" indent="-238115" fontAlgn="base">
              <a:spcBef>
                <a:spcPct val="0"/>
              </a:spcBef>
              <a:spcAft>
                <a:spcPct val="0"/>
              </a:spcAft>
              <a:defRPr>
                <a:solidFill>
                  <a:schemeClr val="tx1"/>
                </a:solidFill>
                <a:latin typeface="Arial" panose="020B0604020202020204" pitchFamily="34" charset="0"/>
              </a:defRPr>
            </a:lvl7pPr>
            <a:lvl8pPr marL="3571730" indent="-238115" fontAlgn="base">
              <a:spcBef>
                <a:spcPct val="0"/>
              </a:spcBef>
              <a:spcAft>
                <a:spcPct val="0"/>
              </a:spcAft>
              <a:defRPr>
                <a:solidFill>
                  <a:schemeClr val="tx1"/>
                </a:solidFill>
                <a:latin typeface="Arial" panose="020B0604020202020204" pitchFamily="34" charset="0"/>
              </a:defRPr>
            </a:lvl8pPr>
            <a:lvl9pPr marL="4047961" indent="-23811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C9E3C01-A938-44C4-A87A-CD9A313AC076}" type="slidenum">
              <a:rPr lang="en-US" altLang="en-US" sz="800">
                <a:latin typeface="Times New Roman" panose="02020603050405020304" pitchFamily="18" charset="0"/>
                <a:ea typeface="MS PGothic" panose="020B0600070205080204" pitchFamily="34" charset="-128"/>
              </a:rPr>
              <a:pPr fontAlgn="base">
                <a:spcBef>
                  <a:spcPct val="0"/>
                </a:spcBef>
                <a:spcAft>
                  <a:spcPct val="0"/>
                </a:spcAft>
              </a:pPr>
              <a:t>15</a:t>
            </a:fld>
            <a:endParaRPr lang="en-US" altLang="en-US" sz="800">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2115628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z="1600">
              <a:latin typeface="Helvetica" panose="020B0604020202020204" pitchFamily="34" charset="0"/>
              <a:ea typeface="MS PGothic" panose="020B0600070205080204" pitchFamily="34" charset="-128"/>
              <a:cs typeface="Helvetica" panose="020B0604020202020204" pitchFamily="34" charset="0"/>
            </a:endParaRP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73875" indent="-297644">
              <a:defRPr>
                <a:solidFill>
                  <a:schemeClr val="tx1"/>
                </a:solidFill>
                <a:latin typeface="Arial" panose="020B0604020202020204" pitchFamily="34" charset="0"/>
              </a:defRPr>
            </a:lvl2pPr>
            <a:lvl3pPr marL="1190577" indent="-238115">
              <a:defRPr>
                <a:solidFill>
                  <a:schemeClr val="tx1"/>
                </a:solidFill>
                <a:latin typeface="Arial" panose="020B0604020202020204" pitchFamily="34" charset="0"/>
              </a:defRPr>
            </a:lvl3pPr>
            <a:lvl4pPr marL="1666807" indent="-238115">
              <a:defRPr>
                <a:solidFill>
                  <a:schemeClr val="tx1"/>
                </a:solidFill>
                <a:latin typeface="Arial" panose="020B0604020202020204" pitchFamily="34" charset="0"/>
              </a:defRPr>
            </a:lvl4pPr>
            <a:lvl5pPr marL="2143038" indent="-238115">
              <a:defRPr>
                <a:solidFill>
                  <a:schemeClr val="tx1"/>
                </a:solidFill>
                <a:latin typeface="Arial" panose="020B0604020202020204" pitchFamily="34" charset="0"/>
              </a:defRPr>
            </a:lvl5pPr>
            <a:lvl6pPr marL="2619269" indent="-238115" fontAlgn="base">
              <a:spcBef>
                <a:spcPct val="0"/>
              </a:spcBef>
              <a:spcAft>
                <a:spcPct val="0"/>
              </a:spcAft>
              <a:defRPr>
                <a:solidFill>
                  <a:schemeClr val="tx1"/>
                </a:solidFill>
                <a:latin typeface="Arial" panose="020B0604020202020204" pitchFamily="34" charset="0"/>
              </a:defRPr>
            </a:lvl6pPr>
            <a:lvl7pPr marL="3095499" indent="-238115" fontAlgn="base">
              <a:spcBef>
                <a:spcPct val="0"/>
              </a:spcBef>
              <a:spcAft>
                <a:spcPct val="0"/>
              </a:spcAft>
              <a:defRPr>
                <a:solidFill>
                  <a:schemeClr val="tx1"/>
                </a:solidFill>
                <a:latin typeface="Arial" panose="020B0604020202020204" pitchFamily="34" charset="0"/>
              </a:defRPr>
            </a:lvl7pPr>
            <a:lvl8pPr marL="3571730" indent="-238115" fontAlgn="base">
              <a:spcBef>
                <a:spcPct val="0"/>
              </a:spcBef>
              <a:spcAft>
                <a:spcPct val="0"/>
              </a:spcAft>
              <a:defRPr>
                <a:solidFill>
                  <a:schemeClr val="tx1"/>
                </a:solidFill>
                <a:latin typeface="Arial" panose="020B0604020202020204" pitchFamily="34" charset="0"/>
              </a:defRPr>
            </a:lvl8pPr>
            <a:lvl9pPr marL="4047961" indent="-23811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3A790C41-9949-4A56-B26A-DD3EEDD905E8}" type="slidenum">
              <a:rPr lang="en-US" altLang="en-US" sz="800">
                <a:latin typeface="Times New Roman" panose="02020603050405020304" pitchFamily="18" charset="0"/>
                <a:ea typeface="MS PGothic" panose="020B0600070205080204" pitchFamily="34" charset="-128"/>
              </a:rPr>
              <a:pPr fontAlgn="base">
                <a:spcBef>
                  <a:spcPct val="0"/>
                </a:spcBef>
                <a:spcAft>
                  <a:spcPct val="0"/>
                </a:spcAft>
              </a:pPr>
              <a:t>16</a:t>
            </a:fld>
            <a:endParaRPr lang="en-US" altLang="en-US" sz="800">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3075989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ea typeface="MS PGothic" panose="020B0600070205080204" pitchFamily="34" charset="-128"/>
            </a:endParaRP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73875" indent="-297644">
              <a:defRPr>
                <a:solidFill>
                  <a:schemeClr val="tx1"/>
                </a:solidFill>
                <a:latin typeface="Arial" panose="020B0604020202020204" pitchFamily="34" charset="0"/>
              </a:defRPr>
            </a:lvl2pPr>
            <a:lvl3pPr marL="1190577" indent="-238115">
              <a:defRPr>
                <a:solidFill>
                  <a:schemeClr val="tx1"/>
                </a:solidFill>
                <a:latin typeface="Arial" panose="020B0604020202020204" pitchFamily="34" charset="0"/>
              </a:defRPr>
            </a:lvl3pPr>
            <a:lvl4pPr marL="1666807" indent="-238115">
              <a:defRPr>
                <a:solidFill>
                  <a:schemeClr val="tx1"/>
                </a:solidFill>
                <a:latin typeface="Arial" panose="020B0604020202020204" pitchFamily="34" charset="0"/>
              </a:defRPr>
            </a:lvl4pPr>
            <a:lvl5pPr marL="2143038" indent="-238115">
              <a:defRPr>
                <a:solidFill>
                  <a:schemeClr val="tx1"/>
                </a:solidFill>
                <a:latin typeface="Arial" panose="020B0604020202020204" pitchFamily="34" charset="0"/>
              </a:defRPr>
            </a:lvl5pPr>
            <a:lvl6pPr marL="2619269" indent="-238115" fontAlgn="base">
              <a:spcBef>
                <a:spcPct val="0"/>
              </a:spcBef>
              <a:spcAft>
                <a:spcPct val="0"/>
              </a:spcAft>
              <a:defRPr>
                <a:solidFill>
                  <a:schemeClr val="tx1"/>
                </a:solidFill>
                <a:latin typeface="Arial" panose="020B0604020202020204" pitchFamily="34" charset="0"/>
              </a:defRPr>
            </a:lvl6pPr>
            <a:lvl7pPr marL="3095499" indent="-238115" fontAlgn="base">
              <a:spcBef>
                <a:spcPct val="0"/>
              </a:spcBef>
              <a:spcAft>
                <a:spcPct val="0"/>
              </a:spcAft>
              <a:defRPr>
                <a:solidFill>
                  <a:schemeClr val="tx1"/>
                </a:solidFill>
                <a:latin typeface="Arial" panose="020B0604020202020204" pitchFamily="34" charset="0"/>
              </a:defRPr>
            </a:lvl7pPr>
            <a:lvl8pPr marL="3571730" indent="-238115" fontAlgn="base">
              <a:spcBef>
                <a:spcPct val="0"/>
              </a:spcBef>
              <a:spcAft>
                <a:spcPct val="0"/>
              </a:spcAft>
              <a:defRPr>
                <a:solidFill>
                  <a:schemeClr val="tx1"/>
                </a:solidFill>
                <a:latin typeface="Arial" panose="020B0604020202020204" pitchFamily="34" charset="0"/>
              </a:defRPr>
            </a:lvl8pPr>
            <a:lvl9pPr marL="4047961" indent="-23811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C9E3C01-A938-44C4-A87A-CD9A313AC076}" type="slidenum">
              <a:rPr lang="en-US" altLang="en-US" sz="800">
                <a:latin typeface="Times New Roman" panose="02020603050405020304" pitchFamily="18" charset="0"/>
                <a:ea typeface="MS PGothic" panose="020B0600070205080204" pitchFamily="34" charset="-128"/>
              </a:rPr>
              <a:pPr fontAlgn="base">
                <a:spcBef>
                  <a:spcPct val="0"/>
                </a:spcBef>
                <a:spcAft>
                  <a:spcPct val="0"/>
                </a:spcAft>
              </a:pPr>
              <a:t>17</a:t>
            </a:fld>
            <a:endParaRPr lang="en-US" altLang="en-US" sz="800">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3691784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ＭＳ Ｐゴシック" panose="020B0600070205080204" pitchFamily="34" charset="-128"/>
            </a:endParaRP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58255" indent="-291636">
              <a:defRPr sz="2400">
                <a:solidFill>
                  <a:schemeClr val="tx1"/>
                </a:solidFill>
                <a:latin typeface="Times New Roman" panose="02020603050405020304" pitchFamily="18" charset="0"/>
                <a:ea typeface="ＭＳ Ｐゴシック" panose="020B0600070205080204" pitchFamily="34" charset="-128"/>
              </a:defRPr>
            </a:lvl2pPr>
            <a:lvl3pPr marL="1166546" indent="-233309">
              <a:defRPr sz="2400">
                <a:solidFill>
                  <a:schemeClr val="tx1"/>
                </a:solidFill>
                <a:latin typeface="Times New Roman" panose="02020603050405020304" pitchFamily="18" charset="0"/>
                <a:ea typeface="ＭＳ Ｐゴシック" panose="020B0600070205080204" pitchFamily="34" charset="-128"/>
              </a:defRPr>
            </a:lvl3pPr>
            <a:lvl4pPr marL="1633164" indent="-233309">
              <a:defRPr sz="2400">
                <a:solidFill>
                  <a:schemeClr val="tx1"/>
                </a:solidFill>
                <a:latin typeface="Times New Roman" panose="02020603050405020304" pitchFamily="18" charset="0"/>
                <a:ea typeface="ＭＳ Ｐゴシック" panose="020B0600070205080204" pitchFamily="34" charset="-128"/>
              </a:defRPr>
            </a:lvl4pPr>
            <a:lvl5pPr marL="2099782" indent="-233309">
              <a:defRPr sz="2400">
                <a:solidFill>
                  <a:schemeClr val="tx1"/>
                </a:solidFill>
                <a:latin typeface="Times New Roman" panose="02020603050405020304" pitchFamily="18" charset="0"/>
                <a:ea typeface="ＭＳ Ｐゴシック" panose="020B0600070205080204" pitchFamily="34" charset="-128"/>
              </a:defRPr>
            </a:lvl5pPr>
            <a:lvl6pPr marL="2566401" indent="-233309"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3033019" indent="-233309"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99637" indent="-233309"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966256" indent="-233309"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EF793C29-8728-456B-A843-C506807B9E72}" type="slidenum">
              <a:rPr lang="en-US" altLang="en-US" sz="800"/>
              <a:pPr/>
              <a:t>18</a:t>
            </a:fld>
            <a:endParaRPr lang="en-US" altLang="en-US" sz="800"/>
          </a:p>
        </p:txBody>
      </p:sp>
    </p:spTree>
    <p:extLst>
      <p:ext uri="{BB962C8B-B14F-4D97-AF65-F5344CB8AC3E}">
        <p14:creationId xmlns:p14="http://schemas.microsoft.com/office/powerpoint/2010/main" val="4157081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ea typeface="MS PGothic" panose="020B0600070205080204" pitchFamily="34" charset="-128"/>
            </a:endParaRP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73875" indent="-297644">
              <a:defRPr>
                <a:solidFill>
                  <a:schemeClr val="tx1"/>
                </a:solidFill>
                <a:latin typeface="Arial" panose="020B0604020202020204" pitchFamily="34" charset="0"/>
              </a:defRPr>
            </a:lvl2pPr>
            <a:lvl3pPr marL="1190577" indent="-238115">
              <a:defRPr>
                <a:solidFill>
                  <a:schemeClr val="tx1"/>
                </a:solidFill>
                <a:latin typeface="Arial" panose="020B0604020202020204" pitchFamily="34" charset="0"/>
              </a:defRPr>
            </a:lvl3pPr>
            <a:lvl4pPr marL="1666807" indent="-238115">
              <a:defRPr>
                <a:solidFill>
                  <a:schemeClr val="tx1"/>
                </a:solidFill>
                <a:latin typeface="Arial" panose="020B0604020202020204" pitchFamily="34" charset="0"/>
              </a:defRPr>
            </a:lvl4pPr>
            <a:lvl5pPr marL="2143038" indent="-238115">
              <a:defRPr>
                <a:solidFill>
                  <a:schemeClr val="tx1"/>
                </a:solidFill>
                <a:latin typeface="Arial" panose="020B0604020202020204" pitchFamily="34" charset="0"/>
              </a:defRPr>
            </a:lvl5pPr>
            <a:lvl6pPr marL="2619269" indent="-238115" fontAlgn="base">
              <a:spcBef>
                <a:spcPct val="0"/>
              </a:spcBef>
              <a:spcAft>
                <a:spcPct val="0"/>
              </a:spcAft>
              <a:defRPr>
                <a:solidFill>
                  <a:schemeClr val="tx1"/>
                </a:solidFill>
                <a:latin typeface="Arial" panose="020B0604020202020204" pitchFamily="34" charset="0"/>
              </a:defRPr>
            </a:lvl6pPr>
            <a:lvl7pPr marL="3095499" indent="-238115" fontAlgn="base">
              <a:spcBef>
                <a:spcPct val="0"/>
              </a:spcBef>
              <a:spcAft>
                <a:spcPct val="0"/>
              </a:spcAft>
              <a:defRPr>
                <a:solidFill>
                  <a:schemeClr val="tx1"/>
                </a:solidFill>
                <a:latin typeface="Arial" panose="020B0604020202020204" pitchFamily="34" charset="0"/>
              </a:defRPr>
            </a:lvl7pPr>
            <a:lvl8pPr marL="3571730" indent="-238115" fontAlgn="base">
              <a:spcBef>
                <a:spcPct val="0"/>
              </a:spcBef>
              <a:spcAft>
                <a:spcPct val="0"/>
              </a:spcAft>
              <a:defRPr>
                <a:solidFill>
                  <a:schemeClr val="tx1"/>
                </a:solidFill>
                <a:latin typeface="Arial" panose="020B0604020202020204" pitchFamily="34" charset="0"/>
              </a:defRPr>
            </a:lvl8pPr>
            <a:lvl9pPr marL="4047961" indent="-23811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C9E3C01-A938-44C4-A87A-CD9A313AC076}" type="slidenum">
              <a:rPr lang="en-US" altLang="en-US" sz="800">
                <a:latin typeface="Times New Roman" panose="02020603050405020304" pitchFamily="18" charset="0"/>
                <a:ea typeface="MS PGothic" panose="020B0600070205080204" pitchFamily="34" charset="-128"/>
              </a:rPr>
              <a:pPr fontAlgn="base">
                <a:spcBef>
                  <a:spcPct val="0"/>
                </a:spcBef>
                <a:spcAft>
                  <a:spcPct val="0"/>
                </a:spcAft>
              </a:pPr>
              <a:t>19</a:t>
            </a:fld>
            <a:endParaRPr lang="en-US" altLang="en-US" sz="800">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1979297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ea typeface="MS PGothic" panose="020B0600070205080204" pitchFamily="34" charset="-128"/>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73875" indent="-297644">
              <a:defRPr>
                <a:solidFill>
                  <a:schemeClr val="tx1"/>
                </a:solidFill>
                <a:latin typeface="Arial" panose="020B0604020202020204" pitchFamily="34" charset="0"/>
              </a:defRPr>
            </a:lvl2pPr>
            <a:lvl3pPr marL="1190577" indent="-238115">
              <a:defRPr>
                <a:solidFill>
                  <a:schemeClr val="tx1"/>
                </a:solidFill>
                <a:latin typeface="Arial" panose="020B0604020202020204" pitchFamily="34" charset="0"/>
              </a:defRPr>
            </a:lvl3pPr>
            <a:lvl4pPr marL="1666807" indent="-238115">
              <a:defRPr>
                <a:solidFill>
                  <a:schemeClr val="tx1"/>
                </a:solidFill>
                <a:latin typeface="Arial" panose="020B0604020202020204" pitchFamily="34" charset="0"/>
              </a:defRPr>
            </a:lvl4pPr>
            <a:lvl5pPr marL="2143038" indent="-238115">
              <a:defRPr>
                <a:solidFill>
                  <a:schemeClr val="tx1"/>
                </a:solidFill>
                <a:latin typeface="Arial" panose="020B0604020202020204" pitchFamily="34" charset="0"/>
              </a:defRPr>
            </a:lvl5pPr>
            <a:lvl6pPr marL="2619269" indent="-238115" fontAlgn="base">
              <a:spcBef>
                <a:spcPct val="0"/>
              </a:spcBef>
              <a:spcAft>
                <a:spcPct val="0"/>
              </a:spcAft>
              <a:defRPr>
                <a:solidFill>
                  <a:schemeClr val="tx1"/>
                </a:solidFill>
                <a:latin typeface="Arial" panose="020B0604020202020204" pitchFamily="34" charset="0"/>
              </a:defRPr>
            </a:lvl6pPr>
            <a:lvl7pPr marL="3095499" indent="-238115" fontAlgn="base">
              <a:spcBef>
                <a:spcPct val="0"/>
              </a:spcBef>
              <a:spcAft>
                <a:spcPct val="0"/>
              </a:spcAft>
              <a:defRPr>
                <a:solidFill>
                  <a:schemeClr val="tx1"/>
                </a:solidFill>
                <a:latin typeface="Arial" panose="020B0604020202020204" pitchFamily="34" charset="0"/>
              </a:defRPr>
            </a:lvl7pPr>
            <a:lvl8pPr marL="3571730" indent="-238115" fontAlgn="base">
              <a:spcBef>
                <a:spcPct val="0"/>
              </a:spcBef>
              <a:spcAft>
                <a:spcPct val="0"/>
              </a:spcAft>
              <a:defRPr>
                <a:solidFill>
                  <a:schemeClr val="tx1"/>
                </a:solidFill>
                <a:latin typeface="Arial" panose="020B0604020202020204" pitchFamily="34" charset="0"/>
              </a:defRPr>
            </a:lvl8pPr>
            <a:lvl9pPr marL="4047961" indent="-23811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A5CBDCF6-9FD8-4CF5-9C2D-1BC592341B55}" type="slidenum">
              <a:rPr lang="en-US" altLang="en-US" sz="800">
                <a:latin typeface="Times New Roman" panose="02020603050405020304" pitchFamily="18" charset="0"/>
                <a:ea typeface="MS PGothic" panose="020B0600070205080204" pitchFamily="34" charset="-128"/>
              </a:rPr>
              <a:pPr fontAlgn="base">
                <a:spcBef>
                  <a:spcPct val="0"/>
                </a:spcBef>
                <a:spcAft>
                  <a:spcPct val="0"/>
                </a:spcAft>
              </a:pPr>
              <a:t>2</a:t>
            </a:fld>
            <a:endParaRPr lang="en-US" altLang="en-US" sz="800">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2671787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extLst/>
        </p:spPr>
        <p:txBody>
          <a:bodyPr>
            <a:normAutofit/>
          </a:bodyPr>
          <a:lstStyle/>
          <a:p>
            <a:pPr>
              <a:defRPr/>
            </a:pPr>
            <a:endParaRPr lang="en-US" altLang="en-US" dirty="0" smtClean="0">
              <a:ea typeface="ＭＳ Ｐゴシック" panose="020B0600070205080204" pitchFamily="34" charset="-128"/>
            </a:endParaRP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58255" indent="-291636">
              <a:defRPr sz="2400">
                <a:solidFill>
                  <a:schemeClr val="tx1"/>
                </a:solidFill>
                <a:latin typeface="Times New Roman" panose="02020603050405020304" pitchFamily="18" charset="0"/>
                <a:ea typeface="ＭＳ Ｐゴシック" panose="020B0600070205080204" pitchFamily="34" charset="-128"/>
              </a:defRPr>
            </a:lvl2pPr>
            <a:lvl3pPr marL="1166546" indent="-233309">
              <a:defRPr sz="2400">
                <a:solidFill>
                  <a:schemeClr val="tx1"/>
                </a:solidFill>
                <a:latin typeface="Times New Roman" panose="02020603050405020304" pitchFamily="18" charset="0"/>
                <a:ea typeface="ＭＳ Ｐゴシック" panose="020B0600070205080204" pitchFamily="34" charset="-128"/>
              </a:defRPr>
            </a:lvl3pPr>
            <a:lvl4pPr marL="1633164" indent="-233309">
              <a:defRPr sz="2400">
                <a:solidFill>
                  <a:schemeClr val="tx1"/>
                </a:solidFill>
                <a:latin typeface="Times New Roman" panose="02020603050405020304" pitchFamily="18" charset="0"/>
                <a:ea typeface="ＭＳ Ｐゴシック" panose="020B0600070205080204" pitchFamily="34" charset="-128"/>
              </a:defRPr>
            </a:lvl4pPr>
            <a:lvl5pPr marL="2099782" indent="-233309">
              <a:defRPr sz="2400">
                <a:solidFill>
                  <a:schemeClr val="tx1"/>
                </a:solidFill>
                <a:latin typeface="Times New Roman" panose="02020603050405020304" pitchFamily="18" charset="0"/>
                <a:ea typeface="ＭＳ Ｐゴシック" panose="020B0600070205080204" pitchFamily="34" charset="-128"/>
              </a:defRPr>
            </a:lvl5pPr>
            <a:lvl6pPr marL="2566401" indent="-233309"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3033019" indent="-233309"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99637" indent="-233309"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966256" indent="-233309"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26D86F0-EBD4-4C54-91DD-678BAB0F5E52}" type="slidenum">
              <a:rPr lang="en-US" altLang="en-US" sz="800"/>
              <a:pPr/>
              <a:t>20</a:t>
            </a:fld>
            <a:endParaRPr lang="en-US" altLang="en-US" sz="800"/>
          </a:p>
        </p:txBody>
      </p:sp>
    </p:spTree>
    <p:extLst>
      <p:ext uri="{BB962C8B-B14F-4D97-AF65-F5344CB8AC3E}">
        <p14:creationId xmlns:p14="http://schemas.microsoft.com/office/powerpoint/2010/main" val="4169639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ea typeface="MS PGothic" panose="020B0600070205080204" pitchFamily="34" charset="-128"/>
            </a:endParaRP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73875" indent="-297644">
              <a:defRPr>
                <a:solidFill>
                  <a:schemeClr val="tx1"/>
                </a:solidFill>
                <a:latin typeface="Arial" panose="020B0604020202020204" pitchFamily="34" charset="0"/>
              </a:defRPr>
            </a:lvl2pPr>
            <a:lvl3pPr marL="1190577" indent="-238115">
              <a:defRPr>
                <a:solidFill>
                  <a:schemeClr val="tx1"/>
                </a:solidFill>
                <a:latin typeface="Arial" panose="020B0604020202020204" pitchFamily="34" charset="0"/>
              </a:defRPr>
            </a:lvl3pPr>
            <a:lvl4pPr marL="1666807" indent="-238115">
              <a:defRPr>
                <a:solidFill>
                  <a:schemeClr val="tx1"/>
                </a:solidFill>
                <a:latin typeface="Arial" panose="020B0604020202020204" pitchFamily="34" charset="0"/>
              </a:defRPr>
            </a:lvl4pPr>
            <a:lvl5pPr marL="2143038" indent="-238115">
              <a:defRPr>
                <a:solidFill>
                  <a:schemeClr val="tx1"/>
                </a:solidFill>
                <a:latin typeface="Arial" panose="020B0604020202020204" pitchFamily="34" charset="0"/>
              </a:defRPr>
            </a:lvl5pPr>
            <a:lvl6pPr marL="2619269" indent="-238115" fontAlgn="base">
              <a:spcBef>
                <a:spcPct val="0"/>
              </a:spcBef>
              <a:spcAft>
                <a:spcPct val="0"/>
              </a:spcAft>
              <a:defRPr>
                <a:solidFill>
                  <a:schemeClr val="tx1"/>
                </a:solidFill>
                <a:latin typeface="Arial" panose="020B0604020202020204" pitchFamily="34" charset="0"/>
              </a:defRPr>
            </a:lvl6pPr>
            <a:lvl7pPr marL="3095499" indent="-238115" fontAlgn="base">
              <a:spcBef>
                <a:spcPct val="0"/>
              </a:spcBef>
              <a:spcAft>
                <a:spcPct val="0"/>
              </a:spcAft>
              <a:defRPr>
                <a:solidFill>
                  <a:schemeClr val="tx1"/>
                </a:solidFill>
                <a:latin typeface="Arial" panose="020B0604020202020204" pitchFamily="34" charset="0"/>
              </a:defRPr>
            </a:lvl7pPr>
            <a:lvl8pPr marL="3571730" indent="-238115" fontAlgn="base">
              <a:spcBef>
                <a:spcPct val="0"/>
              </a:spcBef>
              <a:spcAft>
                <a:spcPct val="0"/>
              </a:spcAft>
              <a:defRPr>
                <a:solidFill>
                  <a:schemeClr val="tx1"/>
                </a:solidFill>
                <a:latin typeface="Arial" panose="020B0604020202020204" pitchFamily="34" charset="0"/>
              </a:defRPr>
            </a:lvl8pPr>
            <a:lvl9pPr marL="4047961" indent="-23811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C9E3C01-A938-44C4-A87A-CD9A313AC076}" type="slidenum">
              <a:rPr lang="en-US" altLang="en-US" sz="800">
                <a:latin typeface="Times New Roman" panose="02020603050405020304" pitchFamily="18" charset="0"/>
                <a:ea typeface="MS PGothic" panose="020B0600070205080204" pitchFamily="34" charset="-128"/>
              </a:rPr>
              <a:pPr fontAlgn="base">
                <a:spcBef>
                  <a:spcPct val="0"/>
                </a:spcBef>
                <a:spcAft>
                  <a:spcPct val="0"/>
                </a:spcAft>
              </a:pPr>
              <a:t>21</a:t>
            </a:fld>
            <a:endParaRPr lang="en-US" altLang="en-US" sz="800">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2951570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extLst/>
        </p:spPr>
        <p:txBody>
          <a:bodyPr>
            <a:normAutofit/>
          </a:bodyPr>
          <a:lstStyle/>
          <a:p>
            <a:pPr>
              <a:defRPr/>
            </a:pPr>
            <a:endParaRPr lang="en-US" altLang="en-US" dirty="0" smtClean="0">
              <a:ea typeface="ＭＳ Ｐゴシック" panose="020B0600070205080204" pitchFamily="34" charset="-128"/>
            </a:endParaRP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58255" indent="-291636">
              <a:defRPr sz="2400">
                <a:solidFill>
                  <a:schemeClr val="tx1"/>
                </a:solidFill>
                <a:latin typeface="Times New Roman" panose="02020603050405020304" pitchFamily="18" charset="0"/>
                <a:ea typeface="ＭＳ Ｐゴシック" panose="020B0600070205080204" pitchFamily="34" charset="-128"/>
              </a:defRPr>
            </a:lvl2pPr>
            <a:lvl3pPr marL="1166546" indent="-233309">
              <a:defRPr sz="2400">
                <a:solidFill>
                  <a:schemeClr val="tx1"/>
                </a:solidFill>
                <a:latin typeface="Times New Roman" panose="02020603050405020304" pitchFamily="18" charset="0"/>
                <a:ea typeface="ＭＳ Ｐゴシック" panose="020B0600070205080204" pitchFamily="34" charset="-128"/>
              </a:defRPr>
            </a:lvl3pPr>
            <a:lvl4pPr marL="1633164" indent="-233309">
              <a:defRPr sz="2400">
                <a:solidFill>
                  <a:schemeClr val="tx1"/>
                </a:solidFill>
                <a:latin typeface="Times New Roman" panose="02020603050405020304" pitchFamily="18" charset="0"/>
                <a:ea typeface="ＭＳ Ｐゴシック" panose="020B0600070205080204" pitchFamily="34" charset="-128"/>
              </a:defRPr>
            </a:lvl4pPr>
            <a:lvl5pPr marL="2099782" indent="-233309">
              <a:defRPr sz="2400">
                <a:solidFill>
                  <a:schemeClr val="tx1"/>
                </a:solidFill>
                <a:latin typeface="Times New Roman" panose="02020603050405020304" pitchFamily="18" charset="0"/>
                <a:ea typeface="ＭＳ Ｐゴシック" panose="020B0600070205080204" pitchFamily="34" charset="-128"/>
              </a:defRPr>
            </a:lvl5pPr>
            <a:lvl6pPr marL="2566401" indent="-233309"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3033019" indent="-233309"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99637" indent="-233309"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966256" indent="-233309"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626D86F0-EBD4-4C54-91DD-678BAB0F5E52}" type="slidenum">
              <a:rPr lang="en-US" altLang="en-US" sz="800"/>
              <a:pPr/>
              <a:t>22</a:t>
            </a:fld>
            <a:endParaRPr lang="en-US" altLang="en-US" sz="800"/>
          </a:p>
        </p:txBody>
      </p:sp>
    </p:spTree>
    <p:extLst>
      <p:ext uri="{BB962C8B-B14F-4D97-AF65-F5344CB8AC3E}">
        <p14:creationId xmlns:p14="http://schemas.microsoft.com/office/powerpoint/2010/main" val="4127083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ea typeface="MS PGothic" panose="020B0600070205080204" pitchFamily="34" charset="-128"/>
            </a:endParaRP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73875" indent="-297644">
              <a:defRPr>
                <a:solidFill>
                  <a:schemeClr val="tx1"/>
                </a:solidFill>
                <a:latin typeface="Arial" panose="020B0604020202020204" pitchFamily="34" charset="0"/>
              </a:defRPr>
            </a:lvl2pPr>
            <a:lvl3pPr marL="1190577" indent="-238115">
              <a:defRPr>
                <a:solidFill>
                  <a:schemeClr val="tx1"/>
                </a:solidFill>
                <a:latin typeface="Arial" panose="020B0604020202020204" pitchFamily="34" charset="0"/>
              </a:defRPr>
            </a:lvl3pPr>
            <a:lvl4pPr marL="1666807" indent="-238115">
              <a:defRPr>
                <a:solidFill>
                  <a:schemeClr val="tx1"/>
                </a:solidFill>
                <a:latin typeface="Arial" panose="020B0604020202020204" pitchFamily="34" charset="0"/>
              </a:defRPr>
            </a:lvl4pPr>
            <a:lvl5pPr marL="2143038" indent="-238115">
              <a:defRPr>
                <a:solidFill>
                  <a:schemeClr val="tx1"/>
                </a:solidFill>
                <a:latin typeface="Arial" panose="020B0604020202020204" pitchFamily="34" charset="0"/>
              </a:defRPr>
            </a:lvl5pPr>
            <a:lvl6pPr marL="2619269" indent="-238115" fontAlgn="base">
              <a:spcBef>
                <a:spcPct val="0"/>
              </a:spcBef>
              <a:spcAft>
                <a:spcPct val="0"/>
              </a:spcAft>
              <a:defRPr>
                <a:solidFill>
                  <a:schemeClr val="tx1"/>
                </a:solidFill>
                <a:latin typeface="Arial" panose="020B0604020202020204" pitchFamily="34" charset="0"/>
              </a:defRPr>
            </a:lvl6pPr>
            <a:lvl7pPr marL="3095499" indent="-238115" fontAlgn="base">
              <a:spcBef>
                <a:spcPct val="0"/>
              </a:spcBef>
              <a:spcAft>
                <a:spcPct val="0"/>
              </a:spcAft>
              <a:defRPr>
                <a:solidFill>
                  <a:schemeClr val="tx1"/>
                </a:solidFill>
                <a:latin typeface="Arial" panose="020B0604020202020204" pitchFamily="34" charset="0"/>
              </a:defRPr>
            </a:lvl7pPr>
            <a:lvl8pPr marL="3571730" indent="-238115" fontAlgn="base">
              <a:spcBef>
                <a:spcPct val="0"/>
              </a:spcBef>
              <a:spcAft>
                <a:spcPct val="0"/>
              </a:spcAft>
              <a:defRPr>
                <a:solidFill>
                  <a:schemeClr val="tx1"/>
                </a:solidFill>
                <a:latin typeface="Arial" panose="020B0604020202020204" pitchFamily="34" charset="0"/>
              </a:defRPr>
            </a:lvl8pPr>
            <a:lvl9pPr marL="4047961" indent="-23811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C9E3C01-A938-44C4-A87A-CD9A313AC076}" type="slidenum">
              <a:rPr lang="en-US" altLang="en-US" sz="800">
                <a:latin typeface="Times New Roman" panose="02020603050405020304" pitchFamily="18" charset="0"/>
                <a:ea typeface="MS PGothic" panose="020B0600070205080204" pitchFamily="34" charset="-128"/>
              </a:rPr>
              <a:pPr fontAlgn="base">
                <a:spcBef>
                  <a:spcPct val="0"/>
                </a:spcBef>
                <a:spcAft>
                  <a:spcPct val="0"/>
                </a:spcAft>
              </a:pPr>
              <a:t>23</a:t>
            </a:fld>
            <a:endParaRPr lang="en-US" altLang="en-US" sz="800">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644172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ea typeface="ＭＳ Ｐゴシック" panose="020B0600070205080204" pitchFamily="34" charset="-128"/>
            </a:endParaRP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58255" indent="-291636">
              <a:defRPr sz="2400">
                <a:solidFill>
                  <a:schemeClr val="tx1"/>
                </a:solidFill>
                <a:latin typeface="Times New Roman" panose="02020603050405020304" pitchFamily="18" charset="0"/>
                <a:ea typeface="ＭＳ Ｐゴシック" panose="020B0600070205080204" pitchFamily="34" charset="-128"/>
              </a:defRPr>
            </a:lvl2pPr>
            <a:lvl3pPr marL="1166546" indent="-233309">
              <a:defRPr sz="2400">
                <a:solidFill>
                  <a:schemeClr val="tx1"/>
                </a:solidFill>
                <a:latin typeface="Times New Roman" panose="02020603050405020304" pitchFamily="18" charset="0"/>
                <a:ea typeface="ＭＳ Ｐゴシック" panose="020B0600070205080204" pitchFamily="34" charset="-128"/>
              </a:defRPr>
            </a:lvl3pPr>
            <a:lvl4pPr marL="1633164" indent="-233309">
              <a:defRPr sz="2400">
                <a:solidFill>
                  <a:schemeClr val="tx1"/>
                </a:solidFill>
                <a:latin typeface="Times New Roman" panose="02020603050405020304" pitchFamily="18" charset="0"/>
                <a:ea typeface="ＭＳ Ｐゴシック" panose="020B0600070205080204" pitchFamily="34" charset="-128"/>
              </a:defRPr>
            </a:lvl4pPr>
            <a:lvl5pPr marL="2099782" indent="-233309">
              <a:defRPr sz="2400">
                <a:solidFill>
                  <a:schemeClr val="tx1"/>
                </a:solidFill>
                <a:latin typeface="Times New Roman" panose="02020603050405020304" pitchFamily="18" charset="0"/>
                <a:ea typeface="ＭＳ Ｐゴシック" panose="020B0600070205080204" pitchFamily="34" charset="-128"/>
              </a:defRPr>
            </a:lvl5pPr>
            <a:lvl6pPr marL="2566401" indent="-233309"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3033019" indent="-233309"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99637" indent="-233309"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966256" indent="-233309"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A10002B3-EC88-499C-8ABC-E808B6F866C8}" type="slidenum">
              <a:rPr lang="en-US" altLang="en-US" sz="800"/>
              <a:pPr/>
              <a:t>24</a:t>
            </a:fld>
            <a:endParaRPr lang="en-US" altLang="en-US" sz="800"/>
          </a:p>
        </p:txBody>
      </p:sp>
    </p:spTree>
    <p:extLst>
      <p:ext uri="{BB962C8B-B14F-4D97-AF65-F5344CB8AC3E}">
        <p14:creationId xmlns:p14="http://schemas.microsoft.com/office/powerpoint/2010/main" val="1922344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ea typeface="MS PGothic" panose="020B0600070205080204" pitchFamily="34" charset="-128"/>
            </a:endParaRP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73875" indent="-297644">
              <a:defRPr>
                <a:solidFill>
                  <a:schemeClr val="tx1"/>
                </a:solidFill>
                <a:latin typeface="Arial" panose="020B0604020202020204" pitchFamily="34" charset="0"/>
              </a:defRPr>
            </a:lvl2pPr>
            <a:lvl3pPr marL="1190577" indent="-238115">
              <a:defRPr>
                <a:solidFill>
                  <a:schemeClr val="tx1"/>
                </a:solidFill>
                <a:latin typeface="Arial" panose="020B0604020202020204" pitchFamily="34" charset="0"/>
              </a:defRPr>
            </a:lvl3pPr>
            <a:lvl4pPr marL="1666807" indent="-238115">
              <a:defRPr>
                <a:solidFill>
                  <a:schemeClr val="tx1"/>
                </a:solidFill>
                <a:latin typeface="Arial" panose="020B0604020202020204" pitchFamily="34" charset="0"/>
              </a:defRPr>
            </a:lvl4pPr>
            <a:lvl5pPr marL="2143038" indent="-238115">
              <a:defRPr>
                <a:solidFill>
                  <a:schemeClr val="tx1"/>
                </a:solidFill>
                <a:latin typeface="Arial" panose="020B0604020202020204" pitchFamily="34" charset="0"/>
              </a:defRPr>
            </a:lvl5pPr>
            <a:lvl6pPr marL="2619269" indent="-238115" fontAlgn="base">
              <a:spcBef>
                <a:spcPct val="0"/>
              </a:spcBef>
              <a:spcAft>
                <a:spcPct val="0"/>
              </a:spcAft>
              <a:defRPr>
                <a:solidFill>
                  <a:schemeClr val="tx1"/>
                </a:solidFill>
                <a:latin typeface="Arial" panose="020B0604020202020204" pitchFamily="34" charset="0"/>
              </a:defRPr>
            </a:lvl6pPr>
            <a:lvl7pPr marL="3095499" indent="-238115" fontAlgn="base">
              <a:spcBef>
                <a:spcPct val="0"/>
              </a:spcBef>
              <a:spcAft>
                <a:spcPct val="0"/>
              </a:spcAft>
              <a:defRPr>
                <a:solidFill>
                  <a:schemeClr val="tx1"/>
                </a:solidFill>
                <a:latin typeface="Arial" panose="020B0604020202020204" pitchFamily="34" charset="0"/>
              </a:defRPr>
            </a:lvl7pPr>
            <a:lvl8pPr marL="3571730" indent="-238115" fontAlgn="base">
              <a:spcBef>
                <a:spcPct val="0"/>
              </a:spcBef>
              <a:spcAft>
                <a:spcPct val="0"/>
              </a:spcAft>
              <a:defRPr>
                <a:solidFill>
                  <a:schemeClr val="tx1"/>
                </a:solidFill>
                <a:latin typeface="Arial" panose="020B0604020202020204" pitchFamily="34" charset="0"/>
              </a:defRPr>
            </a:lvl8pPr>
            <a:lvl9pPr marL="4047961" indent="-23811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4C9E3C01-A938-44C4-A87A-CD9A313AC076}" type="slidenum">
              <a:rPr lang="en-US" altLang="en-US" sz="800">
                <a:latin typeface="Times New Roman" panose="02020603050405020304" pitchFamily="18" charset="0"/>
                <a:ea typeface="MS PGothic" panose="020B0600070205080204" pitchFamily="34" charset="-128"/>
              </a:rPr>
              <a:pPr fontAlgn="base">
                <a:spcBef>
                  <a:spcPct val="0"/>
                </a:spcBef>
                <a:spcAft>
                  <a:spcPct val="0"/>
                </a:spcAft>
              </a:pPr>
              <a:t>25</a:t>
            </a:fld>
            <a:endParaRPr lang="en-US" altLang="en-US" sz="800">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2672502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58255" indent="-291636">
              <a:defRPr sz="2400">
                <a:solidFill>
                  <a:schemeClr val="tx1"/>
                </a:solidFill>
                <a:latin typeface="Times New Roman" panose="02020603050405020304" pitchFamily="18" charset="0"/>
                <a:ea typeface="ＭＳ Ｐゴシック" panose="020B0600070205080204" pitchFamily="34" charset="-128"/>
              </a:defRPr>
            </a:lvl2pPr>
            <a:lvl3pPr marL="1166546" indent="-233309">
              <a:defRPr sz="2400">
                <a:solidFill>
                  <a:schemeClr val="tx1"/>
                </a:solidFill>
                <a:latin typeface="Times New Roman" panose="02020603050405020304" pitchFamily="18" charset="0"/>
                <a:ea typeface="ＭＳ Ｐゴシック" panose="020B0600070205080204" pitchFamily="34" charset="-128"/>
              </a:defRPr>
            </a:lvl3pPr>
            <a:lvl4pPr marL="1633164" indent="-233309">
              <a:defRPr sz="2400">
                <a:solidFill>
                  <a:schemeClr val="tx1"/>
                </a:solidFill>
                <a:latin typeface="Times New Roman" panose="02020603050405020304" pitchFamily="18" charset="0"/>
                <a:ea typeface="ＭＳ Ｐゴシック" panose="020B0600070205080204" pitchFamily="34" charset="-128"/>
              </a:defRPr>
            </a:lvl4pPr>
            <a:lvl5pPr marL="2099782" indent="-233309">
              <a:defRPr sz="2400">
                <a:solidFill>
                  <a:schemeClr val="tx1"/>
                </a:solidFill>
                <a:latin typeface="Times New Roman" panose="02020603050405020304" pitchFamily="18" charset="0"/>
                <a:ea typeface="ＭＳ Ｐゴシック" panose="020B0600070205080204" pitchFamily="34" charset="-128"/>
              </a:defRPr>
            </a:lvl5pPr>
            <a:lvl6pPr marL="2566401" indent="-233309"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3033019" indent="-233309"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99637" indent="-233309"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966256" indent="-233309"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84DC19B2-3044-42D8-BCD9-67AA4D42D964}" type="slidenum">
              <a:rPr lang="en-US" altLang="en-US" sz="800"/>
              <a:pPr/>
              <a:t>26</a:t>
            </a:fld>
            <a:endParaRPr lang="en-US" altLang="en-US" sz="800"/>
          </a:p>
        </p:txBody>
      </p:sp>
      <p:sp>
        <p:nvSpPr>
          <p:cNvPr id="19459" name="Rectangle 2"/>
          <p:cNvSpPr>
            <a:spLocks noGrp="1" noRot="1" noChangeAspect="1" noChangeArrowheads="1" noTextEdit="1"/>
          </p:cNvSpPr>
          <p:nvPr>
            <p:ph type="sldImg"/>
          </p:nvPr>
        </p:nvSpPr>
        <p:spPr bwMode="auto">
          <a:xfrm>
            <a:off x="1100138" y="619125"/>
            <a:ext cx="4992687" cy="3743325"/>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19460" name="Rectangle 3"/>
          <p:cNvSpPr>
            <a:spLocks noGrp="1" noChangeArrowheads="1"/>
          </p:cNvSpPr>
          <p:nvPr>
            <p:ph type="body" idx="1"/>
          </p:nvPr>
        </p:nvSpPr>
        <p:spPr bwMode="auto">
          <a:xfrm>
            <a:off x="952670" y="4492934"/>
            <a:ext cx="5286834" cy="474182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900" tIns="50811" rIns="104900" bIns="50811"/>
          <a:lstStyle/>
          <a:p>
            <a:endParaRPr lang="fr-FR" altLang="en-US" smtClean="0">
              <a:ea typeface="ＭＳ Ｐゴシック" panose="020B0600070205080204" pitchFamily="34" charset="-128"/>
            </a:endParaRPr>
          </a:p>
        </p:txBody>
      </p:sp>
    </p:spTree>
    <p:extLst>
      <p:ext uri="{BB962C8B-B14F-4D97-AF65-F5344CB8AC3E}">
        <p14:creationId xmlns:p14="http://schemas.microsoft.com/office/powerpoint/2010/main" val="33452577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ea typeface="MS PGothic" panose="020B0600070205080204" pitchFamily="34" charset="-128"/>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73875" indent="-297644">
              <a:defRPr>
                <a:solidFill>
                  <a:schemeClr val="tx1"/>
                </a:solidFill>
                <a:latin typeface="Arial" panose="020B0604020202020204" pitchFamily="34" charset="0"/>
              </a:defRPr>
            </a:lvl2pPr>
            <a:lvl3pPr marL="1190577" indent="-238115">
              <a:defRPr>
                <a:solidFill>
                  <a:schemeClr val="tx1"/>
                </a:solidFill>
                <a:latin typeface="Arial" panose="020B0604020202020204" pitchFamily="34" charset="0"/>
              </a:defRPr>
            </a:lvl3pPr>
            <a:lvl4pPr marL="1666807" indent="-238115">
              <a:defRPr>
                <a:solidFill>
                  <a:schemeClr val="tx1"/>
                </a:solidFill>
                <a:latin typeface="Arial" panose="020B0604020202020204" pitchFamily="34" charset="0"/>
              </a:defRPr>
            </a:lvl4pPr>
            <a:lvl5pPr marL="2143038" indent="-238115">
              <a:defRPr>
                <a:solidFill>
                  <a:schemeClr val="tx1"/>
                </a:solidFill>
                <a:latin typeface="Arial" panose="020B0604020202020204" pitchFamily="34" charset="0"/>
              </a:defRPr>
            </a:lvl5pPr>
            <a:lvl6pPr marL="2619269" indent="-238115" fontAlgn="base">
              <a:spcBef>
                <a:spcPct val="0"/>
              </a:spcBef>
              <a:spcAft>
                <a:spcPct val="0"/>
              </a:spcAft>
              <a:defRPr>
                <a:solidFill>
                  <a:schemeClr val="tx1"/>
                </a:solidFill>
                <a:latin typeface="Arial" panose="020B0604020202020204" pitchFamily="34" charset="0"/>
              </a:defRPr>
            </a:lvl6pPr>
            <a:lvl7pPr marL="3095499" indent="-238115" fontAlgn="base">
              <a:spcBef>
                <a:spcPct val="0"/>
              </a:spcBef>
              <a:spcAft>
                <a:spcPct val="0"/>
              </a:spcAft>
              <a:defRPr>
                <a:solidFill>
                  <a:schemeClr val="tx1"/>
                </a:solidFill>
                <a:latin typeface="Arial" panose="020B0604020202020204" pitchFamily="34" charset="0"/>
              </a:defRPr>
            </a:lvl7pPr>
            <a:lvl8pPr marL="3571730" indent="-238115" fontAlgn="base">
              <a:spcBef>
                <a:spcPct val="0"/>
              </a:spcBef>
              <a:spcAft>
                <a:spcPct val="0"/>
              </a:spcAft>
              <a:defRPr>
                <a:solidFill>
                  <a:schemeClr val="tx1"/>
                </a:solidFill>
                <a:latin typeface="Arial" panose="020B0604020202020204" pitchFamily="34" charset="0"/>
              </a:defRPr>
            </a:lvl8pPr>
            <a:lvl9pPr marL="4047961" indent="-23811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DF0294C-612B-4FD1-A854-52AD562B29CC}" type="slidenum">
              <a:rPr lang="en-US" altLang="en-US" sz="800">
                <a:latin typeface="Times New Roman" panose="02020603050405020304" pitchFamily="18" charset="0"/>
                <a:ea typeface="MS PGothic" panose="020B0600070205080204" pitchFamily="34" charset="-128"/>
              </a:rPr>
              <a:pPr fontAlgn="base">
                <a:spcBef>
                  <a:spcPct val="0"/>
                </a:spcBef>
                <a:spcAft>
                  <a:spcPct val="0"/>
                </a:spcAft>
              </a:pPr>
              <a:t>27</a:t>
            </a:fld>
            <a:endParaRPr lang="en-US" altLang="en-US" sz="800">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1527932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ea typeface="MS PGothic" panose="020B0600070205080204"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73875" indent="-297644">
              <a:defRPr>
                <a:solidFill>
                  <a:schemeClr val="tx1"/>
                </a:solidFill>
                <a:latin typeface="Arial" panose="020B0604020202020204" pitchFamily="34" charset="0"/>
              </a:defRPr>
            </a:lvl2pPr>
            <a:lvl3pPr marL="1190577" indent="-238115">
              <a:defRPr>
                <a:solidFill>
                  <a:schemeClr val="tx1"/>
                </a:solidFill>
                <a:latin typeface="Arial" panose="020B0604020202020204" pitchFamily="34" charset="0"/>
              </a:defRPr>
            </a:lvl3pPr>
            <a:lvl4pPr marL="1666807" indent="-238115">
              <a:defRPr>
                <a:solidFill>
                  <a:schemeClr val="tx1"/>
                </a:solidFill>
                <a:latin typeface="Arial" panose="020B0604020202020204" pitchFamily="34" charset="0"/>
              </a:defRPr>
            </a:lvl4pPr>
            <a:lvl5pPr marL="2143038" indent="-238115">
              <a:defRPr>
                <a:solidFill>
                  <a:schemeClr val="tx1"/>
                </a:solidFill>
                <a:latin typeface="Arial" panose="020B0604020202020204" pitchFamily="34" charset="0"/>
              </a:defRPr>
            </a:lvl5pPr>
            <a:lvl6pPr marL="2619269" indent="-238115" fontAlgn="base">
              <a:spcBef>
                <a:spcPct val="0"/>
              </a:spcBef>
              <a:spcAft>
                <a:spcPct val="0"/>
              </a:spcAft>
              <a:defRPr>
                <a:solidFill>
                  <a:schemeClr val="tx1"/>
                </a:solidFill>
                <a:latin typeface="Arial" panose="020B0604020202020204" pitchFamily="34" charset="0"/>
              </a:defRPr>
            </a:lvl6pPr>
            <a:lvl7pPr marL="3095499" indent="-238115" fontAlgn="base">
              <a:spcBef>
                <a:spcPct val="0"/>
              </a:spcBef>
              <a:spcAft>
                <a:spcPct val="0"/>
              </a:spcAft>
              <a:defRPr>
                <a:solidFill>
                  <a:schemeClr val="tx1"/>
                </a:solidFill>
                <a:latin typeface="Arial" panose="020B0604020202020204" pitchFamily="34" charset="0"/>
              </a:defRPr>
            </a:lvl7pPr>
            <a:lvl8pPr marL="3571730" indent="-238115" fontAlgn="base">
              <a:spcBef>
                <a:spcPct val="0"/>
              </a:spcBef>
              <a:spcAft>
                <a:spcPct val="0"/>
              </a:spcAft>
              <a:defRPr>
                <a:solidFill>
                  <a:schemeClr val="tx1"/>
                </a:solidFill>
                <a:latin typeface="Arial" panose="020B0604020202020204" pitchFamily="34" charset="0"/>
              </a:defRPr>
            </a:lvl8pPr>
            <a:lvl9pPr marL="4047961" indent="-23811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80C82DFD-01A1-4064-A2F9-D8E069E9BEE8}" type="slidenum">
              <a:rPr lang="en-US" altLang="en-US" sz="800">
                <a:solidFill>
                  <a:srgbClr val="000000"/>
                </a:solidFill>
                <a:latin typeface="Times New Roman" panose="02020603050405020304" pitchFamily="18" charset="0"/>
                <a:ea typeface="MS PGothic" panose="020B0600070205080204" pitchFamily="34" charset="-128"/>
              </a:rPr>
              <a:pPr fontAlgn="base">
                <a:spcBef>
                  <a:spcPct val="0"/>
                </a:spcBef>
                <a:spcAft>
                  <a:spcPct val="0"/>
                </a:spcAft>
              </a:pPr>
              <a:t>28</a:t>
            </a:fld>
            <a:endParaRPr lang="en-US" altLang="en-US" sz="800">
              <a:solidFill>
                <a:srgbClr val="000000"/>
              </a:solidFill>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28271908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ea typeface="MS PGothic" panose="020B0600070205080204" pitchFamily="34" charset="-128"/>
            </a:endParaRPr>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73875" indent="-297644">
              <a:defRPr>
                <a:solidFill>
                  <a:schemeClr val="tx1"/>
                </a:solidFill>
                <a:latin typeface="Arial" panose="020B0604020202020204" pitchFamily="34" charset="0"/>
              </a:defRPr>
            </a:lvl2pPr>
            <a:lvl3pPr marL="1190577" indent="-238115">
              <a:defRPr>
                <a:solidFill>
                  <a:schemeClr val="tx1"/>
                </a:solidFill>
                <a:latin typeface="Arial" panose="020B0604020202020204" pitchFamily="34" charset="0"/>
              </a:defRPr>
            </a:lvl3pPr>
            <a:lvl4pPr marL="1666807" indent="-238115">
              <a:defRPr>
                <a:solidFill>
                  <a:schemeClr val="tx1"/>
                </a:solidFill>
                <a:latin typeface="Arial" panose="020B0604020202020204" pitchFamily="34" charset="0"/>
              </a:defRPr>
            </a:lvl4pPr>
            <a:lvl5pPr marL="2143038" indent="-238115">
              <a:defRPr>
                <a:solidFill>
                  <a:schemeClr val="tx1"/>
                </a:solidFill>
                <a:latin typeface="Arial" panose="020B0604020202020204" pitchFamily="34" charset="0"/>
              </a:defRPr>
            </a:lvl5pPr>
            <a:lvl6pPr marL="2619269" indent="-238115" fontAlgn="base">
              <a:spcBef>
                <a:spcPct val="0"/>
              </a:spcBef>
              <a:spcAft>
                <a:spcPct val="0"/>
              </a:spcAft>
              <a:defRPr>
                <a:solidFill>
                  <a:schemeClr val="tx1"/>
                </a:solidFill>
                <a:latin typeface="Arial" panose="020B0604020202020204" pitchFamily="34" charset="0"/>
              </a:defRPr>
            </a:lvl6pPr>
            <a:lvl7pPr marL="3095499" indent="-238115" fontAlgn="base">
              <a:spcBef>
                <a:spcPct val="0"/>
              </a:spcBef>
              <a:spcAft>
                <a:spcPct val="0"/>
              </a:spcAft>
              <a:defRPr>
                <a:solidFill>
                  <a:schemeClr val="tx1"/>
                </a:solidFill>
                <a:latin typeface="Arial" panose="020B0604020202020204" pitchFamily="34" charset="0"/>
              </a:defRPr>
            </a:lvl7pPr>
            <a:lvl8pPr marL="3571730" indent="-238115" fontAlgn="base">
              <a:spcBef>
                <a:spcPct val="0"/>
              </a:spcBef>
              <a:spcAft>
                <a:spcPct val="0"/>
              </a:spcAft>
              <a:defRPr>
                <a:solidFill>
                  <a:schemeClr val="tx1"/>
                </a:solidFill>
                <a:latin typeface="Arial" panose="020B0604020202020204" pitchFamily="34" charset="0"/>
              </a:defRPr>
            </a:lvl8pPr>
            <a:lvl9pPr marL="4047961" indent="-23811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95413B35-4F41-4F7A-B996-308BB78D4A68}" type="slidenum">
              <a:rPr lang="en-US" altLang="en-US" sz="800">
                <a:latin typeface="Times New Roman" panose="02020603050405020304" pitchFamily="18" charset="0"/>
                <a:ea typeface="MS PGothic" panose="020B0600070205080204" pitchFamily="34" charset="-128"/>
              </a:rPr>
              <a:pPr fontAlgn="base">
                <a:spcBef>
                  <a:spcPct val="0"/>
                </a:spcBef>
                <a:spcAft>
                  <a:spcPct val="0"/>
                </a:spcAft>
              </a:pPr>
              <a:t>29</a:t>
            </a:fld>
            <a:endParaRPr lang="en-US" altLang="en-US" sz="800">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2948356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ea typeface="MS PGothic" panose="020B0600070205080204" pitchFamily="34" charset="-128"/>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73875" indent="-297644">
              <a:defRPr>
                <a:solidFill>
                  <a:schemeClr val="tx1"/>
                </a:solidFill>
                <a:latin typeface="Arial" panose="020B0604020202020204" pitchFamily="34" charset="0"/>
              </a:defRPr>
            </a:lvl2pPr>
            <a:lvl3pPr marL="1190577" indent="-238115">
              <a:defRPr>
                <a:solidFill>
                  <a:schemeClr val="tx1"/>
                </a:solidFill>
                <a:latin typeface="Arial" panose="020B0604020202020204" pitchFamily="34" charset="0"/>
              </a:defRPr>
            </a:lvl3pPr>
            <a:lvl4pPr marL="1666807" indent="-238115">
              <a:defRPr>
                <a:solidFill>
                  <a:schemeClr val="tx1"/>
                </a:solidFill>
                <a:latin typeface="Arial" panose="020B0604020202020204" pitchFamily="34" charset="0"/>
              </a:defRPr>
            </a:lvl4pPr>
            <a:lvl5pPr marL="2143038" indent="-238115">
              <a:defRPr>
                <a:solidFill>
                  <a:schemeClr val="tx1"/>
                </a:solidFill>
                <a:latin typeface="Arial" panose="020B0604020202020204" pitchFamily="34" charset="0"/>
              </a:defRPr>
            </a:lvl5pPr>
            <a:lvl6pPr marL="2619269" indent="-238115" fontAlgn="base">
              <a:spcBef>
                <a:spcPct val="0"/>
              </a:spcBef>
              <a:spcAft>
                <a:spcPct val="0"/>
              </a:spcAft>
              <a:defRPr>
                <a:solidFill>
                  <a:schemeClr val="tx1"/>
                </a:solidFill>
                <a:latin typeface="Arial" panose="020B0604020202020204" pitchFamily="34" charset="0"/>
              </a:defRPr>
            </a:lvl6pPr>
            <a:lvl7pPr marL="3095499" indent="-238115" fontAlgn="base">
              <a:spcBef>
                <a:spcPct val="0"/>
              </a:spcBef>
              <a:spcAft>
                <a:spcPct val="0"/>
              </a:spcAft>
              <a:defRPr>
                <a:solidFill>
                  <a:schemeClr val="tx1"/>
                </a:solidFill>
                <a:latin typeface="Arial" panose="020B0604020202020204" pitchFamily="34" charset="0"/>
              </a:defRPr>
            </a:lvl7pPr>
            <a:lvl8pPr marL="3571730" indent="-238115" fontAlgn="base">
              <a:spcBef>
                <a:spcPct val="0"/>
              </a:spcBef>
              <a:spcAft>
                <a:spcPct val="0"/>
              </a:spcAft>
              <a:defRPr>
                <a:solidFill>
                  <a:schemeClr val="tx1"/>
                </a:solidFill>
                <a:latin typeface="Arial" panose="020B0604020202020204" pitchFamily="34" charset="0"/>
              </a:defRPr>
            </a:lvl8pPr>
            <a:lvl9pPr marL="4047961" indent="-23811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02A28E2-C9B1-4CFD-B168-2BFDB94049C7}" type="slidenum">
              <a:rPr lang="en-US" altLang="en-US" sz="800">
                <a:latin typeface="Times New Roman" panose="02020603050405020304" pitchFamily="18" charset="0"/>
                <a:ea typeface="MS PGothic" panose="020B0600070205080204" pitchFamily="34" charset="-128"/>
              </a:rPr>
              <a:pPr fontAlgn="base">
                <a:spcBef>
                  <a:spcPct val="0"/>
                </a:spcBef>
                <a:spcAft>
                  <a:spcPct val="0"/>
                </a:spcAft>
              </a:pPr>
              <a:t>3</a:t>
            </a:fld>
            <a:endParaRPr lang="en-US" altLang="en-US" sz="800">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3309479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dirty="0">
                <a:ea typeface="ＭＳ Ｐゴシック" pitchFamily="-110" charset="-128"/>
                <a:cs typeface="ＭＳ Ｐゴシック" pitchFamily="-110" charset="-128"/>
              </a:rPr>
              <a:t>Containers for Transport of Dangerous Goods by Rail</a:t>
            </a:r>
          </a:p>
          <a:p>
            <a:endParaRPr lang="en-US" sz="1100" dirty="0">
              <a:ea typeface="ＭＳ Ｐゴシック" pitchFamily="-110" charset="-128"/>
              <a:cs typeface="ＭＳ Ｐゴシック" pitchFamily="-110" charset="-128"/>
            </a:endParaRPr>
          </a:p>
          <a:p>
            <a:r>
              <a:rPr lang="en-US" sz="1100" dirty="0">
                <a:ea typeface="ＭＳ Ｐゴシック" pitchFamily="-110" charset="-128"/>
                <a:cs typeface="ＭＳ Ｐゴシック" pitchFamily="-110" charset="-128"/>
              </a:rPr>
              <a:t>This amendment:</a:t>
            </a:r>
          </a:p>
          <a:p>
            <a:pPr marL="178587" indent="-178587">
              <a:buFont typeface="Arial" panose="020B0604020202020204" pitchFamily="34" charset="0"/>
              <a:buChar char="•"/>
            </a:pPr>
            <a:r>
              <a:rPr lang="en-US" sz="1100" dirty="0">
                <a:ea typeface="ＭＳ Ｐゴシック" pitchFamily="-110" charset="-128"/>
                <a:cs typeface="ＭＳ Ｐゴシック" pitchFamily="-110" charset="-128"/>
              </a:rPr>
              <a:t>Requires all tank cars used to transport toxic inhalation hazard (TIH) substances to be constructed of normalized steel. </a:t>
            </a:r>
          </a:p>
          <a:p>
            <a:pPr marL="178587" indent="-178587">
              <a:buFont typeface="Arial" panose="020B0604020202020204" pitchFamily="34" charset="0"/>
              <a:buChar char="•"/>
            </a:pPr>
            <a:r>
              <a:rPr lang="en-US" sz="1100" dirty="0">
                <a:ea typeface="ＭＳ Ｐゴシック" pitchFamily="-110" charset="-128"/>
                <a:cs typeface="ＭＳ Ｐゴシック" pitchFamily="-110" charset="-128"/>
              </a:rPr>
              <a:t>Enhances alignment between Canada and the United States for One-Time Movement Approvals (OTMA). </a:t>
            </a:r>
          </a:p>
          <a:p>
            <a:pPr marL="178587" indent="-178587">
              <a:buFont typeface="Arial" panose="020B0604020202020204" pitchFamily="34" charset="0"/>
              <a:buChar char="•"/>
            </a:pPr>
            <a:r>
              <a:rPr lang="en-US" sz="1100" dirty="0">
                <a:ea typeface="ＭＳ Ｐゴシック" pitchFamily="-110" charset="-128"/>
                <a:cs typeface="ＭＳ Ｐゴシック" pitchFamily="-110" charset="-128"/>
              </a:rPr>
              <a:t>Aligns with best practices by permitting 304L and 316L stainless steel varieties as acceptable construction material for tank cars and accounting for mileage into the stub sill inspection requirements.</a:t>
            </a:r>
          </a:p>
          <a:p>
            <a:endParaRPr lang="en-US" sz="1100" dirty="0"/>
          </a:p>
          <a:p>
            <a:pPr defTabSz="476230" eaLnBrk="0" fontAlgn="base" hangingPunct="0">
              <a:spcBef>
                <a:spcPct val="30000"/>
              </a:spcBef>
              <a:spcAft>
                <a:spcPct val="0"/>
              </a:spcAft>
              <a:defRPr/>
            </a:pPr>
            <a:r>
              <a:rPr lang="en-US" sz="1100" i="1" dirty="0">
                <a:ea typeface="ＭＳ Ｐゴシック" pitchFamily="-110" charset="-128"/>
                <a:cs typeface="ＭＳ Ｐゴシック" pitchFamily="-110" charset="-128"/>
              </a:rPr>
              <a:t>Emergency Response Assistance Plan amendment</a:t>
            </a:r>
            <a:r>
              <a:rPr lang="en-US" altLang="en-US" sz="1100" dirty="0">
                <a:ea typeface="ＭＳ Ｐゴシック" panose="020B0600070205080204" pitchFamily="34" charset="-128"/>
              </a:rPr>
              <a:t>:</a:t>
            </a:r>
          </a:p>
          <a:p>
            <a:pPr defTabSz="476230" eaLnBrk="0" fontAlgn="base" hangingPunct="0">
              <a:spcBef>
                <a:spcPct val="30000"/>
              </a:spcBef>
              <a:spcAft>
                <a:spcPct val="0"/>
              </a:spcAft>
              <a:defRPr/>
            </a:pPr>
            <a:endParaRPr lang="en-US" altLang="en-US" sz="1100" dirty="0">
              <a:ea typeface="ＭＳ Ｐゴシック" panose="020B0600070205080204" pitchFamily="34" charset="-128"/>
            </a:endParaRPr>
          </a:p>
          <a:p>
            <a:pPr marL="178587" indent="-178587" defTabSz="476230" eaLnBrk="0" fontAlgn="base" hangingPunct="0">
              <a:spcBef>
                <a:spcPct val="30000"/>
              </a:spcBef>
              <a:spcAft>
                <a:spcPct val="0"/>
              </a:spcAft>
              <a:buFont typeface="Arial" panose="020B0604020202020204" pitchFamily="34" charset="0"/>
              <a:buChar char="•"/>
              <a:defRPr/>
            </a:pPr>
            <a:r>
              <a:rPr lang="en-US" altLang="en-US" sz="1100" dirty="0">
                <a:ea typeface="ＭＳ Ｐゴシック" panose="020B0600070205080204" pitchFamily="34" charset="-128"/>
              </a:rPr>
              <a:t>Designed to improve the ERAP program and enhance the emergency response capacity for dangerous goods transport emergencies.</a:t>
            </a:r>
          </a:p>
          <a:p>
            <a:pPr marL="178587" indent="-178587" defTabSz="476230" eaLnBrk="0" fontAlgn="base" hangingPunct="0">
              <a:spcBef>
                <a:spcPct val="30000"/>
              </a:spcBef>
              <a:spcAft>
                <a:spcPct val="0"/>
              </a:spcAft>
              <a:buFont typeface="Arial" panose="020B0604020202020204" pitchFamily="34" charset="0"/>
              <a:buChar char="•"/>
              <a:defRPr/>
            </a:pPr>
            <a:r>
              <a:rPr lang="en-CA" altLang="en-US" sz="1100" dirty="0">
                <a:ea typeface="ＭＳ Ｐゴシック" panose="020B0600070205080204" pitchFamily="34" charset="-128"/>
              </a:rPr>
              <a:t>Addresses Emergency Response Task Force (ERTF) recommendations to address the </a:t>
            </a:r>
            <a:r>
              <a:rPr lang="en-CA" altLang="en-US" sz="1100">
                <a:ea typeface="ＭＳ Ｐゴシック" panose="020B0600070205080204" pitchFamily="34" charset="-128"/>
              </a:rPr>
              <a:t>following issues</a:t>
            </a:r>
            <a:r>
              <a:rPr lang="en-US" altLang="en-US" sz="1100">
                <a:ea typeface="ＭＳ Ｐゴシック" panose="020B0600070205080204" pitchFamily="34" charset="-128"/>
              </a:rPr>
              <a:t>:</a:t>
            </a:r>
            <a:endParaRPr lang="en-US" altLang="en-US" sz="1100" dirty="0">
              <a:ea typeface="ＭＳ Ｐゴシック" panose="020B0600070205080204" pitchFamily="34" charset="-128"/>
            </a:endParaRPr>
          </a:p>
          <a:p>
            <a:pPr lvl="1">
              <a:spcBef>
                <a:spcPts val="1250"/>
              </a:spcBef>
              <a:spcAft>
                <a:spcPts val="625"/>
              </a:spcAft>
              <a:buFont typeface="Wingdings" panose="05000000000000000000" pitchFamily="2" charset="2"/>
              <a:buChar char="Ø"/>
              <a:defRPr/>
            </a:pPr>
            <a:r>
              <a:rPr lang="en-US" altLang="en-US" sz="1100" dirty="0">
                <a:ea typeface="ＭＳ Ｐゴシック" panose="020B0600070205080204" pitchFamily="34" charset="-128"/>
              </a:rPr>
              <a:t>Who can implement an ERAP and when;</a:t>
            </a:r>
          </a:p>
          <a:p>
            <a:pPr lvl="1">
              <a:spcBef>
                <a:spcPts val="1250"/>
              </a:spcBef>
              <a:spcAft>
                <a:spcPts val="625"/>
              </a:spcAft>
              <a:buFont typeface="Wingdings" panose="05000000000000000000" pitchFamily="2" charset="2"/>
              <a:buChar char="Ø"/>
              <a:defRPr/>
            </a:pPr>
            <a:r>
              <a:rPr lang="en-US" altLang="en-US" sz="1100" dirty="0">
                <a:ea typeface="ＭＳ Ｐゴシック" panose="020B0600070205080204" pitchFamily="34" charset="-128"/>
              </a:rPr>
              <a:t>ERAP response;</a:t>
            </a:r>
          </a:p>
          <a:p>
            <a:pPr lvl="1">
              <a:spcBef>
                <a:spcPts val="1250"/>
              </a:spcBef>
              <a:spcAft>
                <a:spcPts val="625"/>
              </a:spcAft>
              <a:buFont typeface="Wingdings" panose="05000000000000000000" pitchFamily="2" charset="2"/>
              <a:buChar char="Ø"/>
              <a:defRPr/>
            </a:pPr>
            <a:r>
              <a:rPr lang="en-US" altLang="en-US" sz="1100" dirty="0">
                <a:ea typeface="ＭＳ Ｐゴシック" panose="020B0600070205080204" pitchFamily="34" charset="-128"/>
              </a:rPr>
              <a:t>Updating application requirements; and</a:t>
            </a:r>
          </a:p>
          <a:p>
            <a:pPr lvl="1">
              <a:spcBef>
                <a:spcPts val="1250"/>
              </a:spcBef>
              <a:spcAft>
                <a:spcPts val="625"/>
              </a:spcAft>
              <a:buFont typeface="Wingdings" panose="05000000000000000000" pitchFamily="2" charset="2"/>
              <a:buChar char="Ø"/>
              <a:defRPr/>
            </a:pPr>
            <a:r>
              <a:rPr lang="en-US" altLang="en-US" sz="1100" dirty="0">
                <a:ea typeface="ＭＳ Ｐゴシック" panose="020B0600070205080204" pitchFamily="34" charset="-128"/>
              </a:rPr>
              <a:t>Providing clarifications where needed (e.g., ERAP telephone number, aligning regulations with the Act, responsibilities when allowing another party to use ERAP).</a:t>
            </a:r>
          </a:p>
          <a:p>
            <a:pPr lvl="1">
              <a:spcBef>
                <a:spcPts val="1250"/>
              </a:spcBef>
              <a:spcAft>
                <a:spcPts val="625"/>
              </a:spcAft>
              <a:buFont typeface="Wingdings" panose="05000000000000000000" pitchFamily="2" charset="2"/>
              <a:buChar char="Ø"/>
              <a:defRPr/>
            </a:pPr>
            <a:endParaRPr lang="en-US" sz="1100" dirty="0">
              <a:ea typeface="ＭＳ Ｐゴシック" panose="020B0600070205080204" pitchFamily="34" charset="-128"/>
            </a:endParaRPr>
          </a:p>
          <a:p>
            <a:pPr>
              <a:spcBef>
                <a:spcPts val="1250"/>
              </a:spcBef>
              <a:spcAft>
                <a:spcPts val="1250"/>
              </a:spcAft>
              <a:defRPr/>
            </a:pPr>
            <a:r>
              <a:rPr lang="en-US" altLang="en-US" sz="1100" b="1" dirty="0">
                <a:ea typeface="ヒラギノ角ゴ Pro W3"/>
                <a:cs typeface="Helvetica" panose="020B0604020202020204" pitchFamily="34" charset="0"/>
              </a:rPr>
              <a:t>Highlights of Amendments</a:t>
            </a:r>
            <a:endParaRPr lang="en-US" altLang="en-US" sz="1100" b="1" dirty="0">
              <a:ea typeface="ＭＳ Ｐゴシック" panose="020B0600070205080204" pitchFamily="34" charset="-128"/>
            </a:endParaRPr>
          </a:p>
          <a:p>
            <a:pPr>
              <a:spcBef>
                <a:spcPts val="1250"/>
              </a:spcBef>
              <a:spcAft>
                <a:spcPts val="625"/>
              </a:spcAft>
              <a:defRPr/>
            </a:pPr>
            <a:r>
              <a:rPr lang="en-US" altLang="en-US" sz="1100" dirty="0">
                <a:ea typeface="ヒラギノ角ゴ Pro W3"/>
                <a:cs typeface="Helvetica" panose="020B0604020202020204" pitchFamily="34" charset="0"/>
              </a:rPr>
              <a:t>ERAP incident report-  mandatory notification made by the person who has the charge, management or control of dangerous good (i.e. carrier) to the person with the ERAP in the event of a release or anticipated release.</a:t>
            </a:r>
          </a:p>
          <a:p>
            <a:pPr>
              <a:spcBef>
                <a:spcPts val="1250"/>
              </a:spcBef>
              <a:spcAft>
                <a:spcPts val="625"/>
              </a:spcAft>
              <a:defRPr/>
            </a:pPr>
            <a:r>
              <a:rPr lang="en-US" altLang="en-US" sz="1100" dirty="0">
                <a:ea typeface="ヒラギノ角ゴ Pro W3"/>
                <a:cs typeface="Helvetica" panose="020B0604020202020204" pitchFamily="34" charset="0"/>
              </a:rPr>
              <a:t>Two tiers of ERAP implementation: </a:t>
            </a:r>
            <a:endParaRPr lang="en-US" altLang="en-US" sz="1100" dirty="0">
              <a:ea typeface="ＭＳ Ｐゴシック" panose="020B0600070205080204" pitchFamily="34" charset="-128"/>
            </a:endParaRPr>
          </a:p>
          <a:p>
            <a:pPr marL="297644" indent="-297644">
              <a:buFont typeface="Arial" panose="020B0604020202020204" pitchFamily="34" charset="0"/>
              <a:buChar char="•"/>
            </a:pPr>
            <a:r>
              <a:rPr lang="en-US" sz="1100" dirty="0"/>
              <a:t>A person who implements an ERAP to tier 1 must:</a:t>
            </a:r>
          </a:p>
          <a:p>
            <a:pPr marL="773875" lvl="1" indent="-297644">
              <a:buFont typeface="Arial" panose="020B0604020202020204" pitchFamily="34" charset="0"/>
              <a:buChar char="•"/>
            </a:pPr>
            <a:r>
              <a:rPr lang="en-US" sz="1100" dirty="0"/>
              <a:t>provide technical or emergency response advice within 10 minutes of a request for advice; and</a:t>
            </a:r>
          </a:p>
          <a:p>
            <a:pPr marL="773875" lvl="1" indent="-297644">
              <a:buFont typeface="Arial" panose="020B0604020202020204" pitchFamily="34" charset="0"/>
              <a:buChar char="•"/>
            </a:pPr>
            <a:r>
              <a:rPr lang="en-US" sz="1100" dirty="0"/>
              <a:t>Remotely monitor the response </a:t>
            </a:r>
          </a:p>
          <a:p>
            <a:pPr marL="297644" indent="-297644">
              <a:buFont typeface="Arial" panose="020B0604020202020204" pitchFamily="34" charset="0"/>
              <a:buChar char="•"/>
            </a:pPr>
            <a:r>
              <a:rPr lang="en-US" sz="1100" dirty="0"/>
              <a:t>A person who implements an ERAP to tier 2 must:</a:t>
            </a:r>
          </a:p>
          <a:p>
            <a:pPr marL="297644" indent="-297644">
              <a:buFont typeface="Arial" panose="020B0604020202020204" pitchFamily="34" charset="0"/>
              <a:buChar char="•"/>
            </a:pPr>
            <a:r>
              <a:rPr lang="en-US" sz="1100" dirty="0"/>
              <a:t>provide technical or emergency response within 10 minutes of a request for advice</a:t>
            </a:r>
          </a:p>
          <a:p>
            <a:pPr marL="297644" indent="-297644">
              <a:buFont typeface="Arial" panose="020B0604020202020204" pitchFamily="34" charset="0"/>
              <a:buChar char="•"/>
            </a:pPr>
            <a:r>
              <a:rPr lang="en-US" sz="1100" dirty="0"/>
              <a:t>monitor the response to the release or anticipated release; and</a:t>
            </a:r>
          </a:p>
          <a:p>
            <a:pPr marL="297644" indent="-297644">
              <a:buFont typeface="Arial" panose="020B0604020202020204" pitchFamily="34" charset="0"/>
              <a:buChar char="•"/>
            </a:pPr>
            <a:r>
              <a:rPr lang="en-US" sz="1100" dirty="0"/>
              <a:t>send ERAP emergency response resources to the location of the release or anticipated release</a:t>
            </a:r>
            <a:endParaRPr lang="en-US" altLang="en-US" sz="1100" dirty="0">
              <a:ea typeface="ＭＳ Ｐゴシック" panose="020B0600070205080204" pitchFamily="34" charset="-128"/>
            </a:endParaRPr>
          </a:p>
          <a:p>
            <a:pPr indent="-476230">
              <a:defRPr/>
            </a:pPr>
            <a:r>
              <a:rPr lang="fr-CA" altLang="en-US" sz="1600" dirty="0">
                <a:ea typeface="ＭＳ Ｐゴシック" panose="020B0600070205080204" pitchFamily="34" charset="-128"/>
              </a:rPr>
              <a:t>	 </a:t>
            </a:r>
          </a:p>
          <a:p>
            <a:endParaRPr lang="fr-CA" dirty="0"/>
          </a:p>
        </p:txBody>
      </p:sp>
      <p:sp>
        <p:nvSpPr>
          <p:cNvPr id="4" name="Slide Number Placeholder 3"/>
          <p:cNvSpPr>
            <a:spLocks noGrp="1"/>
          </p:cNvSpPr>
          <p:nvPr>
            <p:ph type="sldNum" sz="quarter" idx="10"/>
          </p:nvPr>
        </p:nvSpPr>
        <p:spPr/>
        <p:txBody>
          <a:bodyPr/>
          <a:lstStyle/>
          <a:p>
            <a:fld id="{6F1394ED-6230-B249-90BD-C477C30B5CF5}" type="slidenum">
              <a:rPr lang="en-CA" smtClean="0"/>
              <a:t>30</a:t>
            </a:fld>
            <a:endParaRPr lang="en-CA"/>
          </a:p>
        </p:txBody>
      </p:sp>
    </p:spTree>
    <p:extLst>
      <p:ext uri="{BB962C8B-B14F-4D97-AF65-F5344CB8AC3E}">
        <p14:creationId xmlns:p14="http://schemas.microsoft.com/office/powerpoint/2010/main" val="42547486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217" y="4560893"/>
            <a:ext cx="5753740" cy="4916288"/>
          </a:xfrm>
        </p:spPr>
        <p:txBody>
          <a:bodyPr/>
          <a:lstStyle/>
          <a:p>
            <a:pPr marL="178587" indent="-178587">
              <a:buFont typeface="Arial" panose="020B0604020202020204" pitchFamily="34" charset="0"/>
              <a:buChar char="•"/>
            </a:pPr>
            <a:r>
              <a:rPr lang="en-US" dirty="0"/>
              <a:t>TC undertook three phases of consultations from 2015-2017 to discuss and determine policy options to amend Part 6 of the TDG Regulations (i.e., adopt a competency based training and assessment approach, develop a standardized curriculum and tests, certification of individuals and accreditation of training institutions). </a:t>
            </a:r>
          </a:p>
          <a:p>
            <a:pPr marL="178587" indent="-178587">
              <a:buFont typeface="Arial" panose="020B0604020202020204" pitchFamily="34" charset="0"/>
              <a:buChar char="•"/>
            </a:pPr>
            <a:r>
              <a:rPr lang="en-CA" dirty="0"/>
              <a:t>Based on feedback from stakeholders, TC is developing a competency-based training and assessment standard to be incorporated by reference into Part 6 of the TDG Regulations.</a:t>
            </a:r>
            <a:endParaRPr lang="en-US" dirty="0"/>
          </a:p>
          <a:p>
            <a:pPr marL="178587" indent="-178587">
              <a:buFont typeface="Arial" panose="020B0604020202020204" pitchFamily="34" charset="0"/>
              <a:buChar char="•"/>
            </a:pPr>
            <a:r>
              <a:rPr lang="en-CA" dirty="0"/>
              <a:t>The competency-based training and assessment standard has been developed in partnership with the Canadian General Standards Board.   A Technical committee including 34 representatives of Transport Canada (TC), industry, provinces and training organizations was established to develop standard, and f</a:t>
            </a:r>
            <a:r>
              <a:rPr lang="en-US" dirty="0" err="1"/>
              <a:t>ive</a:t>
            </a:r>
            <a:r>
              <a:rPr lang="en-US" dirty="0"/>
              <a:t> technical committee meetings have been held to-date;</a:t>
            </a:r>
          </a:p>
          <a:p>
            <a:pPr marL="178587" indent="-178587">
              <a:buFont typeface="Arial" panose="020B0604020202020204" pitchFamily="34" charset="0"/>
              <a:buChar char="•"/>
            </a:pPr>
            <a:r>
              <a:rPr lang="en-CA" dirty="0"/>
              <a:t>Currently, the draft standard is undergoing a 60-day Public Review, that begun on August 26</a:t>
            </a:r>
            <a:r>
              <a:rPr lang="en-CA" baseline="30000" dirty="0"/>
              <a:t>th</a:t>
            </a:r>
            <a:r>
              <a:rPr lang="en-CA" dirty="0"/>
              <a:t> 2019 and closes on October 24</a:t>
            </a:r>
            <a:r>
              <a:rPr lang="en-CA" baseline="30000" dirty="0"/>
              <a:t>th</a:t>
            </a:r>
            <a:r>
              <a:rPr lang="en-CA" dirty="0"/>
              <a:t>, 2019.</a:t>
            </a:r>
            <a:endParaRPr lang="en-US" dirty="0"/>
          </a:p>
          <a:p>
            <a:pPr marL="178587" indent="-178587">
              <a:buFont typeface="Arial" panose="020B0604020202020204" pitchFamily="34" charset="0"/>
              <a:buChar char="•"/>
            </a:pPr>
            <a:r>
              <a:rPr lang="en-US" dirty="0"/>
              <a:t>We intend to retain foreign carrier requirements (as found in section 6.4 of the TDG Regulations, titled Foreign Carriers) except that the expression “training certificate” would be replaced by “certificate of competency”.</a:t>
            </a:r>
          </a:p>
          <a:p>
            <a:pPr marL="178587" indent="-178587">
              <a:buFont typeface="Arial" panose="020B0604020202020204" pitchFamily="34" charset="0"/>
              <a:buChar char="•"/>
            </a:pPr>
            <a:r>
              <a:rPr lang="en-US" dirty="0"/>
              <a:t>That is, a document that is issued to a driver of a road vehicle licensed in the United States or to a member of the crew of a train subject to 49 CFR for the transportation of dangerous goods and that indicates that the driver or the crew member is trained in accordance with the CFR 49 is a valid certificate for the purposes of the these Regulations what that document is valid in the United States.</a:t>
            </a:r>
          </a:p>
          <a:p>
            <a:pPr marL="178587" indent="-178587">
              <a:buFont typeface="Arial" panose="020B0604020202020204" pitchFamily="34" charset="0"/>
              <a:buChar char="•"/>
            </a:pPr>
            <a:r>
              <a:rPr lang="en-CA" dirty="0"/>
              <a:t>In terms of next steps, the sixth technical meeting on the CBTA standard will be held in December 2019.  Publication in Canada Gazette Part 1 (CG1) is targeted for spring 2020.</a:t>
            </a:r>
            <a:endParaRPr lang="en-US" dirty="0"/>
          </a:p>
          <a:p>
            <a:pPr marL="426553" indent="-227833">
              <a:spcBef>
                <a:spcPts val="638"/>
              </a:spcBef>
              <a:buFont typeface="Arial" panose="020B0604020202020204" pitchFamily="34" charset="0"/>
              <a:buChar char="•"/>
              <a:defRPr/>
            </a:pPr>
            <a:endParaRPr lang="en-US" altLang="en-US" sz="1000" dirty="0">
              <a:latin typeface="Helvetica" pitchFamily="34" charset="0"/>
              <a:ea typeface="ＭＳ Ｐゴシック" panose="020B0600070205080204" pitchFamily="34" charset="-128"/>
              <a:cs typeface="ヒラギノ角ゴ Pro W3"/>
            </a:endParaRPr>
          </a:p>
          <a:p>
            <a:endParaRPr lang="en-US" sz="1000" dirty="0"/>
          </a:p>
        </p:txBody>
      </p:sp>
      <p:sp>
        <p:nvSpPr>
          <p:cNvPr id="4" name="Slide Number Placeholder 3"/>
          <p:cNvSpPr>
            <a:spLocks noGrp="1"/>
          </p:cNvSpPr>
          <p:nvPr>
            <p:ph type="sldNum" sz="quarter" idx="10"/>
          </p:nvPr>
        </p:nvSpPr>
        <p:spPr/>
        <p:txBody>
          <a:bodyPr/>
          <a:lstStyle/>
          <a:p>
            <a:fld id="{6F1394ED-6230-B249-90BD-C477C30B5CF5}" type="slidenum">
              <a:rPr lang="en-CA" smtClean="0"/>
              <a:t>32</a:t>
            </a:fld>
            <a:endParaRPr lang="en-CA"/>
          </a:p>
        </p:txBody>
      </p:sp>
    </p:spTree>
    <p:extLst>
      <p:ext uri="{BB962C8B-B14F-4D97-AF65-F5344CB8AC3E}">
        <p14:creationId xmlns:p14="http://schemas.microsoft.com/office/powerpoint/2010/main" val="4042861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217" y="4560893"/>
            <a:ext cx="5753740" cy="4440784"/>
          </a:xfrm>
        </p:spPr>
        <p:txBody>
          <a:bodyPr/>
          <a:lstStyle/>
          <a:p>
            <a:pPr marL="178587" indent="-178587">
              <a:buFont typeface="Arial" panose="020B0604020202020204" pitchFamily="34" charset="0"/>
              <a:buChar char="•"/>
            </a:pPr>
            <a:r>
              <a:rPr lang="en-US" dirty="0"/>
              <a:t>The Transportation of Dangerous Goods (TDG) Means of Containment (MOC) Facilities Registration program ensures that all MOC used in transporting dangerous goods are designed, manufactured, certified, repaired, and maintained according to the safety standards referenced in the TDG Regulations (TDGR). </a:t>
            </a:r>
          </a:p>
          <a:p>
            <a:pPr marL="178587" indent="-178587">
              <a:buFont typeface="Arial" panose="020B0604020202020204" pitchFamily="34" charset="0"/>
              <a:buChar char="•"/>
            </a:pPr>
            <a:r>
              <a:rPr lang="en-US" dirty="0"/>
              <a:t>Transport Canada (TC) currently administers the program as a service to Canadians and provides </a:t>
            </a:r>
            <a:r>
              <a:rPr lang="en-CA" dirty="0"/>
              <a:t>MOC registration services to individuals and industry free of charge. </a:t>
            </a:r>
            <a:endParaRPr lang="en-CA" dirty="0" smtClean="0"/>
          </a:p>
          <a:p>
            <a:pPr marL="178587" indent="-178587" defTabSz="933237">
              <a:buFont typeface="Arial" panose="020B0604020202020204" pitchFamily="34" charset="0"/>
              <a:buChar char="•"/>
              <a:defRPr/>
            </a:pPr>
            <a:r>
              <a:rPr lang="en-US" altLang="en-US" kern="0" dirty="0">
                <a:solidFill>
                  <a:schemeClr val="bg1"/>
                </a:solidFill>
                <a:latin typeface="Arial" panose="020B0604020202020204" pitchFamily="34" charset="0"/>
                <a:ea typeface="ＭＳ Ｐゴシック" charset="-128"/>
                <a:cs typeface="Arial" panose="020B0604020202020204" pitchFamily="34" charset="0"/>
              </a:rPr>
              <a:t>New fees in Canada may impact MOC market in the U.S., given close proximity and reciprocity agreements.</a:t>
            </a:r>
          </a:p>
          <a:p>
            <a:pPr marL="178587" indent="-178587">
              <a:buFont typeface="Arial" panose="020B0604020202020204" pitchFamily="34" charset="0"/>
              <a:buChar char="•"/>
            </a:pPr>
            <a:r>
              <a:rPr lang="en-US" dirty="0" smtClean="0"/>
              <a:t>The </a:t>
            </a:r>
            <a:r>
              <a:rPr lang="en-US" dirty="0"/>
              <a:t>development of new fees and new service standards for the program is currently in the first of three phases: </a:t>
            </a:r>
            <a:r>
              <a:rPr lang="en-US" i="1" dirty="0"/>
              <a:t>Phase 1 – Fee Proposal</a:t>
            </a:r>
            <a:r>
              <a:rPr lang="en-US" dirty="0"/>
              <a:t>. </a:t>
            </a:r>
          </a:p>
          <a:p>
            <a:pPr marL="178587" indent="-178587">
              <a:buFont typeface="Arial" panose="020B0604020202020204" pitchFamily="34" charset="0"/>
              <a:buChar char="•"/>
            </a:pPr>
            <a:r>
              <a:rPr lang="en-US" dirty="0"/>
              <a:t>The US does not charge fees for most MOC-related services, but has a regulatory regime that is very similar to that of Canada. </a:t>
            </a:r>
          </a:p>
          <a:p>
            <a:pPr marL="178587" indent="-178587">
              <a:buFont typeface="Arial" panose="020B0604020202020204" pitchFamily="34" charset="0"/>
              <a:buChar char="•"/>
            </a:pPr>
            <a:r>
              <a:rPr lang="en-US" dirty="0"/>
              <a:t>TDG is proposing to </a:t>
            </a:r>
            <a:r>
              <a:rPr lang="en-CA" dirty="0"/>
              <a:t>group TDG MOC services into four categories, based on the complexity and level of effort necessary to process each type of application. Pricing Ranges would represent an average annual revenue of 30%-40% of the total annual cost of the program.</a:t>
            </a:r>
            <a:endParaRPr lang="en-US" dirty="0"/>
          </a:p>
          <a:p>
            <a:pPr marL="178587" indent="-178587">
              <a:buFont typeface="Arial" panose="020B0604020202020204" pitchFamily="34" charset="0"/>
              <a:buChar char="•"/>
            </a:pPr>
            <a:r>
              <a:rPr lang="en-CA" dirty="0"/>
              <a:t>Given our close geographical proximity, and due to the existence of reciprocal agreements between Canada and the US with respect to a number of MOC standards,  MOC manufactured in the US can easily be sold in the Canadian market.  These reciprocal agreements mean that a MOC manufactured to a US standard will automatically be accepted in Canada and vice-versa.</a:t>
            </a:r>
            <a:endParaRPr lang="en-US" dirty="0"/>
          </a:p>
          <a:p>
            <a:pPr marL="178587" indent="-178587">
              <a:buFont typeface="Arial" panose="020B0604020202020204" pitchFamily="34" charset="0"/>
              <a:buChar char="•"/>
            </a:pPr>
            <a:r>
              <a:rPr lang="en-CA" dirty="0"/>
              <a:t>As a next step, we intend to action a public consultation on a Fee Proposal in early 2020.  </a:t>
            </a:r>
            <a:endParaRPr lang="en-US" dirty="0"/>
          </a:p>
          <a:p>
            <a:endParaRPr lang="fr-CA" sz="1000" dirty="0"/>
          </a:p>
        </p:txBody>
      </p:sp>
      <p:sp>
        <p:nvSpPr>
          <p:cNvPr id="4" name="Slide Number Placeholder 3"/>
          <p:cNvSpPr>
            <a:spLocks noGrp="1"/>
          </p:cNvSpPr>
          <p:nvPr>
            <p:ph type="sldNum" sz="quarter" idx="10"/>
          </p:nvPr>
        </p:nvSpPr>
        <p:spPr/>
        <p:txBody>
          <a:bodyPr/>
          <a:lstStyle/>
          <a:p>
            <a:fld id="{6F1394ED-6230-B249-90BD-C477C30B5CF5}" type="slidenum">
              <a:rPr lang="en-CA" smtClean="0"/>
              <a:t>33</a:t>
            </a:fld>
            <a:endParaRPr lang="en-CA"/>
          </a:p>
        </p:txBody>
      </p:sp>
    </p:spTree>
    <p:extLst>
      <p:ext uri="{BB962C8B-B14F-4D97-AF65-F5344CB8AC3E}">
        <p14:creationId xmlns:p14="http://schemas.microsoft.com/office/powerpoint/2010/main" val="1500483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587" indent="-178587" defTabSz="952462">
              <a:buFont typeface="Arial" panose="020B0604020202020204" pitchFamily="34" charset="0"/>
              <a:buChar char="•"/>
              <a:defRPr/>
            </a:pPr>
            <a:r>
              <a:rPr lang="en-US" sz="1400" dirty="0">
                <a:latin typeface="Arial" panose="020B0604020202020204" pitchFamily="34" charset="0"/>
                <a:cs typeface="Arial" panose="020B0604020202020204" pitchFamily="34" charset="0"/>
              </a:rPr>
              <a:t>Identify an accurate and reliable inventory of regulates under the </a:t>
            </a:r>
            <a:r>
              <a:rPr lang="en-US" sz="1400" i="1" dirty="0">
                <a:latin typeface="Arial" panose="020B0604020202020204" pitchFamily="34" charset="0"/>
                <a:cs typeface="Arial" panose="020B0604020202020204" pitchFamily="34" charset="0"/>
              </a:rPr>
              <a:t>Transportation of Dangerous Goods Regulations</a:t>
            </a:r>
            <a:r>
              <a:rPr lang="en-US" sz="1400" dirty="0">
                <a:latin typeface="Arial" panose="020B0604020202020204" pitchFamily="34" charset="0"/>
                <a:cs typeface="Arial" panose="020B0604020202020204" pitchFamily="34" charset="0"/>
              </a:rPr>
              <a:t> (TDGR), and sites where handling, offering for transport, transporting, and importing of dangerous goods is taking place in Canada.</a:t>
            </a:r>
          </a:p>
          <a:p>
            <a:pPr defTabSz="952462">
              <a:defRPr/>
            </a:pPr>
            <a:endParaRPr lang="en-US" sz="1400" dirty="0">
              <a:latin typeface="Arial" panose="020B0604020202020204" pitchFamily="34" charset="0"/>
              <a:cs typeface="Arial" panose="020B0604020202020204" pitchFamily="34" charset="0"/>
            </a:endParaRPr>
          </a:p>
          <a:p>
            <a:pPr marL="178587" indent="-178587" defTabSz="952462">
              <a:buFont typeface="Arial" panose="020B0604020202020204" pitchFamily="34" charset="0"/>
              <a:buChar char="•"/>
              <a:defRPr/>
            </a:pPr>
            <a:r>
              <a:rPr lang="en-US" sz="1400" dirty="0">
                <a:solidFill>
                  <a:schemeClr val="bg1"/>
                </a:solidFill>
                <a:latin typeface="Arial" panose="020B0604020202020204" pitchFamily="34" charset="0"/>
                <a:cs typeface="Arial" panose="020B0604020202020204" pitchFamily="34" charset="0"/>
              </a:rPr>
              <a:t>CID will not require registration fees, and will apply regardless of commercial activities, as opposed to PHMSA’s Registration of Hazardous Materials program.</a:t>
            </a:r>
          </a:p>
          <a:p>
            <a:pPr defTabSz="952462">
              <a:defRPr/>
            </a:pPr>
            <a:endParaRPr lang="en-US" sz="1400" dirty="0">
              <a:latin typeface="Arial" panose="020B0604020202020204" pitchFamily="34" charset="0"/>
              <a:cs typeface="Arial" panose="020B0604020202020204" pitchFamily="34" charset="0"/>
            </a:endParaRPr>
          </a:p>
          <a:p>
            <a:pPr marL="178587" indent="-178587" defTabSz="952462">
              <a:buFont typeface="Arial" panose="020B0604020202020204" pitchFamily="34" charset="0"/>
              <a:buChar char="•"/>
              <a:defRPr/>
            </a:pPr>
            <a:r>
              <a:rPr lang="en-US" sz="1400" dirty="0">
                <a:latin typeface="Arial" panose="020B0604020202020204" pitchFamily="34" charset="0"/>
                <a:cs typeface="Arial" panose="020B0604020202020204" pitchFamily="34" charset="0"/>
              </a:rPr>
              <a:t>Development of a policy approach is underway following extensive stakeholder consultation in 2018.</a:t>
            </a:r>
          </a:p>
          <a:p>
            <a:pPr defTabSz="952462">
              <a:defRPr/>
            </a:pPr>
            <a:endParaRPr lang="en-US" sz="1400" dirty="0">
              <a:latin typeface="Arial" panose="020B0604020202020204" pitchFamily="34" charset="0"/>
              <a:cs typeface="Arial" panose="020B0604020202020204" pitchFamily="34" charset="0"/>
            </a:endParaRPr>
          </a:p>
          <a:p>
            <a:pPr marL="178587" indent="-178587" defTabSz="952462">
              <a:buFont typeface="Arial" panose="020B0604020202020204" pitchFamily="34" charset="0"/>
              <a:buChar char="•"/>
              <a:defRPr/>
            </a:pPr>
            <a:r>
              <a:rPr lang="en-US" sz="1400" dirty="0">
                <a:latin typeface="Arial" panose="020B0604020202020204" pitchFamily="34" charset="0"/>
                <a:cs typeface="Arial" panose="020B0604020202020204" pitchFamily="34" charset="0"/>
              </a:rPr>
              <a:t>Collaboration will take place within TC and with other government departments to identify and pursue opportunities to leverage information. </a:t>
            </a:r>
          </a:p>
          <a:p>
            <a:endParaRPr lang="en-US" dirty="0"/>
          </a:p>
        </p:txBody>
      </p:sp>
      <p:sp>
        <p:nvSpPr>
          <p:cNvPr id="4" name="Slide Number Placeholder 3"/>
          <p:cNvSpPr>
            <a:spLocks noGrp="1"/>
          </p:cNvSpPr>
          <p:nvPr>
            <p:ph type="sldNum" sz="quarter" idx="10"/>
          </p:nvPr>
        </p:nvSpPr>
        <p:spPr/>
        <p:txBody>
          <a:bodyPr/>
          <a:lstStyle/>
          <a:p>
            <a:fld id="{6F1394ED-6230-B249-90BD-C477C30B5CF5}" type="slidenum">
              <a:rPr lang="en-CA" smtClean="0"/>
              <a:t>34</a:t>
            </a:fld>
            <a:endParaRPr lang="en-CA"/>
          </a:p>
        </p:txBody>
      </p:sp>
    </p:spTree>
    <p:extLst>
      <p:ext uri="{BB962C8B-B14F-4D97-AF65-F5344CB8AC3E}">
        <p14:creationId xmlns:p14="http://schemas.microsoft.com/office/powerpoint/2010/main" val="30297710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587" indent="-178587">
              <a:buFont typeface="Arial" panose="020B0604020202020204" pitchFamily="34" charset="0"/>
              <a:buChar char="•"/>
            </a:pPr>
            <a:r>
              <a:rPr lang="en-CA" altLang="en-US" dirty="0" smtClean="0"/>
              <a:t>Having</a:t>
            </a:r>
            <a:r>
              <a:rPr lang="en-CA" altLang="en-US" baseline="0" dirty="0" smtClean="0"/>
              <a:t> a</a:t>
            </a:r>
            <a:r>
              <a:rPr lang="en-CA" altLang="en-US" dirty="0" smtClean="0"/>
              <a:t>n</a:t>
            </a:r>
            <a:r>
              <a:rPr lang="en-CA" altLang="en-US" baseline="0" dirty="0" smtClean="0"/>
              <a:t> official consolidated version of the Regulations available on the Justice Laws Website will make it easier for Canadians and US stakeholders to access the Regulations.</a:t>
            </a:r>
            <a:endParaRPr lang="en-US" altLang="en-US" dirty="0" smtClean="0"/>
          </a:p>
          <a:p>
            <a:pPr marL="178587" indent="-178587">
              <a:buFont typeface="Arial" panose="020B0604020202020204" pitchFamily="34" charset="0"/>
              <a:buChar char="•"/>
            </a:pPr>
            <a:r>
              <a:rPr lang="en-CA" altLang="en-US" dirty="0" smtClean="0"/>
              <a:t>Transport Canada intends to ease the transition by producing guidance materials with information mirroring the italic texts found currently in the TDGR. </a:t>
            </a:r>
          </a:p>
          <a:p>
            <a:endParaRPr lang="en-CA" altLang="en-US" dirty="0" smtClean="0"/>
          </a:p>
          <a:p>
            <a:pPr>
              <a:defRPr/>
            </a:pPr>
            <a:r>
              <a:rPr lang="fr-CA" altLang="en-US" b="1" dirty="0" err="1" smtClean="0">
                <a:ea typeface="ＭＳ Ｐゴシック" panose="020B0600070205080204" pitchFamily="34" charset="-128"/>
              </a:rPr>
              <a:t>What</a:t>
            </a:r>
            <a:r>
              <a:rPr lang="fr-CA" altLang="en-US" b="1" dirty="0" smtClean="0">
                <a:ea typeface="ＭＳ Ｐゴシック" panose="020B0600070205080204" pitchFamily="34" charset="-128"/>
              </a:rPr>
              <a:t> </a:t>
            </a:r>
            <a:r>
              <a:rPr lang="fr-CA" altLang="en-US" b="1" dirty="0" err="1" smtClean="0">
                <a:ea typeface="ＭＳ Ｐゴシック" panose="020B0600070205080204" pitchFamily="34" charset="-128"/>
              </a:rPr>
              <a:t>will</a:t>
            </a:r>
            <a:r>
              <a:rPr lang="fr-CA" altLang="en-US" b="1" dirty="0" smtClean="0">
                <a:ea typeface="ＭＳ Ｐゴシック" panose="020B0600070205080204" pitchFamily="34" charset="-128"/>
              </a:rPr>
              <a:t> change:</a:t>
            </a:r>
          </a:p>
          <a:p>
            <a:pPr>
              <a:defRPr/>
            </a:pPr>
            <a:endParaRPr lang="fr-CA" altLang="en-US" dirty="0" smtClean="0">
              <a:ea typeface="ＭＳ Ｐゴシック" panose="020B0600070205080204" pitchFamily="34" charset="-128"/>
            </a:endParaRPr>
          </a:p>
          <a:p>
            <a:pPr marL="178587" indent="-178587" defTabSz="952462">
              <a:buFont typeface="Arial" panose="020B0604020202020204" pitchFamily="34" charset="0"/>
              <a:buChar char="•"/>
              <a:defRPr/>
            </a:pPr>
            <a:r>
              <a:rPr lang="fr-CA" altLang="en-US" dirty="0" err="1" smtClean="0">
                <a:ea typeface="ＭＳ Ｐゴシック" panose="020B0600070205080204" pitchFamily="34" charset="-128"/>
              </a:rPr>
              <a:t>Removal</a:t>
            </a:r>
            <a:r>
              <a:rPr lang="fr-CA" altLang="en-US" dirty="0" smtClean="0">
                <a:ea typeface="ＭＳ Ｐゴシック" panose="020B0600070205080204" pitchFamily="34" charset="-128"/>
              </a:rPr>
              <a:t> of tables of content and </a:t>
            </a:r>
            <a:r>
              <a:rPr lang="fr-CA" altLang="en-US" dirty="0" err="1" smtClean="0">
                <a:ea typeface="ＭＳ Ｐゴシック" panose="020B0600070205080204" pitchFamily="34" charset="-128"/>
              </a:rPr>
              <a:t>italicized</a:t>
            </a:r>
            <a:r>
              <a:rPr lang="fr-CA" altLang="en-US" dirty="0" smtClean="0">
                <a:ea typeface="ＭＳ Ｐゴシック" panose="020B0600070205080204" pitchFamily="34" charset="-128"/>
              </a:rPr>
              <a:t> </a:t>
            </a:r>
            <a:r>
              <a:rPr lang="fr-CA" altLang="en-US" dirty="0" err="1" smtClean="0">
                <a:ea typeface="ＭＳ Ｐゴシック" panose="020B0600070205080204" pitchFamily="34" charset="-128"/>
              </a:rPr>
              <a:t>explanatory</a:t>
            </a:r>
            <a:r>
              <a:rPr lang="fr-CA" altLang="en-US" dirty="0" smtClean="0">
                <a:ea typeface="ＭＳ Ｐゴシック" panose="020B0600070205080204" pitchFamily="34" charset="-128"/>
              </a:rPr>
              <a:t> </a:t>
            </a:r>
            <a:r>
              <a:rPr lang="fr-CA" altLang="en-US" dirty="0" err="1" smtClean="0">
                <a:ea typeface="ＭＳ Ｐゴシック" panose="020B0600070205080204" pitchFamily="34" charset="-128"/>
              </a:rPr>
              <a:t>text</a:t>
            </a:r>
            <a:r>
              <a:rPr lang="fr-CA" altLang="en-US" dirty="0" smtClean="0">
                <a:ea typeface="ＭＳ Ｐゴシック" panose="020B0600070205080204" pitchFamily="34" charset="-128"/>
              </a:rPr>
              <a:t>, </a:t>
            </a:r>
            <a:r>
              <a:rPr lang="fr-CA" altLang="en-US" dirty="0" err="1" smtClean="0">
                <a:ea typeface="ＭＳ Ｐゴシック" panose="020B0600070205080204" pitchFamily="34" charset="-128"/>
              </a:rPr>
              <a:t>which</a:t>
            </a:r>
            <a:r>
              <a:rPr lang="fr-CA" altLang="en-US" dirty="0" smtClean="0">
                <a:ea typeface="ＭＳ Ｐゴシック" panose="020B0600070205080204" pitchFamily="34" charset="-128"/>
              </a:rPr>
              <a:t> </a:t>
            </a:r>
            <a:r>
              <a:rPr lang="fr-CA" altLang="en-US" dirty="0" err="1" smtClean="0">
                <a:ea typeface="ＭＳ Ｐゴシック" panose="020B0600070205080204" pitchFamily="34" charset="-128"/>
              </a:rPr>
              <a:t>currently</a:t>
            </a:r>
            <a:r>
              <a:rPr lang="fr-CA" altLang="en-US" dirty="0" smtClean="0">
                <a:ea typeface="ＭＳ Ｐゴシック" panose="020B0600070205080204" pitchFamily="34" charset="-128"/>
              </a:rPr>
              <a:t> help </a:t>
            </a:r>
            <a:r>
              <a:rPr lang="fr-CA" altLang="en-US" dirty="0" err="1" smtClean="0">
                <a:ea typeface="ＭＳ Ｐゴシック" panose="020B0600070205080204" pitchFamily="34" charset="-128"/>
              </a:rPr>
              <a:t>with</a:t>
            </a:r>
            <a:r>
              <a:rPr lang="fr-CA" altLang="en-US" dirty="0" smtClean="0">
                <a:ea typeface="ＭＳ Ｐゴシック" panose="020B0600070205080204" pitchFamily="34" charset="-128"/>
              </a:rPr>
              <a:t> </a:t>
            </a:r>
            <a:r>
              <a:rPr lang="fr-CA" altLang="en-US" dirty="0" err="1" smtClean="0">
                <a:ea typeface="ＭＳ Ｐゴシック" panose="020B0600070205080204" pitchFamily="34" charset="-128"/>
              </a:rPr>
              <a:t>interpretation</a:t>
            </a:r>
            <a:r>
              <a:rPr lang="fr-CA" altLang="en-US" dirty="0" smtClean="0">
                <a:ea typeface="ＭＳ Ｐゴシック" panose="020B0600070205080204" pitchFamily="34" charset="-128"/>
              </a:rPr>
              <a:t>,</a:t>
            </a:r>
            <a:r>
              <a:rPr lang="fr-CA" altLang="en-US" baseline="0" dirty="0" smtClean="0">
                <a:ea typeface="ＭＳ Ｐゴシック" panose="020B0600070205080204" pitchFamily="34" charset="-128"/>
              </a:rPr>
              <a:t> but</a:t>
            </a:r>
            <a:r>
              <a:rPr lang="fr-CA" altLang="en-US" dirty="0" smtClean="0">
                <a:ea typeface="ＭＳ Ｐゴシック" panose="020B0600070205080204" pitchFamily="34" charset="-128"/>
              </a:rPr>
              <a:t> do not </a:t>
            </a:r>
            <a:r>
              <a:rPr lang="fr-CA" altLang="en-US" dirty="0" err="1" smtClean="0">
                <a:ea typeface="ＭＳ Ｐゴシック" panose="020B0600070205080204" pitchFamily="34" charset="-128"/>
              </a:rPr>
              <a:t>form</a:t>
            </a:r>
            <a:r>
              <a:rPr lang="fr-CA" altLang="en-US" dirty="0" smtClean="0">
                <a:ea typeface="ＭＳ Ｐゴシック" panose="020B0600070205080204" pitchFamily="34" charset="-128"/>
              </a:rPr>
              <a:t> a </a:t>
            </a:r>
            <a:r>
              <a:rPr lang="fr-CA" altLang="en-US" dirty="0" err="1" smtClean="0">
                <a:ea typeface="ＭＳ Ｐゴシック" panose="020B0600070205080204" pitchFamily="34" charset="-128"/>
              </a:rPr>
              <a:t>legal</a:t>
            </a:r>
            <a:r>
              <a:rPr lang="fr-CA" altLang="en-US" dirty="0" smtClean="0">
                <a:ea typeface="ＭＳ Ｐゴシック" panose="020B0600070205080204" pitchFamily="34" charset="-128"/>
              </a:rPr>
              <a:t> part of the </a:t>
            </a:r>
            <a:r>
              <a:rPr lang="fr-CA" altLang="en-US" dirty="0" err="1" smtClean="0">
                <a:ea typeface="ＭＳ Ｐゴシック" panose="020B0600070205080204" pitchFamily="34" charset="-128"/>
              </a:rPr>
              <a:t>regulations</a:t>
            </a:r>
            <a:r>
              <a:rPr lang="fr-CA" altLang="en-US" dirty="0" smtClean="0">
                <a:ea typeface="ＭＳ Ｐゴシック" panose="020B0600070205080204" pitchFamily="34" charset="-128"/>
              </a:rPr>
              <a:t>.</a:t>
            </a:r>
          </a:p>
          <a:p>
            <a:pPr>
              <a:defRPr/>
            </a:pPr>
            <a:endParaRPr lang="fr-CA" altLang="en-US" dirty="0" smtClean="0">
              <a:ea typeface="ＭＳ Ｐゴシック" panose="020B0600070205080204" pitchFamily="34" charset="-128"/>
            </a:endParaRPr>
          </a:p>
          <a:p>
            <a:pPr>
              <a:defRPr/>
            </a:pPr>
            <a:r>
              <a:rPr lang="fr-CA" altLang="en-US" b="1" dirty="0" err="1" smtClean="0">
                <a:ea typeface="ＭＳ Ｐゴシック" panose="020B0600070205080204" pitchFamily="34" charset="-128"/>
              </a:rPr>
              <a:t>What</a:t>
            </a:r>
            <a:r>
              <a:rPr lang="fr-CA" altLang="en-US" b="1" dirty="0" smtClean="0">
                <a:ea typeface="ＭＳ Ｐゴシック" panose="020B0600070205080204" pitchFamily="34" charset="-128"/>
              </a:rPr>
              <a:t> </a:t>
            </a:r>
            <a:r>
              <a:rPr lang="fr-CA" altLang="en-US" b="1" dirty="0" err="1" smtClean="0">
                <a:ea typeface="ＭＳ Ｐゴシック" panose="020B0600070205080204" pitchFamily="34" charset="-128"/>
              </a:rPr>
              <a:t>can</a:t>
            </a:r>
            <a:r>
              <a:rPr lang="fr-CA" altLang="en-US" b="1" dirty="0" smtClean="0">
                <a:ea typeface="ＭＳ Ｐゴシック" panose="020B0600070205080204" pitchFamily="34" charset="-128"/>
              </a:rPr>
              <a:t> </a:t>
            </a:r>
            <a:r>
              <a:rPr lang="fr-CA" altLang="en-US" b="1" dirty="0" err="1" smtClean="0">
                <a:ea typeface="ＭＳ Ｐゴシック" panose="020B0600070205080204" pitchFamily="34" charset="-128"/>
              </a:rPr>
              <a:t>stakeholders</a:t>
            </a:r>
            <a:r>
              <a:rPr lang="fr-CA" altLang="en-US" b="1" dirty="0" smtClean="0">
                <a:ea typeface="ＭＳ Ｐゴシック" panose="020B0600070205080204" pitchFamily="34" charset="-128"/>
              </a:rPr>
              <a:t> </a:t>
            </a:r>
            <a:r>
              <a:rPr lang="fr-CA" altLang="en-US" b="1" dirty="0" err="1" smtClean="0">
                <a:ea typeface="ＭＳ Ｐゴシック" panose="020B0600070205080204" pitchFamily="34" charset="-128"/>
              </a:rPr>
              <a:t>expect</a:t>
            </a:r>
            <a:r>
              <a:rPr lang="fr-CA" altLang="en-US" b="1" dirty="0" smtClean="0">
                <a:ea typeface="ＭＳ Ｐゴシック" panose="020B0600070205080204" pitchFamily="34" charset="-128"/>
              </a:rPr>
              <a:t> once the new format </a:t>
            </a:r>
            <a:r>
              <a:rPr lang="fr-CA" altLang="en-US" b="1" dirty="0" err="1" smtClean="0">
                <a:ea typeface="ＭＳ Ｐゴシック" panose="020B0600070205080204" pitchFamily="34" charset="-128"/>
              </a:rPr>
              <a:t>is</a:t>
            </a:r>
            <a:r>
              <a:rPr lang="fr-CA" altLang="en-US" b="1" dirty="0" smtClean="0">
                <a:ea typeface="ＭＳ Ｐゴシック" panose="020B0600070205080204" pitchFamily="34" charset="-128"/>
              </a:rPr>
              <a:t> </a:t>
            </a:r>
            <a:r>
              <a:rPr lang="fr-CA" altLang="en-US" b="1" dirty="0" err="1" smtClean="0">
                <a:ea typeface="ＭＳ Ｐゴシック" panose="020B0600070205080204" pitchFamily="34" charset="-128"/>
              </a:rPr>
              <a:t>published</a:t>
            </a:r>
            <a:r>
              <a:rPr lang="fr-CA" altLang="en-US" b="1" dirty="0" smtClean="0">
                <a:ea typeface="ＭＳ Ｐゴシック" panose="020B0600070205080204" pitchFamily="34" charset="-128"/>
              </a:rPr>
              <a:t> on the Justice </a:t>
            </a:r>
            <a:r>
              <a:rPr lang="fr-CA" altLang="en-US" b="1" dirty="0" err="1" smtClean="0">
                <a:ea typeface="ＭＳ Ｐゴシック" panose="020B0600070205080204" pitchFamily="34" charset="-128"/>
              </a:rPr>
              <a:t>Laws</a:t>
            </a:r>
            <a:r>
              <a:rPr lang="fr-CA" altLang="en-US" b="1" dirty="0" smtClean="0">
                <a:ea typeface="ＭＳ Ｐゴシック" panose="020B0600070205080204" pitchFamily="34" charset="-128"/>
              </a:rPr>
              <a:t> </a:t>
            </a:r>
            <a:r>
              <a:rPr lang="fr-CA" altLang="en-US" b="1" dirty="0" err="1" smtClean="0">
                <a:ea typeface="ＭＳ Ｐゴシック" panose="020B0600070205080204" pitchFamily="34" charset="-128"/>
              </a:rPr>
              <a:t>Website</a:t>
            </a:r>
            <a:r>
              <a:rPr lang="fr-CA" altLang="en-US" b="1" dirty="0" smtClean="0">
                <a:ea typeface="ＭＳ Ｐゴシック" panose="020B0600070205080204" pitchFamily="34" charset="-128"/>
              </a:rPr>
              <a:t>?</a:t>
            </a:r>
          </a:p>
          <a:p>
            <a:pPr>
              <a:defRPr/>
            </a:pPr>
            <a:endParaRPr lang="fr-CA" altLang="en-US" b="1" dirty="0" smtClean="0">
              <a:ea typeface="ＭＳ Ｐゴシック" panose="020B0600070205080204" pitchFamily="34" charset="-128"/>
            </a:endParaRPr>
          </a:p>
          <a:p>
            <a:pPr marL="178587" indent="-178587">
              <a:buFont typeface="Arial" panose="020B0604020202020204" pitchFamily="34" charset="0"/>
              <a:buChar char="•"/>
              <a:defRPr/>
            </a:pPr>
            <a:r>
              <a:rPr lang="fr-CA" altLang="en-US" dirty="0" smtClean="0">
                <a:ea typeface="ＭＳ Ｐゴシック" panose="020B0600070205080204" pitchFamily="34" charset="-128"/>
              </a:rPr>
              <a:t>Changes are administrative </a:t>
            </a:r>
            <a:r>
              <a:rPr lang="fr-CA" altLang="en-US" dirty="0" err="1" smtClean="0">
                <a:ea typeface="ＭＳ Ｐゴシック" panose="020B0600070205080204" pitchFamily="34" charset="-128"/>
              </a:rPr>
              <a:t>only</a:t>
            </a:r>
            <a:r>
              <a:rPr lang="fr-CA" altLang="en-US" dirty="0" smtClean="0">
                <a:ea typeface="ＭＳ Ｐゴシック" panose="020B0600070205080204" pitchFamily="34" charset="-128"/>
              </a:rPr>
              <a:t> and do not </a:t>
            </a:r>
            <a:r>
              <a:rPr lang="fr-CA" altLang="en-US" dirty="0" err="1" smtClean="0">
                <a:ea typeface="ＭＳ Ｐゴシック" panose="020B0600070205080204" pitchFamily="34" charset="-128"/>
              </a:rPr>
              <a:t>include</a:t>
            </a:r>
            <a:r>
              <a:rPr lang="fr-CA" altLang="en-US" dirty="0" smtClean="0">
                <a:ea typeface="ＭＳ Ｐゴシック" panose="020B0600070205080204" pitchFamily="34" charset="-128"/>
              </a:rPr>
              <a:t> </a:t>
            </a:r>
            <a:r>
              <a:rPr lang="fr-CA" altLang="en-US" dirty="0" err="1" smtClean="0">
                <a:ea typeface="ＭＳ Ｐゴシック" panose="020B0600070205080204" pitchFamily="34" charset="-128"/>
              </a:rPr>
              <a:t>any</a:t>
            </a:r>
            <a:r>
              <a:rPr lang="fr-CA" altLang="en-US" dirty="0" smtClean="0">
                <a:ea typeface="ＭＳ Ｐゴシック" panose="020B0600070205080204" pitchFamily="34" charset="-128"/>
              </a:rPr>
              <a:t> new </a:t>
            </a:r>
            <a:r>
              <a:rPr lang="fr-CA" altLang="en-US" dirty="0" err="1" smtClean="0">
                <a:ea typeface="ＭＳ Ｐゴシック" panose="020B0600070205080204" pitchFamily="34" charset="-128"/>
              </a:rPr>
              <a:t>proposed</a:t>
            </a:r>
            <a:r>
              <a:rPr lang="fr-CA" altLang="en-US" dirty="0" smtClean="0">
                <a:ea typeface="ＭＳ Ｐゴシック" panose="020B0600070205080204" pitchFamily="34" charset="-128"/>
              </a:rPr>
              <a:t> </a:t>
            </a:r>
            <a:r>
              <a:rPr lang="fr-CA" altLang="en-US" dirty="0" err="1" smtClean="0">
                <a:ea typeface="ＭＳ Ｐゴシック" panose="020B0600070205080204" pitchFamily="34" charset="-128"/>
              </a:rPr>
              <a:t>requirements</a:t>
            </a:r>
            <a:r>
              <a:rPr lang="fr-CA" altLang="en-US" dirty="0" smtClean="0">
                <a:ea typeface="ＭＳ Ｐゴシック" panose="020B0600070205080204" pitchFamily="34" charset="-128"/>
              </a:rPr>
              <a:t> </a:t>
            </a:r>
            <a:r>
              <a:rPr lang="fr-CA" altLang="en-US" dirty="0" err="1" smtClean="0">
                <a:ea typeface="ＭＳ Ｐゴシック" panose="020B0600070205080204" pitchFamily="34" charset="-128"/>
              </a:rPr>
              <a:t>that</a:t>
            </a:r>
            <a:r>
              <a:rPr lang="fr-CA" altLang="en-US" dirty="0" smtClean="0">
                <a:ea typeface="ＭＳ Ｐゴシック" panose="020B0600070205080204" pitchFamily="34" charset="-128"/>
              </a:rPr>
              <a:t> </a:t>
            </a:r>
            <a:r>
              <a:rPr lang="fr-CA" altLang="en-US" dirty="0" err="1" smtClean="0">
                <a:ea typeface="ＭＳ Ｐゴシック" panose="020B0600070205080204" pitchFamily="34" charset="-128"/>
              </a:rPr>
              <a:t>would</a:t>
            </a:r>
            <a:r>
              <a:rPr lang="fr-CA" altLang="en-US" dirty="0" smtClean="0">
                <a:ea typeface="ＭＳ Ｐゴシック" panose="020B0600070205080204" pitchFamily="34" charset="-128"/>
              </a:rPr>
              <a:t> </a:t>
            </a:r>
            <a:r>
              <a:rPr lang="fr-CA" altLang="en-US" dirty="0" err="1" smtClean="0">
                <a:ea typeface="ＭＳ Ｐゴシック" panose="020B0600070205080204" pitchFamily="34" charset="-128"/>
              </a:rPr>
              <a:t>involve</a:t>
            </a:r>
            <a:r>
              <a:rPr lang="fr-CA" altLang="en-US" dirty="0" smtClean="0">
                <a:ea typeface="ＭＳ Ｐゴシック" panose="020B0600070205080204" pitchFamily="34" charset="-128"/>
              </a:rPr>
              <a:t> a </a:t>
            </a:r>
            <a:r>
              <a:rPr lang="fr-CA" altLang="en-US" dirty="0" err="1" smtClean="0">
                <a:ea typeface="ＭＳ Ｐゴシック" panose="020B0600070205080204" pitchFamily="34" charset="-128"/>
              </a:rPr>
              <a:t>cost</a:t>
            </a:r>
            <a:r>
              <a:rPr lang="fr-CA" altLang="en-US" dirty="0" smtClean="0">
                <a:ea typeface="ＭＳ Ｐゴシック" panose="020B0600070205080204" pitchFamily="34" charset="-128"/>
              </a:rPr>
              <a:t> to </a:t>
            </a:r>
            <a:r>
              <a:rPr lang="fr-CA" altLang="en-US" dirty="0" err="1" smtClean="0">
                <a:ea typeface="ＭＳ Ｐゴシック" panose="020B0600070205080204" pitchFamily="34" charset="-128"/>
              </a:rPr>
              <a:t>stakeholders</a:t>
            </a:r>
            <a:r>
              <a:rPr lang="fr-CA" altLang="en-US" dirty="0" smtClean="0">
                <a:ea typeface="ＭＳ Ｐゴシック" panose="020B0600070205080204" pitchFamily="34" charset="-128"/>
              </a:rPr>
              <a:t>.</a:t>
            </a:r>
          </a:p>
          <a:p>
            <a:pPr marL="178587" indent="-178587">
              <a:buFont typeface="Arial" panose="020B0604020202020204" pitchFamily="34" charset="0"/>
              <a:buChar char="•"/>
              <a:defRPr/>
            </a:pPr>
            <a:r>
              <a:rPr lang="fr-CA" altLang="en-US" dirty="0" smtClean="0">
                <a:ea typeface="ＭＳ Ｐゴシック" panose="020B0600070205080204" pitchFamily="34" charset="-128"/>
              </a:rPr>
              <a:t>It </a:t>
            </a:r>
            <a:r>
              <a:rPr lang="fr-CA" altLang="en-US" dirty="0" err="1" smtClean="0">
                <a:ea typeface="ＭＳ Ｐゴシック" panose="020B0600070205080204" pitchFamily="34" charset="-128"/>
              </a:rPr>
              <a:t>is</a:t>
            </a:r>
            <a:r>
              <a:rPr lang="fr-CA" altLang="en-US" dirty="0" smtClean="0">
                <a:ea typeface="ＭＳ Ｐゴシック" panose="020B0600070205080204" pitchFamily="34" charset="-128"/>
              </a:rPr>
              <a:t> </a:t>
            </a:r>
            <a:r>
              <a:rPr lang="fr-CA" altLang="en-US" dirty="0" err="1" smtClean="0">
                <a:ea typeface="ＭＳ Ｐゴシック" panose="020B0600070205080204" pitchFamily="34" charset="-128"/>
              </a:rPr>
              <a:t>anticipanted</a:t>
            </a:r>
            <a:r>
              <a:rPr lang="fr-CA" altLang="en-US" dirty="0" smtClean="0">
                <a:ea typeface="ＭＳ Ｐゴシック" panose="020B0600070205080204" pitchFamily="34" charset="-128"/>
              </a:rPr>
              <a:t> </a:t>
            </a:r>
            <a:r>
              <a:rPr lang="fr-CA" altLang="en-US" dirty="0" err="1" smtClean="0">
                <a:ea typeface="ＭＳ Ｐゴシック" panose="020B0600070205080204" pitchFamily="34" charset="-128"/>
              </a:rPr>
              <a:t>that</a:t>
            </a:r>
            <a:r>
              <a:rPr lang="fr-CA" altLang="en-US" dirty="0" smtClean="0">
                <a:ea typeface="ＭＳ Ｐゴシック" panose="020B0600070205080204" pitchFamily="34" charset="-128"/>
              </a:rPr>
              <a:t> </a:t>
            </a:r>
            <a:r>
              <a:rPr lang="fr-CA" altLang="en-US" dirty="0" err="1" smtClean="0">
                <a:ea typeface="ＭＳ Ｐゴシック" panose="020B0600070205080204" pitchFamily="34" charset="-128"/>
              </a:rPr>
              <a:t>awareness</a:t>
            </a:r>
            <a:r>
              <a:rPr lang="fr-CA" altLang="en-US" dirty="0" smtClean="0">
                <a:ea typeface="ＭＳ Ｐゴシック" panose="020B0600070205080204" pitchFamily="34" charset="-128"/>
              </a:rPr>
              <a:t> </a:t>
            </a:r>
            <a:r>
              <a:rPr lang="fr-CA" altLang="en-US" dirty="0" err="1" smtClean="0">
                <a:ea typeface="ＭＳ Ｐゴシック" panose="020B0600070205080204" pitchFamily="34" charset="-128"/>
              </a:rPr>
              <a:t>material</a:t>
            </a:r>
            <a:r>
              <a:rPr lang="fr-CA" altLang="en-US" dirty="0" smtClean="0">
                <a:ea typeface="ＭＳ Ｐゴシック" panose="020B0600070205080204" pitchFamily="34" charset="-128"/>
              </a:rPr>
              <a:t> </a:t>
            </a:r>
            <a:r>
              <a:rPr lang="fr-CA" altLang="en-US" dirty="0" err="1" smtClean="0">
                <a:ea typeface="ＭＳ Ｐゴシック" panose="020B0600070205080204" pitchFamily="34" charset="-128"/>
              </a:rPr>
              <a:t>will</a:t>
            </a:r>
            <a:r>
              <a:rPr lang="fr-CA" altLang="en-US" dirty="0" smtClean="0">
                <a:ea typeface="ＭＳ Ｐゴシック" panose="020B0600070205080204" pitchFamily="34" charset="-128"/>
              </a:rPr>
              <a:t> </a:t>
            </a:r>
            <a:r>
              <a:rPr lang="fr-CA" altLang="en-US" dirty="0" err="1" smtClean="0">
                <a:ea typeface="ＭＳ Ｐゴシック" panose="020B0600070205080204" pitchFamily="34" charset="-128"/>
              </a:rPr>
              <a:t>be</a:t>
            </a:r>
            <a:r>
              <a:rPr lang="fr-CA" altLang="en-US" dirty="0" smtClean="0">
                <a:ea typeface="ＭＳ Ｐゴシック" panose="020B0600070205080204" pitchFamily="34" charset="-128"/>
              </a:rPr>
              <a:t> </a:t>
            </a:r>
            <a:r>
              <a:rPr lang="fr-CA" altLang="en-US" dirty="0" err="1" smtClean="0">
                <a:ea typeface="ＭＳ Ｐゴシック" panose="020B0600070205080204" pitchFamily="34" charset="-128"/>
              </a:rPr>
              <a:t>available</a:t>
            </a:r>
            <a:r>
              <a:rPr lang="fr-CA" altLang="en-US" dirty="0" smtClean="0">
                <a:ea typeface="ＭＳ Ｐゴシック" panose="020B0600070205080204" pitchFamily="34" charset="-128"/>
              </a:rPr>
              <a:t> </a:t>
            </a:r>
            <a:r>
              <a:rPr lang="fr-CA" altLang="en-US" dirty="0" err="1" smtClean="0">
                <a:ea typeface="ＭＳ Ｐゴシック" panose="020B0600070205080204" pitchFamily="34" charset="-128"/>
              </a:rPr>
              <a:t>aound</a:t>
            </a:r>
            <a:r>
              <a:rPr lang="fr-CA" altLang="en-US" baseline="0" dirty="0" smtClean="0">
                <a:ea typeface="ＭＳ Ｐゴシック" panose="020B0600070205080204" pitchFamily="34" charset="-128"/>
              </a:rPr>
              <a:t> the time of publication.</a:t>
            </a:r>
          </a:p>
          <a:p>
            <a:pPr marL="178587" indent="-178587">
              <a:buFont typeface="Arial" panose="020B0604020202020204" pitchFamily="34" charset="0"/>
              <a:buChar char="•"/>
              <a:defRPr/>
            </a:pPr>
            <a:endParaRPr lang="fr-CA" altLang="en-US" baseline="0" dirty="0" smtClean="0">
              <a:ea typeface="ＭＳ Ｐゴシック" panose="020B0600070205080204" pitchFamily="34" charset="-128"/>
            </a:endParaRPr>
          </a:p>
          <a:p>
            <a:pPr marL="178587" indent="-178587">
              <a:buFont typeface="Arial" panose="020B0604020202020204" pitchFamily="34" charset="0"/>
              <a:buChar char="•"/>
              <a:defRPr/>
            </a:pPr>
            <a:endParaRPr lang="fr-CA" altLang="en-US" baseline="0" dirty="0" smtClean="0">
              <a:ea typeface="ＭＳ Ｐゴシック" panose="020B0600070205080204" pitchFamily="34" charset="-128"/>
            </a:endParaRPr>
          </a:p>
          <a:p>
            <a:pPr>
              <a:defRPr/>
            </a:pPr>
            <a:endParaRPr lang="fr-CA" altLang="en-US" dirty="0" smtClean="0">
              <a:ea typeface="ＭＳ Ｐゴシック" panose="020B0600070205080204" pitchFamily="34" charset="-128"/>
            </a:endParaRPr>
          </a:p>
          <a:p>
            <a:endParaRPr lang="fr-CA" dirty="0"/>
          </a:p>
        </p:txBody>
      </p:sp>
      <p:sp>
        <p:nvSpPr>
          <p:cNvPr id="4" name="Slide Number Placeholder 3"/>
          <p:cNvSpPr>
            <a:spLocks noGrp="1"/>
          </p:cNvSpPr>
          <p:nvPr>
            <p:ph type="sldNum" sz="quarter" idx="10"/>
          </p:nvPr>
        </p:nvSpPr>
        <p:spPr/>
        <p:txBody>
          <a:bodyPr/>
          <a:lstStyle/>
          <a:p>
            <a:fld id="{6F1394ED-6230-B249-90BD-C477C30B5CF5}" type="slidenum">
              <a:rPr lang="en-CA" smtClean="0"/>
              <a:t>35</a:t>
            </a:fld>
            <a:endParaRPr lang="en-CA"/>
          </a:p>
        </p:txBody>
      </p:sp>
    </p:spTree>
    <p:extLst>
      <p:ext uri="{BB962C8B-B14F-4D97-AF65-F5344CB8AC3E}">
        <p14:creationId xmlns:p14="http://schemas.microsoft.com/office/powerpoint/2010/main" val="34042682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8587" indent="-178587" defTabSz="476230" eaLnBrk="0" fontAlgn="base" hangingPunct="0">
              <a:spcBef>
                <a:spcPct val="30000"/>
              </a:spcBef>
              <a:spcAft>
                <a:spcPct val="0"/>
              </a:spcAft>
              <a:buFont typeface="Arial" panose="020B0604020202020204" pitchFamily="34" charset="0"/>
              <a:buChar char="•"/>
              <a:defRPr/>
            </a:pPr>
            <a:r>
              <a:rPr lang="fr-CA" dirty="0" smtClean="0"/>
              <a:t>The </a:t>
            </a:r>
            <a:r>
              <a:rPr lang="fr-CA" dirty="0" err="1" smtClean="0"/>
              <a:t>latest</a:t>
            </a:r>
            <a:r>
              <a:rPr lang="fr-CA" dirty="0" smtClean="0"/>
              <a:t> </a:t>
            </a:r>
            <a:r>
              <a:rPr lang="fr-CA" dirty="0" err="1" smtClean="0"/>
              <a:t>amendments</a:t>
            </a:r>
            <a:r>
              <a:rPr lang="fr-CA" dirty="0" smtClean="0"/>
              <a:t> propose to update </a:t>
            </a:r>
            <a:r>
              <a:rPr lang="fr-CA" baseline="0" dirty="0" smtClean="0"/>
              <a:t>several parts of the </a:t>
            </a:r>
            <a:r>
              <a:rPr lang="fr-CA" baseline="0" dirty="0" err="1" smtClean="0"/>
              <a:t>Regulations</a:t>
            </a:r>
            <a:r>
              <a:rPr lang="fr-CA" baseline="0" dirty="0" smtClean="0"/>
              <a:t> and </a:t>
            </a:r>
            <a:r>
              <a:rPr lang="fr-CA" baseline="0" dirty="0" err="1" smtClean="0"/>
              <a:t>include</a:t>
            </a:r>
            <a:r>
              <a:rPr lang="fr-CA" baseline="0" dirty="0" smtClean="0"/>
              <a:t> a </a:t>
            </a:r>
            <a:r>
              <a:rPr lang="fr-CA" baseline="0" dirty="0" err="1" smtClean="0"/>
              <a:t>proposal</a:t>
            </a:r>
            <a:r>
              <a:rPr lang="fr-CA" baseline="0" dirty="0" smtClean="0"/>
              <a:t> to rewrite the </a:t>
            </a:r>
            <a:r>
              <a:rPr lang="fr-CA" baseline="0" dirty="0" err="1" smtClean="0"/>
              <a:t>domestic</a:t>
            </a:r>
            <a:r>
              <a:rPr lang="fr-CA" baseline="0" dirty="0" smtClean="0"/>
              <a:t> provisions for transportation by air.</a:t>
            </a:r>
          </a:p>
          <a:p>
            <a:pPr marL="178587" indent="-178587" defTabSz="476230" eaLnBrk="0" fontAlgn="base" hangingPunct="0">
              <a:spcBef>
                <a:spcPct val="30000"/>
              </a:spcBef>
              <a:spcAft>
                <a:spcPct val="0"/>
              </a:spcAft>
              <a:buFont typeface="Arial" panose="020B0604020202020204" pitchFamily="34" charset="0"/>
              <a:buChar char="•"/>
              <a:defRPr/>
            </a:pPr>
            <a:endParaRPr lang="fr-CA" baseline="0" dirty="0" smtClean="0"/>
          </a:p>
          <a:p>
            <a:pPr marL="178587" indent="-178587" defTabSz="476230" eaLnBrk="0" fontAlgn="base" hangingPunct="0">
              <a:spcBef>
                <a:spcPct val="30000"/>
              </a:spcBef>
              <a:spcAft>
                <a:spcPct val="0"/>
              </a:spcAft>
              <a:buFont typeface="Arial" panose="020B0604020202020204" pitchFamily="34" charset="0"/>
              <a:buChar char="•"/>
              <a:defRPr/>
            </a:pPr>
            <a:r>
              <a:rPr lang="fr-CA" baseline="0" dirty="0" err="1" smtClean="0"/>
              <a:t>They</a:t>
            </a:r>
            <a:r>
              <a:rPr lang="fr-CA" baseline="0" dirty="0" smtClean="0"/>
              <a:t> </a:t>
            </a:r>
            <a:r>
              <a:rPr lang="fr-CA" baseline="0" dirty="0" err="1" smtClean="0"/>
              <a:t>also</a:t>
            </a:r>
            <a:r>
              <a:rPr lang="fr-CA" baseline="0" dirty="0" smtClean="0"/>
              <a:t> </a:t>
            </a:r>
            <a:r>
              <a:rPr lang="fr-CA" baseline="0" dirty="0" err="1" smtClean="0"/>
              <a:t>includes</a:t>
            </a:r>
            <a:r>
              <a:rPr lang="fr-CA" baseline="0" dirty="0" smtClean="0"/>
              <a:t> </a:t>
            </a:r>
            <a:r>
              <a:rPr lang="fr-CA" baseline="0" dirty="0" err="1" smtClean="0"/>
              <a:t>proposals</a:t>
            </a:r>
            <a:r>
              <a:rPr lang="fr-CA" baseline="0" dirty="0" smtClean="0"/>
              <a:t> to </a:t>
            </a:r>
            <a:r>
              <a:rPr lang="fr-CA" baseline="0" dirty="0" err="1" smtClean="0"/>
              <a:t>improve</a:t>
            </a:r>
            <a:r>
              <a:rPr lang="fr-CA" baseline="0" dirty="0" smtClean="0"/>
              <a:t> </a:t>
            </a:r>
            <a:r>
              <a:rPr lang="fr-CA" baseline="0" dirty="0" err="1" smtClean="0"/>
              <a:t>reciprocity</a:t>
            </a:r>
            <a:r>
              <a:rPr lang="fr-CA" baseline="0" dirty="0" smtClean="0"/>
              <a:t> </a:t>
            </a:r>
            <a:r>
              <a:rPr lang="fr-CA" baseline="0" dirty="0" err="1" smtClean="0"/>
              <a:t>with</a:t>
            </a:r>
            <a:r>
              <a:rPr lang="fr-CA" baseline="0" dirty="0" smtClean="0"/>
              <a:t> the US – an objective </a:t>
            </a:r>
            <a:r>
              <a:rPr lang="fr-CA" baseline="0" dirty="0" err="1" smtClean="0"/>
              <a:t>that</a:t>
            </a:r>
            <a:r>
              <a:rPr lang="fr-CA" baseline="0" dirty="0" smtClean="0"/>
              <a:t> </a:t>
            </a:r>
            <a:r>
              <a:rPr lang="fr-CA" baseline="0" dirty="0" err="1" smtClean="0"/>
              <a:t>was</a:t>
            </a:r>
            <a:r>
              <a:rPr lang="fr-CA" baseline="0" dirty="0" smtClean="0"/>
              <a:t> </a:t>
            </a:r>
            <a:r>
              <a:rPr lang="fr-CA" baseline="0" dirty="0" err="1" smtClean="0"/>
              <a:t>identified</a:t>
            </a:r>
            <a:r>
              <a:rPr lang="fr-CA" baseline="0" dirty="0" smtClean="0"/>
              <a:t> in the </a:t>
            </a:r>
            <a:r>
              <a:rPr lang="fr-CA" baseline="0" dirty="0" err="1" smtClean="0"/>
              <a:t>latest</a:t>
            </a:r>
            <a:r>
              <a:rPr lang="fr-CA" baseline="0" dirty="0" smtClean="0"/>
              <a:t> RCC </a:t>
            </a:r>
            <a:r>
              <a:rPr lang="fr-CA" baseline="0" dirty="0" err="1" smtClean="0"/>
              <a:t>workplan</a:t>
            </a:r>
            <a:r>
              <a:rPr lang="fr-CA" baseline="0" dirty="0" smtClean="0"/>
              <a:t>.</a:t>
            </a:r>
          </a:p>
          <a:p>
            <a:endParaRPr lang="fr-CA" baseline="0" dirty="0" smtClean="0"/>
          </a:p>
          <a:p>
            <a:pPr marL="178587" indent="-178587">
              <a:buFont typeface="Arial" panose="020B0604020202020204" pitchFamily="34" charset="0"/>
              <a:buChar char="•"/>
            </a:pPr>
            <a:r>
              <a:rPr lang="fr-CA" baseline="0" dirty="0" err="1" smtClean="0"/>
              <a:t>During</a:t>
            </a:r>
            <a:r>
              <a:rPr lang="fr-CA" baseline="0" dirty="0" smtClean="0"/>
              <a:t> </a:t>
            </a:r>
            <a:r>
              <a:rPr lang="fr-CA" baseline="0" dirty="0" err="1" smtClean="0"/>
              <a:t>preliminary</a:t>
            </a:r>
            <a:r>
              <a:rPr lang="fr-CA" baseline="0" dirty="0" smtClean="0"/>
              <a:t> consultations, TDG </a:t>
            </a:r>
            <a:r>
              <a:rPr lang="fr-CA" baseline="0" dirty="0" err="1" smtClean="0"/>
              <a:t>received</a:t>
            </a:r>
            <a:r>
              <a:rPr lang="fr-CA" baseline="0" dirty="0" smtClean="0"/>
              <a:t> 20 </a:t>
            </a:r>
            <a:r>
              <a:rPr lang="fr-CA" baseline="0" dirty="0" err="1" smtClean="0"/>
              <a:t>submissions</a:t>
            </a:r>
            <a:r>
              <a:rPr lang="fr-CA" baseline="0" dirty="0" smtClean="0"/>
              <a:t>, the </a:t>
            </a:r>
            <a:r>
              <a:rPr lang="fr-CA" baseline="0" dirty="0" err="1" smtClean="0"/>
              <a:t>majority</a:t>
            </a:r>
            <a:r>
              <a:rPr lang="fr-CA" baseline="0" dirty="0" smtClean="0"/>
              <a:t> of </a:t>
            </a:r>
            <a:r>
              <a:rPr lang="fr-CA" baseline="0" dirty="0" err="1" smtClean="0"/>
              <a:t>which</a:t>
            </a:r>
            <a:r>
              <a:rPr lang="fr-CA" baseline="0" smtClean="0"/>
              <a:t> were</a:t>
            </a:r>
            <a:r>
              <a:rPr lang="fr-CA" baseline="0" dirty="0" smtClean="0"/>
              <a:t> in </a:t>
            </a:r>
            <a:r>
              <a:rPr lang="fr-CA" baseline="0" dirty="0" err="1" smtClean="0"/>
              <a:t>favour</a:t>
            </a:r>
            <a:r>
              <a:rPr lang="fr-CA" baseline="0" dirty="0" smtClean="0"/>
              <a:t> of </a:t>
            </a:r>
            <a:r>
              <a:rPr lang="fr-CA" baseline="0" dirty="0" err="1" smtClean="0"/>
              <a:t>reciprocity</a:t>
            </a:r>
            <a:r>
              <a:rPr lang="fr-CA" baseline="0" dirty="0" smtClean="0"/>
              <a:t> </a:t>
            </a:r>
            <a:r>
              <a:rPr lang="fr-CA" baseline="0" dirty="0" err="1" smtClean="0"/>
              <a:t>proposals</a:t>
            </a:r>
            <a:r>
              <a:rPr lang="fr-CA" baseline="0" dirty="0" smtClean="0"/>
              <a:t> </a:t>
            </a:r>
            <a:r>
              <a:rPr lang="fr-CA" baseline="0" dirty="0" err="1" smtClean="0"/>
              <a:t>with</a:t>
            </a:r>
            <a:r>
              <a:rPr lang="fr-CA" baseline="0" dirty="0" smtClean="0"/>
              <a:t> the 49 CFR.</a:t>
            </a:r>
          </a:p>
          <a:p>
            <a:endParaRPr lang="fr-CA" dirty="0"/>
          </a:p>
        </p:txBody>
      </p:sp>
      <p:sp>
        <p:nvSpPr>
          <p:cNvPr id="4" name="Slide Number Placeholder 3"/>
          <p:cNvSpPr>
            <a:spLocks noGrp="1"/>
          </p:cNvSpPr>
          <p:nvPr>
            <p:ph type="sldNum" sz="quarter" idx="10"/>
          </p:nvPr>
        </p:nvSpPr>
        <p:spPr/>
        <p:txBody>
          <a:bodyPr/>
          <a:lstStyle/>
          <a:p>
            <a:fld id="{6F1394ED-6230-B249-90BD-C477C30B5CF5}" type="slidenum">
              <a:rPr lang="en-CA" smtClean="0"/>
              <a:t>36</a:t>
            </a:fld>
            <a:endParaRPr lang="en-CA"/>
          </a:p>
        </p:txBody>
      </p:sp>
    </p:spTree>
    <p:extLst>
      <p:ext uri="{BB962C8B-B14F-4D97-AF65-F5344CB8AC3E}">
        <p14:creationId xmlns:p14="http://schemas.microsoft.com/office/powerpoint/2010/main" val="38313699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b="1" baseline="0" dirty="0" smtClean="0"/>
              <a:t>This slide shows </a:t>
            </a:r>
            <a:r>
              <a:rPr lang="fr-CA" b="1" baseline="0" dirty="0" err="1" smtClean="0"/>
              <a:t>some</a:t>
            </a:r>
            <a:r>
              <a:rPr lang="fr-CA" b="1" baseline="0" dirty="0" smtClean="0"/>
              <a:t> of the main </a:t>
            </a:r>
            <a:r>
              <a:rPr lang="fr-CA" b="1" baseline="0" dirty="0" err="1" smtClean="0"/>
              <a:t>proposals</a:t>
            </a:r>
            <a:r>
              <a:rPr lang="fr-CA" b="1" baseline="0" dirty="0" smtClean="0"/>
              <a:t> </a:t>
            </a:r>
            <a:r>
              <a:rPr lang="fr-CA" b="1" baseline="0" dirty="0" err="1" smtClean="0"/>
              <a:t>we</a:t>
            </a:r>
            <a:r>
              <a:rPr lang="fr-CA" b="1" baseline="0" dirty="0" smtClean="0"/>
              <a:t> are </a:t>
            </a:r>
            <a:r>
              <a:rPr lang="fr-CA" b="1" baseline="0" dirty="0" err="1" smtClean="0"/>
              <a:t>recommending</a:t>
            </a:r>
            <a:r>
              <a:rPr lang="fr-CA" b="1" baseline="0" dirty="0" smtClean="0"/>
              <a:t> to </a:t>
            </a:r>
            <a:r>
              <a:rPr lang="fr-CA" b="1" baseline="0" dirty="0" err="1" smtClean="0"/>
              <a:t>align</a:t>
            </a:r>
            <a:r>
              <a:rPr lang="fr-CA" b="1" baseline="0" dirty="0" smtClean="0"/>
              <a:t> </a:t>
            </a:r>
            <a:r>
              <a:rPr lang="fr-CA" b="1" baseline="0" dirty="0" err="1" smtClean="0"/>
              <a:t>with</a:t>
            </a:r>
            <a:r>
              <a:rPr lang="fr-CA" b="1" baseline="0" dirty="0" smtClean="0"/>
              <a:t> the US.</a:t>
            </a:r>
          </a:p>
          <a:p>
            <a:endParaRPr lang="fr-CA" b="1" baseline="0" dirty="0" smtClean="0"/>
          </a:p>
          <a:p>
            <a:r>
              <a:rPr lang="fr-CA" b="1" baseline="0" dirty="0" err="1" smtClean="0"/>
              <a:t>What</a:t>
            </a:r>
            <a:r>
              <a:rPr lang="fr-CA" b="1" baseline="0" dirty="0" smtClean="0"/>
              <a:t> </a:t>
            </a:r>
            <a:r>
              <a:rPr lang="fr-CA" b="1" baseline="0" dirty="0" err="1" smtClean="0"/>
              <a:t>we</a:t>
            </a:r>
            <a:r>
              <a:rPr lang="fr-CA" b="1" baseline="0" dirty="0" smtClean="0"/>
              <a:t> </a:t>
            </a:r>
            <a:r>
              <a:rPr lang="fr-CA" b="1" baseline="0" dirty="0" err="1" smtClean="0"/>
              <a:t>heard</a:t>
            </a:r>
            <a:r>
              <a:rPr lang="fr-CA" b="1" baseline="0" dirty="0" smtClean="0"/>
              <a:t> on </a:t>
            </a:r>
            <a:r>
              <a:rPr lang="en-US" b="1" dirty="0">
                <a:latin typeface="Arial" panose="020B0604020202020204" pitchFamily="34" charset="0"/>
                <a:cs typeface="Arial" panose="020B0604020202020204" pitchFamily="34" charset="0"/>
              </a:rPr>
              <a:t>amendments to labelling and placarding requirements:</a:t>
            </a:r>
          </a:p>
          <a:p>
            <a:endParaRPr lang="fr-CA" baseline="0" dirty="0" smtClean="0"/>
          </a:p>
          <a:p>
            <a:r>
              <a:rPr lang="fr-CA" baseline="0" dirty="0" smtClean="0"/>
              <a:t>1. For </a:t>
            </a:r>
            <a:r>
              <a:rPr lang="fr-CA" baseline="0" dirty="0" err="1" smtClean="0"/>
              <a:t>example</a:t>
            </a:r>
            <a:r>
              <a:rPr lang="fr-CA" baseline="0" dirty="0" smtClean="0"/>
              <a:t>, 75% are </a:t>
            </a:r>
            <a:r>
              <a:rPr lang="fr-CA" baseline="0" dirty="0" err="1" smtClean="0"/>
              <a:t>supporting</a:t>
            </a:r>
            <a:r>
              <a:rPr lang="fr-CA" baseline="0" dirty="0" smtClean="0"/>
              <a:t> </a:t>
            </a:r>
            <a:r>
              <a:rPr lang="fr-CA" baseline="0" dirty="0" err="1" smtClean="0"/>
              <a:t>texts</a:t>
            </a:r>
            <a:r>
              <a:rPr lang="fr-CA" baseline="0" dirty="0" smtClean="0"/>
              <a:t> in placards </a:t>
            </a:r>
            <a:r>
              <a:rPr lang="fr-CA" baseline="0" dirty="0" err="1" smtClean="0"/>
              <a:t>currently</a:t>
            </a:r>
            <a:r>
              <a:rPr lang="fr-CA" baseline="0" dirty="0" smtClean="0"/>
              <a:t> </a:t>
            </a:r>
            <a:r>
              <a:rPr lang="fr-CA" baseline="0" dirty="0" err="1" smtClean="0"/>
              <a:t>forbidden</a:t>
            </a:r>
            <a:r>
              <a:rPr lang="fr-CA" baseline="0" dirty="0" smtClean="0"/>
              <a:t> in Canada. Few </a:t>
            </a:r>
            <a:r>
              <a:rPr lang="fr-CA" baseline="0" dirty="0" err="1" smtClean="0"/>
              <a:t>concerns</a:t>
            </a:r>
            <a:r>
              <a:rPr lang="fr-CA" baseline="0" dirty="0" smtClean="0"/>
              <a:t> </a:t>
            </a:r>
            <a:r>
              <a:rPr lang="fr-CA" baseline="0" dirty="0" err="1" smtClean="0"/>
              <a:t>were</a:t>
            </a:r>
            <a:r>
              <a:rPr lang="fr-CA" baseline="0" dirty="0" smtClean="0"/>
              <a:t> </a:t>
            </a:r>
            <a:r>
              <a:rPr lang="fr-CA" baseline="0" dirty="0" err="1" smtClean="0"/>
              <a:t>raised</a:t>
            </a:r>
            <a:r>
              <a:rPr lang="fr-CA" baseline="0" dirty="0" smtClean="0"/>
              <a:t>; </a:t>
            </a:r>
            <a:r>
              <a:rPr lang="fr-CA" baseline="0" dirty="0" err="1" smtClean="0"/>
              <a:t>some</a:t>
            </a:r>
            <a:r>
              <a:rPr lang="fr-CA" baseline="0" dirty="0" smtClean="0"/>
              <a:t> </a:t>
            </a:r>
            <a:r>
              <a:rPr lang="fr-CA" baseline="0" dirty="0" err="1" smtClean="0"/>
              <a:t>stakeholders</a:t>
            </a:r>
            <a:r>
              <a:rPr lang="fr-CA" baseline="0" dirty="0" smtClean="0"/>
              <a:t> have </a:t>
            </a:r>
            <a:r>
              <a:rPr lang="fr-CA" baseline="0" dirty="0" err="1" smtClean="0"/>
              <a:t>expressed</a:t>
            </a:r>
            <a:r>
              <a:rPr lang="fr-CA" baseline="0" dirty="0" smtClean="0"/>
              <a:t> </a:t>
            </a:r>
            <a:r>
              <a:rPr lang="fr-CA" baseline="0" dirty="0" err="1" smtClean="0"/>
              <a:t>that</a:t>
            </a:r>
            <a:r>
              <a:rPr lang="fr-CA" baseline="0" dirty="0" smtClean="0"/>
              <a:t> more options </a:t>
            </a:r>
            <a:r>
              <a:rPr lang="fr-CA" baseline="0" dirty="0" err="1" smtClean="0"/>
              <a:t>could</a:t>
            </a:r>
            <a:r>
              <a:rPr lang="fr-CA" baseline="0" dirty="0" smtClean="0"/>
              <a:t> </a:t>
            </a:r>
            <a:r>
              <a:rPr lang="fr-CA" baseline="0" dirty="0" err="1" smtClean="0"/>
              <a:t>be</a:t>
            </a:r>
            <a:r>
              <a:rPr lang="fr-CA" baseline="0" dirty="0" smtClean="0"/>
              <a:t> </a:t>
            </a:r>
            <a:r>
              <a:rPr lang="fr-CA" baseline="0" dirty="0" err="1" smtClean="0"/>
              <a:t>confusing</a:t>
            </a:r>
            <a:r>
              <a:rPr lang="fr-CA" baseline="0" dirty="0" smtClean="0"/>
              <a:t> for first </a:t>
            </a:r>
            <a:r>
              <a:rPr lang="fr-CA" baseline="0" dirty="0" err="1" smtClean="0"/>
              <a:t>responders</a:t>
            </a:r>
            <a:r>
              <a:rPr lang="fr-CA" baseline="0" dirty="0" smtClean="0"/>
              <a:t>.</a:t>
            </a:r>
          </a:p>
          <a:p>
            <a:r>
              <a:rPr lang="fr-CA" baseline="0" dirty="0" err="1" smtClean="0"/>
              <a:t>Concerns</a:t>
            </a:r>
            <a:r>
              <a:rPr lang="fr-CA" baseline="0" dirty="0" smtClean="0"/>
              <a:t> of </a:t>
            </a:r>
            <a:r>
              <a:rPr lang="fr-CA" baseline="0" dirty="0" err="1" smtClean="0"/>
              <a:t>bilinguialism</a:t>
            </a:r>
            <a:r>
              <a:rPr lang="fr-CA" baseline="0" dirty="0" smtClean="0"/>
              <a:t> </a:t>
            </a:r>
            <a:r>
              <a:rPr lang="fr-CA" baseline="0" dirty="0" err="1" smtClean="0"/>
              <a:t>were</a:t>
            </a:r>
            <a:r>
              <a:rPr lang="fr-CA" baseline="0" dirty="0" smtClean="0"/>
              <a:t> </a:t>
            </a:r>
            <a:r>
              <a:rPr lang="fr-CA" baseline="0" dirty="0" err="1" smtClean="0"/>
              <a:t>also</a:t>
            </a:r>
            <a:r>
              <a:rPr lang="fr-CA" baseline="0" dirty="0" smtClean="0"/>
              <a:t> </a:t>
            </a:r>
            <a:r>
              <a:rPr lang="fr-CA" baseline="0" dirty="0" err="1" smtClean="0"/>
              <a:t>raised</a:t>
            </a:r>
            <a:r>
              <a:rPr lang="fr-CA" baseline="0" dirty="0" smtClean="0"/>
              <a:t> </a:t>
            </a:r>
            <a:r>
              <a:rPr lang="fr-CA" baseline="0" dirty="0" err="1" smtClean="0"/>
              <a:t>since</a:t>
            </a:r>
            <a:r>
              <a:rPr lang="fr-CA" baseline="0" dirty="0" smtClean="0"/>
              <a:t> the </a:t>
            </a:r>
            <a:r>
              <a:rPr lang="fr-CA" baseline="0" dirty="0" err="1" smtClean="0"/>
              <a:t>text</a:t>
            </a:r>
            <a:r>
              <a:rPr lang="fr-CA" baseline="0" dirty="0" smtClean="0"/>
              <a:t> </a:t>
            </a:r>
            <a:r>
              <a:rPr lang="fr-CA" baseline="0" dirty="0" err="1" smtClean="0"/>
              <a:t>that</a:t>
            </a:r>
            <a:r>
              <a:rPr lang="fr-CA" baseline="0" dirty="0" smtClean="0"/>
              <a:t> </a:t>
            </a:r>
            <a:r>
              <a:rPr lang="fr-CA" baseline="0" dirty="0" err="1" smtClean="0"/>
              <a:t>would</a:t>
            </a:r>
            <a:r>
              <a:rPr lang="fr-CA" baseline="0" dirty="0" smtClean="0"/>
              <a:t> </a:t>
            </a:r>
            <a:r>
              <a:rPr lang="fr-CA" baseline="0" dirty="0" err="1" smtClean="0"/>
              <a:t>be</a:t>
            </a:r>
            <a:r>
              <a:rPr lang="fr-CA" baseline="0" dirty="0" smtClean="0"/>
              <a:t> </a:t>
            </a:r>
            <a:r>
              <a:rPr lang="fr-CA" baseline="0" dirty="0" err="1" smtClean="0"/>
              <a:t>allowed</a:t>
            </a:r>
            <a:r>
              <a:rPr lang="fr-CA" baseline="0" dirty="0" smtClean="0"/>
              <a:t> in placards </a:t>
            </a:r>
            <a:r>
              <a:rPr lang="fr-CA" baseline="0" dirty="0" err="1" smtClean="0"/>
              <a:t>would</a:t>
            </a:r>
            <a:r>
              <a:rPr lang="fr-CA" baseline="0" dirty="0" smtClean="0"/>
              <a:t> </a:t>
            </a:r>
            <a:r>
              <a:rPr lang="fr-CA" baseline="0" dirty="0" err="1" smtClean="0"/>
              <a:t>either</a:t>
            </a:r>
            <a:r>
              <a:rPr lang="fr-CA" baseline="0" dirty="0" smtClean="0"/>
              <a:t> </a:t>
            </a:r>
            <a:r>
              <a:rPr lang="fr-CA" baseline="0" dirty="0" err="1" smtClean="0"/>
              <a:t>be</a:t>
            </a:r>
            <a:r>
              <a:rPr lang="fr-CA" baseline="0" dirty="0" smtClean="0"/>
              <a:t> in French and English </a:t>
            </a:r>
            <a:r>
              <a:rPr lang="fr-CA" baseline="0" dirty="0" err="1" smtClean="0"/>
              <a:t>which</a:t>
            </a:r>
            <a:r>
              <a:rPr lang="fr-CA" baseline="0" dirty="0" smtClean="0"/>
              <a:t> </a:t>
            </a:r>
            <a:r>
              <a:rPr lang="fr-CA" baseline="0" dirty="0" err="1" smtClean="0"/>
              <a:t>would</a:t>
            </a:r>
            <a:r>
              <a:rPr lang="fr-CA" baseline="0" dirty="0" smtClean="0"/>
              <a:t> not </a:t>
            </a:r>
            <a:r>
              <a:rPr lang="fr-CA" baseline="0" dirty="0" err="1" smtClean="0"/>
              <a:t>necessarily</a:t>
            </a:r>
            <a:r>
              <a:rPr lang="fr-CA" baseline="0" dirty="0" smtClean="0"/>
              <a:t> </a:t>
            </a:r>
            <a:r>
              <a:rPr lang="fr-CA" baseline="0" dirty="0" err="1" smtClean="0"/>
              <a:t>be</a:t>
            </a:r>
            <a:r>
              <a:rPr lang="fr-CA" baseline="0" dirty="0" smtClean="0"/>
              <a:t> </a:t>
            </a:r>
            <a:r>
              <a:rPr lang="fr-CA" baseline="0" dirty="0" err="1" smtClean="0"/>
              <a:t>understood</a:t>
            </a:r>
            <a:r>
              <a:rPr lang="fr-CA" baseline="0" dirty="0" smtClean="0"/>
              <a:t> by all. </a:t>
            </a:r>
          </a:p>
          <a:p>
            <a:endParaRPr lang="fr-CA" baseline="0" dirty="0" smtClean="0"/>
          </a:p>
          <a:p>
            <a:pPr marL="238115" indent="-238115">
              <a:buAutoNum type="arabicPeriod" startAt="2"/>
            </a:pPr>
            <a:r>
              <a:rPr lang="fr-CA" baseline="0" dirty="0" smtClean="0"/>
              <a:t>83 %  of </a:t>
            </a:r>
            <a:r>
              <a:rPr lang="fr-CA" baseline="0" dirty="0" err="1" smtClean="0"/>
              <a:t>respondents</a:t>
            </a:r>
            <a:r>
              <a:rPr lang="fr-CA" baseline="0" dirty="0" smtClean="0"/>
              <a:t> support the introduction of labelling and </a:t>
            </a:r>
            <a:r>
              <a:rPr lang="fr-CA" baseline="0" dirty="0" err="1" smtClean="0"/>
              <a:t>placarding</a:t>
            </a:r>
            <a:r>
              <a:rPr lang="fr-CA" baseline="0" dirty="0" smtClean="0"/>
              <a:t> options for </a:t>
            </a:r>
            <a:r>
              <a:rPr lang="fr-CA" baseline="0" dirty="0" err="1" smtClean="0"/>
              <a:t>oxidizing</a:t>
            </a:r>
            <a:r>
              <a:rPr lang="fr-CA" baseline="0" dirty="0" smtClean="0"/>
              <a:t> </a:t>
            </a:r>
            <a:r>
              <a:rPr lang="fr-CA" baseline="0" dirty="0" err="1" smtClean="0"/>
              <a:t>gases</a:t>
            </a:r>
            <a:r>
              <a:rPr lang="fr-CA" baseline="0" dirty="0" smtClean="0"/>
              <a:t>. </a:t>
            </a:r>
            <a:r>
              <a:rPr lang="fr-CA" baseline="0" dirty="0" err="1" smtClean="0"/>
              <a:t>What</a:t>
            </a:r>
            <a:r>
              <a:rPr lang="fr-CA" baseline="0" dirty="0" smtClean="0"/>
              <a:t> </a:t>
            </a:r>
            <a:r>
              <a:rPr lang="fr-CA" baseline="0" dirty="0" err="1" smtClean="0"/>
              <a:t>we</a:t>
            </a:r>
            <a:r>
              <a:rPr lang="fr-CA" baseline="0" dirty="0" smtClean="0"/>
              <a:t> </a:t>
            </a:r>
            <a:r>
              <a:rPr lang="fr-CA" baseline="0" dirty="0" err="1" smtClean="0"/>
              <a:t>heard</a:t>
            </a:r>
            <a:r>
              <a:rPr lang="fr-CA" baseline="0" dirty="0" smtClean="0"/>
              <a:t> </a:t>
            </a:r>
            <a:r>
              <a:rPr lang="fr-CA" baseline="0" dirty="0" err="1" smtClean="0"/>
              <a:t>was</a:t>
            </a:r>
            <a:r>
              <a:rPr lang="fr-CA" baseline="0" dirty="0" smtClean="0"/>
              <a:t> </a:t>
            </a:r>
            <a:r>
              <a:rPr lang="fr-CA" baseline="0" dirty="0" err="1" smtClean="0"/>
              <a:t>that</a:t>
            </a:r>
            <a:r>
              <a:rPr lang="fr-CA" baseline="0" dirty="0" smtClean="0"/>
              <a:t> more options </a:t>
            </a:r>
            <a:r>
              <a:rPr lang="fr-CA" baseline="0" dirty="0" err="1" smtClean="0"/>
              <a:t>could</a:t>
            </a:r>
            <a:r>
              <a:rPr lang="fr-CA" baseline="0" dirty="0" smtClean="0"/>
              <a:t> cause confusion.</a:t>
            </a:r>
          </a:p>
          <a:p>
            <a:endParaRPr lang="fr-CA" baseline="0" dirty="0" smtClean="0"/>
          </a:p>
          <a:p>
            <a:r>
              <a:rPr lang="fr-CA" baseline="0" dirty="0" smtClean="0"/>
              <a:t>TC </a:t>
            </a:r>
            <a:r>
              <a:rPr lang="fr-CA" baseline="0" dirty="0" err="1" smtClean="0"/>
              <a:t>will</a:t>
            </a:r>
            <a:r>
              <a:rPr lang="fr-CA" baseline="0" dirty="0" smtClean="0"/>
              <a:t> </a:t>
            </a:r>
            <a:r>
              <a:rPr lang="fr-CA" baseline="0" dirty="0" err="1" smtClean="0"/>
              <a:t>evaluate</a:t>
            </a:r>
            <a:r>
              <a:rPr lang="fr-CA" baseline="0" dirty="0" smtClean="0"/>
              <a:t> the impacts and plan for transition </a:t>
            </a:r>
            <a:r>
              <a:rPr lang="fr-CA" baseline="0" dirty="0" err="1" smtClean="0"/>
              <a:t>measures</a:t>
            </a:r>
            <a:r>
              <a:rPr lang="fr-CA" baseline="0" dirty="0" smtClean="0"/>
              <a:t> to </a:t>
            </a:r>
            <a:r>
              <a:rPr lang="fr-CA" baseline="0" dirty="0" err="1" smtClean="0"/>
              <a:t>ease</a:t>
            </a:r>
            <a:r>
              <a:rPr lang="fr-CA" baseline="0" dirty="0" smtClean="0"/>
              <a:t> </a:t>
            </a:r>
            <a:r>
              <a:rPr lang="fr-CA" baseline="0" dirty="0" err="1" smtClean="0"/>
              <a:t>implementation</a:t>
            </a:r>
            <a:r>
              <a:rPr lang="fr-CA" baseline="0" dirty="0" smtClean="0"/>
              <a:t> of </a:t>
            </a:r>
            <a:r>
              <a:rPr lang="fr-CA" baseline="0" dirty="0" err="1" smtClean="0"/>
              <a:t>these</a:t>
            </a:r>
            <a:r>
              <a:rPr lang="fr-CA" baseline="0" dirty="0" smtClean="0"/>
              <a:t> new </a:t>
            </a:r>
            <a:r>
              <a:rPr lang="fr-CA" baseline="0" dirty="0" err="1" smtClean="0"/>
              <a:t>reciprocity</a:t>
            </a:r>
            <a:r>
              <a:rPr lang="fr-CA" baseline="0" dirty="0" smtClean="0"/>
              <a:t> clauses to </a:t>
            </a:r>
            <a:r>
              <a:rPr lang="fr-CA" baseline="0" dirty="0" err="1" smtClean="0"/>
              <a:t>assist</a:t>
            </a:r>
            <a:r>
              <a:rPr lang="fr-CA" baseline="0" dirty="0" smtClean="0"/>
              <a:t> first </a:t>
            </a:r>
            <a:r>
              <a:rPr lang="fr-CA" baseline="0" dirty="0" err="1" smtClean="0"/>
              <a:t>responders</a:t>
            </a:r>
            <a:r>
              <a:rPr lang="fr-CA" baseline="0" dirty="0" smtClean="0"/>
              <a:t> and the </a:t>
            </a:r>
            <a:r>
              <a:rPr lang="fr-CA" baseline="0" dirty="0" err="1" smtClean="0"/>
              <a:t>dangerous</a:t>
            </a:r>
            <a:r>
              <a:rPr lang="fr-CA" baseline="0" dirty="0" smtClean="0"/>
              <a:t> </a:t>
            </a:r>
            <a:r>
              <a:rPr lang="fr-CA" baseline="0" dirty="0" err="1" smtClean="0"/>
              <a:t>goods</a:t>
            </a:r>
            <a:r>
              <a:rPr lang="fr-CA" baseline="0" dirty="0" smtClean="0"/>
              <a:t> </a:t>
            </a:r>
            <a:r>
              <a:rPr lang="fr-CA" baseline="0" dirty="0" err="1" smtClean="0"/>
              <a:t>community</a:t>
            </a:r>
            <a:r>
              <a:rPr lang="fr-CA" baseline="0" dirty="0" smtClean="0"/>
              <a:t> as a </a:t>
            </a:r>
            <a:r>
              <a:rPr lang="fr-CA" baseline="0" dirty="0" err="1" smtClean="0"/>
              <a:t>whole</a:t>
            </a:r>
            <a:r>
              <a:rPr lang="fr-CA" baseline="0" dirty="0" smtClean="0"/>
              <a:t>.</a:t>
            </a:r>
            <a:endParaRPr lang="en-US" dirty="0" smtClean="0"/>
          </a:p>
          <a:p>
            <a:endParaRPr lang="fr-CA" dirty="0" smtClean="0"/>
          </a:p>
          <a:p>
            <a:pPr defTabSz="952462">
              <a:defRPr/>
            </a:pPr>
            <a:r>
              <a:rPr lang="fr-CA" dirty="0" smtClean="0"/>
              <a:t>3. This</a:t>
            </a:r>
            <a:r>
              <a:rPr lang="fr-CA" baseline="0" dirty="0" smtClean="0"/>
              <a:t> </a:t>
            </a:r>
            <a:r>
              <a:rPr lang="fr-CA" baseline="0" dirty="0" err="1" smtClean="0"/>
              <a:t>proposal</a:t>
            </a:r>
            <a:r>
              <a:rPr lang="fr-CA" baseline="0" dirty="0" smtClean="0"/>
              <a:t> </a:t>
            </a:r>
            <a:r>
              <a:rPr lang="fr-CA" baseline="0" dirty="0" err="1" smtClean="0"/>
              <a:t>sought</a:t>
            </a:r>
            <a:r>
              <a:rPr lang="fr-CA" baseline="0" dirty="0" smtClean="0"/>
              <a:t> </a:t>
            </a:r>
            <a:r>
              <a:rPr lang="fr-CA" baseline="0" dirty="0" err="1" smtClean="0"/>
              <a:t>comments</a:t>
            </a:r>
            <a:r>
              <a:rPr lang="fr-CA" baseline="0" dirty="0" smtClean="0"/>
              <a:t> on possible </a:t>
            </a:r>
            <a:r>
              <a:rPr lang="fr-CA" baseline="0" dirty="0" err="1" smtClean="0"/>
              <a:t>reciprocity</a:t>
            </a:r>
            <a:r>
              <a:rPr lang="fr-CA" baseline="0" dirty="0" smtClean="0"/>
              <a:t> of labels and placards for </a:t>
            </a:r>
            <a:r>
              <a:rPr lang="fr-CA" baseline="0" dirty="0" err="1" smtClean="0"/>
              <a:t>toxic</a:t>
            </a:r>
            <a:r>
              <a:rPr lang="fr-CA" baseline="0" dirty="0" smtClean="0"/>
              <a:t> </a:t>
            </a:r>
            <a:r>
              <a:rPr lang="fr-CA" baseline="0" dirty="0" err="1" smtClean="0"/>
              <a:t>gases</a:t>
            </a:r>
            <a:r>
              <a:rPr lang="fr-CA" baseline="0" dirty="0" smtClean="0"/>
              <a:t> and </a:t>
            </a:r>
            <a:r>
              <a:rPr lang="fr-CA" baseline="0" dirty="0" err="1" smtClean="0"/>
              <a:t>toxic</a:t>
            </a:r>
            <a:r>
              <a:rPr lang="fr-CA" baseline="0" dirty="0" smtClean="0"/>
              <a:t> substances to </a:t>
            </a:r>
            <a:r>
              <a:rPr lang="fr-CA" baseline="0" dirty="0" err="1" smtClean="0"/>
              <a:t>further</a:t>
            </a:r>
            <a:r>
              <a:rPr lang="fr-CA" baseline="0" dirty="0" smtClean="0"/>
              <a:t> </a:t>
            </a:r>
            <a:r>
              <a:rPr lang="fr-CA" baseline="0" dirty="0" err="1" smtClean="0"/>
              <a:t>reduce</a:t>
            </a:r>
            <a:r>
              <a:rPr lang="fr-CA" baseline="0" dirty="0" smtClean="0"/>
              <a:t> the compliance </a:t>
            </a:r>
            <a:r>
              <a:rPr lang="fr-CA" baseline="0" dirty="0" err="1" smtClean="0"/>
              <a:t>burden</a:t>
            </a:r>
            <a:r>
              <a:rPr lang="fr-CA" baseline="0" dirty="0" smtClean="0"/>
              <a:t>. </a:t>
            </a:r>
            <a:r>
              <a:rPr lang="fr-CA" baseline="0" dirty="0" err="1" smtClean="0"/>
              <a:t>Stakeholders</a:t>
            </a:r>
            <a:r>
              <a:rPr lang="fr-CA" baseline="0" dirty="0" smtClean="0"/>
              <a:t> are </a:t>
            </a:r>
            <a:r>
              <a:rPr lang="fr-CA" baseline="0" dirty="0" err="1" smtClean="0"/>
              <a:t>mainly</a:t>
            </a:r>
            <a:r>
              <a:rPr lang="fr-CA" baseline="0" dirty="0" smtClean="0"/>
              <a:t> </a:t>
            </a:r>
            <a:r>
              <a:rPr lang="fr-CA" baseline="0" dirty="0" err="1" smtClean="0"/>
              <a:t>supportive</a:t>
            </a:r>
            <a:r>
              <a:rPr lang="fr-CA" baseline="0" dirty="0" smtClean="0"/>
              <a:t>.</a:t>
            </a:r>
          </a:p>
          <a:p>
            <a:pPr defTabSz="952462">
              <a:defRPr/>
            </a:pPr>
            <a:endParaRPr lang="fr-CA" baseline="0" dirty="0" smtClean="0"/>
          </a:p>
          <a:p>
            <a:pPr defTabSz="952462">
              <a:defRPr/>
            </a:pPr>
            <a:r>
              <a:rPr lang="fr-CA" baseline="0" dirty="0" smtClean="0"/>
              <a:t>4. </a:t>
            </a:r>
            <a:r>
              <a:rPr lang="fr-CA" baseline="0" dirty="0" err="1" smtClean="0"/>
              <a:t>What</a:t>
            </a:r>
            <a:r>
              <a:rPr lang="fr-CA" baseline="0" dirty="0" smtClean="0"/>
              <a:t> </a:t>
            </a:r>
            <a:r>
              <a:rPr lang="fr-CA" baseline="0" dirty="0" err="1" smtClean="0"/>
              <a:t>we</a:t>
            </a:r>
            <a:r>
              <a:rPr lang="fr-CA" baseline="0" dirty="0" smtClean="0"/>
              <a:t> </a:t>
            </a:r>
            <a:r>
              <a:rPr lang="fr-CA" baseline="0" dirty="0" err="1" smtClean="0"/>
              <a:t>heard</a:t>
            </a:r>
            <a:r>
              <a:rPr lang="fr-CA" baseline="0" dirty="0" smtClean="0"/>
              <a:t> </a:t>
            </a:r>
            <a:r>
              <a:rPr lang="fr-CA" baseline="0" dirty="0" err="1" smtClean="0"/>
              <a:t>regarding</a:t>
            </a:r>
            <a:r>
              <a:rPr lang="fr-CA" baseline="0" dirty="0" smtClean="0"/>
              <a:t> the display of </a:t>
            </a:r>
            <a:r>
              <a:rPr lang="fr-CA" baseline="0" dirty="0" err="1" smtClean="0"/>
              <a:t>markings</a:t>
            </a:r>
            <a:r>
              <a:rPr lang="fr-CA" baseline="0" dirty="0" smtClean="0"/>
              <a:t> on </a:t>
            </a:r>
            <a:r>
              <a:rPr lang="fr-CA" baseline="0" dirty="0" err="1" smtClean="0"/>
              <a:t>am</a:t>
            </a:r>
            <a:r>
              <a:rPr lang="fr-CA" baseline="0" dirty="0" smtClean="0"/>
              <a:t> </a:t>
            </a:r>
            <a:r>
              <a:rPr lang="fr-CA" baseline="0" dirty="0" err="1" smtClean="0"/>
              <a:t>empty</a:t>
            </a:r>
            <a:r>
              <a:rPr lang="fr-CA" baseline="0" dirty="0" smtClean="0"/>
              <a:t> </a:t>
            </a:r>
            <a:r>
              <a:rPr lang="fr-CA" baseline="0" dirty="0" err="1" smtClean="0"/>
              <a:t>means</a:t>
            </a:r>
            <a:r>
              <a:rPr lang="fr-CA" baseline="0" dirty="0" smtClean="0"/>
              <a:t> of </a:t>
            </a:r>
            <a:r>
              <a:rPr lang="fr-CA" baseline="0" dirty="0" err="1" smtClean="0"/>
              <a:t>containment</a:t>
            </a:r>
            <a:r>
              <a:rPr lang="fr-CA" baseline="0" dirty="0" smtClean="0"/>
              <a:t> </a:t>
            </a:r>
            <a:r>
              <a:rPr lang="fr-CA" baseline="0" dirty="0" err="1" smtClean="0"/>
              <a:t>is</a:t>
            </a:r>
            <a:r>
              <a:rPr lang="fr-CA" baseline="0" dirty="0" smtClean="0"/>
              <a:t> </a:t>
            </a:r>
            <a:r>
              <a:rPr lang="fr-CA" baseline="0" dirty="0" err="1" smtClean="0"/>
              <a:t>that</a:t>
            </a:r>
            <a:r>
              <a:rPr lang="fr-CA" baseline="0" dirty="0" smtClean="0"/>
              <a:t> </a:t>
            </a:r>
            <a:r>
              <a:rPr lang="fr-CA" baseline="0" dirty="0" err="1" smtClean="0"/>
              <a:t>it</a:t>
            </a:r>
            <a:r>
              <a:rPr lang="fr-CA" baseline="0" dirty="0" smtClean="0"/>
              <a:t> c</a:t>
            </a:r>
            <a:r>
              <a:rPr lang="en-US" dirty="0" err="1">
                <a:latin typeface="Arial" panose="020B0604020202020204" pitchFamily="34" charset="0"/>
                <a:ea typeface="Calibri" panose="020F0502020204030204" pitchFamily="34" charset="0"/>
                <a:cs typeface="Arial" panose="020B0604020202020204" pitchFamily="34" charset="0"/>
              </a:rPr>
              <a:t>ould</a:t>
            </a:r>
            <a:r>
              <a:rPr lang="en-US" dirty="0">
                <a:latin typeface="Arial" panose="020B0604020202020204" pitchFamily="34" charset="0"/>
                <a:ea typeface="Calibri" panose="020F0502020204030204" pitchFamily="34" charset="0"/>
                <a:cs typeface="Arial" panose="020B0604020202020204" pitchFamily="34" charset="0"/>
              </a:rPr>
              <a:t> be challenging for first responders if packages are ejected outside the means of transport, however, the majority of stakeholders are in </a:t>
            </a:r>
            <a:r>
              <a:rPr lang="en-US" dirty="0" err="1">
                <a:latin typeface="Arial" panose="020B0604020202020204" pitchFamily="34" charset="0"/>
                <a:ea typeface="Calibri" panose="020F0502020204030204" pitchFamily="34" charset="0"/>
                <a:cs typeface="Arial" panose="020B0604020202020204" pitchFamily="34" charset="0"/>
              </a:rPr>
              <a:t>favour</a:t>
            </a:r>
            <a:r>
              <a:rPr lang="en-US" dirty="0">
                <a:latin typeface="Arial" panose="020B0604020202020204" pitchFamily="34" charset="0"/>
                <a:ea typeface="Calibri" panose="020F0502020204030204" pitchFamily="34" charset="0"/>
                <a:cs typeface="Arial" panose="020B0604020202020204" pitchFamily="34" charset="0"/>
              </a:rPr>
              <a:t>.</a:t>
            </a:r>
          </a:p>
          <a:p>
            <a:pPr defTabSz="952462">
              <a:defRPr/>
            </a:pPr>
            <a:endParaRPr lang="en-US" dirty="0">
              <a:latin typeface="Arial" panose="020B0604020202020204" pitchFamily="34" charset="0"/>
              <a:ea typeface="Calibri" panose="020F0502020204030204" pitchFamily="34" charset="0"/>
              <a:cs typeface="Arial" panose="020B0604020202020204" pitchFamily="34" charset="0"/>
            </a:endParaRPr>
          </a:p>
          <a:p>
            <a:pPr defTabSz="952462">
              <a:defRPr/>
            </a:pPr>
            <a:endParaRPr lang="en-US" dirty="0" smtClean="0"/>
          </a:p>
          <a:p>
            <a:r>
              <a:rPr lang="fr-CA" b="1" baseline="0" dirty="0" err="1" smtClean="0"/>
              <a:t>What</a:t>
            </a:r>
            <a:r>
              <a:rPr lang="fr-CA" b="1" baseline="0" dirty="0" smtClean="0"/>
              <a:t> </a:t>
            </a:r>
            <a:r>
              <a:rPr lang="fr-CA" b="1" baseline="0" dirty="0" err="1" smtClean="0"/>
              <a:t>we</a:t>
            </a:r>
            <a:r>
              <a:rPr lang="fr-CA" b="1" baseline="0" dirty="0" smtClean="0"/>
              <a:t> </a:t>
            </a:r>
            <a:r>
              <a:rPr lang="fr-CA" b="1" baseline="0" dirty="0" err="1" smtClean="0"/>
              <a:t>heard</a:t>
            </a:r>
            <a:r>
              <a:rPr lang="fr-CA" b="1" baseline="0" dirty="0" smtClean="0"/>
              <a:t> on Regulatory </a:t>
            </a:r>
            <a:r>
              <a:rPr lang="fr-CA" b="1" baseline="0" dirty="0" err="1" smtClean="0"/>
              <a:t>Cooperation</a:t>
            </a:r>
            <a:r>
              <a:rPr lang="fr-CA" b="1" baseline="0" dirty="0" smtClean="0"/>
              <a:t> Council </a:t>
            </a:r>
            <a:r>
              <a:rPr lang="fr-CA" b="1" baseline="0" dirty="0" err="1" smtClean="0"/>
              <a:t>alignments</a:t>
            </a:r>
            <a:r>
              <a:rPr lang="fr-CA" b="1" baseline="0" dirty="0" smtClean="0"/>
              <a:t>:</a:t>
            </a:r>
          </a:p>
          <a:p>
            <a:endParaRPr lang="fr-CA" b="1" baseline="0" dirty="0" smtClean="0"/>
          </a:p>
          <a:p>
            <a:pPr marL="238115" indent="-238115">
              <a:buAutoNum type="arabicPeriod"/>
            </a:pPr>
            <a:r>
              <a:rPr lang="fr-CA" b="0" baseline="0" dirty="0" smtClean="0"/>
              <a:t>The </a:t>
            </a:r>
            <a:r>
              <a:rPr lang="fr-CA" b="0" baseline="0" dirty="0" err="1" smtClean="0"/>
              <a:t>majority</a:t>
            </a:r>
            <a:r>
              <a:rPr lang="fr-CA" b="0" baseline="0" dirty="0" smtClean="0"/>
              <a:t> of </a:t>
            </a:r>
            <a:r>
              <a:rPr lang="fr-CA" b="0" baseline="0" dirty="0" err="1" smtClean="0"/>
              <a:t>respondents</a:t>
            </a:r>
            <a:r>
              <a:rPr lang="fr-CA" b="0" baseline="0" dirty="0" smtClean="0"/>
              <a:t> are in </a:t>
            </a:r>
            <a:r>
              <a:rPr lang="fr-CA" b="0" baseline="0" dirty="0" err="1" smtClean="0"/>
              <a:t>favour</a:t>
            </a:r>
            <a:r>
              <a:rPr lang="fr-CA" b="0" baseline="0" dirty="0" smtClean="0"/>
              <a:t> of </a:t>
            </a:r>
            <a:r>
              <a:rPr lang="fr-CA" b="0" baseline="0" dirty="0" err="1" smtClean="0"/>
              <a:t>reciprocity</a:t>
            </a:r>
            <a:r>
              <a:rPr lang="fr-CA" b="0" baseline="0" dirty="0" smtClean="0"/>
              <a:t> for transportation by road and rail</a:t>
            </a:r>
          </a:p>
          <a:p>
            <a:pPr marL="238115" indent="-238115">
              <a:buAutoNum type="arabicPeriod"/>
            </a:pPr>
            <a:r>
              <a:rPr lang="fr-CA" b="0" baseline="0" dirty="0" smtClean="0"/>
              <a:t>There </a:t>
            </a:r>
            <a:r>
              <a:rPr lang="fr-CA" b="0" baseline="0" dirty="0" err="1" smtClean="0"/>
              <a:t>was</a:t>
            </a:r>
            <a:r>
              <a:rPr lang="fr-CA" b="0" baseline="0" dirty="0" smtClean="0"/>
              <a:t> a </a:t>
            </a:r>
            <a:r>
              <a:rPr lang="fr-CA" b="0" baseline="0" dirty="0" err="1" smtClean="0"/>
              <a:t>lack</a:t>
            </a:r>
            <a:r>
              <a:rPr lang="fr-CA" b="0" baseline="0" dirty="0" smtClean="0"/>
              <a:t> of </a:t>
            </a:r>
            <a:r>
              <a:rPr lang="fr-CA" b="0" baseline="0" dirty="0" err="1" smtClean="0"/>
              <a:t>concensus</a:t>
            </a:r>
            <a:r>
              <a:rPr lang="fr-CA" b="0" baseline="0" dirty="0" smtClean="0"/>
              <a:t> on </a:t>
            </a:r>
            <a:r>
              <a:rPr lang="fr-CA" b="0" baseline="0" dirty="0" err="1" smtClean="0"/>
              <a:t>aligning</a:t>
            </a:r>
            <a:r>
              <a:rPr lang="fr-CA" b="0" baseline="0" dirty="0" smtClean="0"/>
              <a:t> the </a:t>
            </a:r>
            <a:r>
              <a:rPr lang="fr-CA" b="0" baseline="0" dirty="0" err="1" smtClean="0"/>
              <a:t>small</a:t>
            </a:r>
            <a:r>
              <a:rPr lang="fr-CA" b="0" baseline="0" dirty="0" smtClean="0"/>
              <a:t> </a:t>
            </a:r>
            <a:r>
              <a:rPr lang="fr-CA" b="0" baseline="0" dirty="0" err="1" smtClean="0"/>
              <a:t>quantities</a:t>
            </a:r>
            <a:r>
              <a:rPr lang="fr-CA" b="0" baseline="0" dirty="0" smtClean="0"/>
              <a:t> exemption </a:t>
            </a:r>
            <a:r>
              <a:rPr lang="fr-CA" b="0" baseline="0" dirty="0" err="1" smtClean="0"/>
              <a:t>with</a:t>
            </a:r>
            <a:r>
              <a:rPr lang="fr-CA" b="0" baseline="0" dirty="0" smtClean="0"/>
              <a:t> the US. The </a:t>
            </a:r>
            <a:r>
              <a:rPr lang="fr-CA" b="0" baseline="0" dirty="0" err="1" smtClean="0"/>
              <a:t>safety</a:t>
            </a:r>
            <a:r>
              <a:rPr lang="fr-CA" b="0" baseline="0" dirty="0" smtClean="0"/>
              <a:t> </a:t>
            </a:r>
            <a:r>
              <a:rPr lang="fr-CA" b="0" baseline="0" dirty="0" err="1" smtClean="0"/>
              <a:t>concern</a:t>
            </a:r>
            <a:r>
              <a:rPr lang="fr-CA" b="0" baseline="0" dirty="0" smtClean="0"/>
              <a:t> </a:t>
            </a:r>
            <a:r>
              <a:rPr lang="fr-CA" b="0" baseline="0" dirty="0" err="1" smtClean="0"/>
              <a:t>is</a:t>
            </a:r>
            <a:r>
              <a:rPr lang="fr-CA" b="0" baseline="0" dirty="0" smtClean="0"/>
              <a:t> </a:t>
            </a:r>
            <a:r>
              <a:rPr lang="fr-CA" b="0" baseline="0" dirty="0" err="1" smtClean="0"/>
              <a:t>that</a:t>
            </a:r>
            <a:r>
              <a:rPr lang="fr-CA" b="0" baseline="0" dirty="0" smtClean="0"/>
              <a:t> i</a:t>
            </a:r>
            <a:r>
              <a:rPr lang="en-US" dirty="0">
                <a:solidFill>
                  <a:schemeClr val="dk1"/>
                </a:solidFill>
                <a:cs typeface="Helvetica" panose="020B0604020202020204" pitchFamily="34" charset="0"/>
              </a:rPr>
              <a:t>f there is an incident with a packing group I,  there is no requirement for reporting.  For this reason, the proposal is deferred to a future regulatory amendment.</a:t>
            </a:r>
            <a:endParaRPr lang="en-US" dirty="0">
              <a:ea typeface="Calibri" panose="020F0502020204030204" pitchFamily="34" charset="0"/>
              <a:cs typeface="Helvetica" panose="020B0604020202020204" pitchFamily="34" charset="0"/>
            </a:endParaRPr>
          </a:p>
          <a:p>
            <a:pPr marL="238115" indent="-238115">
              <a:buAutoNum type="arabicPeriod"/>
            </a:pPr>
            <a:endParaRPr lang="fr-CA" b="1" baseline="0" dirty="0" smtClean="0"/>
          </a:p>
          <a:p>
            <a:pPr marL="238115" indent="-238115">
              <a:buAutoNum type="arabicPeriod"/>
            </a:pPr>
            <a:endParaRPr lang="fr-CA" b="1" baseline="0" dirty="0" smtClean="0"/>
          </a:p>
          <a:p>
            <a:endParaRPr lang="fr-CA" dirty="0"/>
          </a:p>
        </p:txBody>
      </p:sp>
      <p:sp>
        <p:nvSpPr>
          <p:cNvPr id="4" name="Slide Number Placeholder 3"/>
          <p:cNvSpPr>
            <a:spLocks noGrp="1"/>
          </p:cNvSpPr>
          <p:nvPr>
            <p:ph type="sldNum" sz="quarter" idx="10"/>
          </p:nvPr>
        </p:nvSpPr>
        <p:spPr/>
        <p:txBody>
          <a:bodyPr/>
          <a:lstStyle/>
          <a:p>
            <a:fld id="{6F1394ED-6230-B249-90BD-C477C30B5CF5}" type="slidenum">
              <a:rPr lang="en-CA" smtClean="0"/>
              <a:t>37</a:t>
            </a:fld>
            <a:endParaRPr lang="en-CA"/>
          </a:p>
        </p:txBody>
      </p:sp>
    </p:spTree>
    <p:extLst>
      <p:ext uri="{BB962C8B-B14F-4D97-AF65-F5344CB8AC3E}">
        <p14:creationId xmlns:p14="http://schemas.microsoft.com/office/powerpoint/2010/main" val="21975944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At the PHMSA-TDG face</a:t>
            </a:r>
            <a:r>
              <a:rPr lang="en-CA" baseline="0" dirty="0" smtClean="0"/>
              <a:t> to face meeting in June</a:t>
            </a:r>
            <a:r>
              <a:rPr lang="en-CA" dirty="0" smtClean="0"/>
              <a:t>, a status</a:t>
            </a:r>
            <a:r>
              <a:rPr lang="en-CA" baseline="0" dirty="0" smtClean="0"/>
              <a:t> update was presented on TDG’s proposal to study the feasibility and safety impact of allowing electronic shipping document during transport.</a:t>
            </a:r>
          </a:p>
          <a:p>
            <a:endParaRPr lang="en-CA" baseline="0" dirty="0" smtClean="0"/>
          </a:p>
          <a:p>
            <a:r>
              <a:rPr lang="en-CA" baseline="0" dirty="0" smtClean="0"/>
              <a:t>Funding for this project was confirmed in late June and the TDG Regulatory sandbox on electronic shipping document will officially launch in April of next year (2020).</a:t>
            </a:r>
          </a:p>
          <a:p>
            <a:endParaRPr lang="en-CA" baseline="0" dirty="0" smtClean="0"/>
          </a:p>
          <a:p>
            <a:r>
              <a:rPr lang="en-US" dirty="0" smtClean="0"/>
              <a:t>Notes for Madona :</a:t>
            </a:r>
            <a:r>
              <a:rPr lang="en-US" baseline="0" dirty="0" smtClean="0"/>
              <a:t> </a:t>
            </a:r>
            <a:r>
              <a:rPr lang="en-US" dirty="0" smtClean="0"/>
              <a:t>June</a:t>
            </a:r>
            <a:r>
              <a:rPr lang="en-US" baseline="0" dirty="0" smtClean="0"/>
              <a:t> 25, 2019, m</a:t>
            </a:r>
            <a:r>
              <a:rPr lang="en-US" dirty="0" smtClean="0"/>
              <a:t>eeting with PHMSA to discuss UN Sandbox Paper (presented </a:t>
            </a:r>
            <a:r>
              <a:rPr lang="en-US" baseline="0" dirty="0" smtClean="0"/>
              <a:t>July 2019)</a:t>
            </a:r>
            <a:r>
              <a:rPr lang="en-US" dirty="0" smtClean="0"/>
              <a:t>:</a:t>
            </a:r>
          </a:p>
          <a:p>
            <a:endParaRPr lang="en-US" dirty="0" smtClean="0"/>
          </a:p>
          <a:p>
            <a:pPr marL="178587" indent="-178587">
              <a:buFontTx/>
              <a:buChar char="-"/>
            </a:pPr>
            <a:r>
              <a:rPr lang="en-US" dirty="0" smtClean="0"/>
              <a:t>Duane </a:t>
            </a:r>
            <a:r>
              <a:rPr lang="en-US" dirty="0" err="1" smtClean="0"/>
              <a:t>Phund</a:t>
            </a:r>
            <a:r>
              <a:rPr lang="en-US" dirty="0" smtClean="0"/>
              <a:t> from PHMSA suggested that TDG draft another UN paper for</a:t>
            </a:r>
            <a:r>
              <a:rPr lang="en-US" baseline="0" dirty="0" smtClean="0"/>
              <a:t> the next session in November to explain lessons learned (positive/negative) depending on how much input was received.</a:t>
            </a:r>
          </a:p>
          <a:p>
            <a:pPr marL="178587" indent="-178587">
              <a:buFontTx/>
              <a:buChar char="-"/>
            </a:pPr>
            <a:r>
              <a:rPr lang="en-US" baseline="0" dirty="0" smtClean="0"/>
              <a:t>TDG is ready to work with the US, however, did not commit to writing another paper. The sandbox will only be launched in April 2020 and more time is needed to analyze data and consider the Canadian context before reaching out again to the international community.</a:t>
            </a:r>
            <a:endParaRPr lang="en-US" dirty="0" smtClean="0"/>
          </a:p>
          <a:p>
            <a:endParaRPr lang="en-CA" baseline="0" dirty="0" smtClean="0"/>
          </a:p>
          <a:p>
            <a:r>
              <a:rPr lang="en-CA" baseline="0" dirty="0" smtClean="0"/>
              <a:t>An initial survey published in early summer on TC’s website revealed that the dangerous goods community is supportive of testing e-documents as it will allow for carriers, shippers and government to work together in finding solutions that are cost effective for industry and that allow for the information to be readily available for first responders and inspectors.</a:t>
            </a:r>
          </a:p>
          <a:p>
            <a:endParaRPr lang="en-CA" dirty="0" smtClean="0"/>
          </a:p>
          <a:p>
            <a:pPr defTabSz="952462">
              <a:defRPr/>
            </a:pPr>
            <a:r>
              <a:rPr lang="fr-CA" baseline="0" dirty="0" err="1" smtClean="0"/>
              <a:t>Preliminary</a:t>
            </a:r>
            <a:r>
              <a:rPr lang="fr-CA" baseline="0" dirty="0" smtClean="0"/>
              <a:t> Consultations </a:t>
            </a:r>
            <a:r>
              <a:rPr lang="fr-CA" baseline="0" dirty="0" err="1" smtClean="0"/>
              <a:t>with</a:t>
            </a:r>
            <a:r>
              <a:rPr lang="fr-CA" baseline="0" dirty="0" smtClean="0"/>
              <a:t> </a:t>
            </a:r>
            <a:r>
              <a:rPr lang="fr-CA" baseline="0" dirty="0" err="1" smtClean="0"/>
              <a:t>other</a:t>
            </a:r>
            <a:r>
              <a:rPr lang="fr-CA" baseline="0" dirty="0" smtClean="0"/>
              <a:t> </a:t>
            </a:r>
            <a:r>
              <a:rPr lang="fr-CA" baseline="0" dirty="0" err="1" smtClean="0"/>
              <a:t>authorities</a:t>
            </a:r>
            <a:r>
              <a:rPr lang="fr-CA" baseline="0" dirty="0" smtClean="0"/>
              <a:t> </a:t>
            </a:r>
            <a:r>
              <a:rPr lang="fr-CA" baseline="0" dirty="0" err="1" smtClean="0"/>
              <a:t>such</a:t>
            </a:r>
            <a:r>
              <a:rPr lang="fr-CA" baseline="0" dirty="0" smtClean="0"/>
              <a:t> as the </a:t>
            </a:r>
            <a:r>
              <a:rPr lang="fr-CA" baseline="0" dirty="0" err="1" smtClean="0"/>
              <a:t>European</a:t>
            </a:r>
            <a:r>
              <a:rPr lang="fr-CA" baseline="0" dirty="0" smtClean="0"/>
              <a:t> Union (EU) </a:t>
            </a:r>
            <a:r>
              <a:rPr lang="fr-CA" baseline="0" dirty="0" err="1" smtClean="0"/>
              <a:t>revealed</a:t>
            </a:r>
            <a:r>
              <a:rPr lang="fr-CA" baseline="0" dirty="0" smtClean="0"/>
              <a:t> </a:t>
            </a:r>
            <a:r>
              <a:rPr lang="fr-CA" baseline="0" dirty="0" err="1" smtClean="0"/>
              <a:t>that</a:t>
            </a:r>
            <a:r>
              <a:rPr lang="fr-CA" baseline="0" dirty="0" smtClean="0"/>
              <a:t> carriers and </a:t>
            </a:r>
            <a:r>
              <a:rPr lang="fr-CA" baseline="0" dirty="0" err="1" smtClean="0"/>
              <a:t>shippers</a:t>
            </a:r>
            <a:r>
              <a:rPr lang="fr-CA" baseline="0" dirty="0" smtClean="0"/>
              <a:t> are </a:t>
            </a:r>
            <a:r>
              <a:rPr lang="fr-CA" baseline="0" dirty="0" err="1" smtClean="0"/>
              <a:t>working</a:t>
            </a:r>
            <a:r>
              <a:rPr lang="fr-CA" baseline="0" dirty="0" smtClean="0"/>
              <a:t> </a:t>
            </a:r>
            <a:r>
              <a:rPr lang="fr-CA" baseline="0" dirty="0" err="1" smtClean="0"/>
              <a:t>together</a:t>
            </a:r>
            <a:r>
              <a:rPr lang="fr-CA" baseline="0" dirty="0" smtClean="0"/>
              <a:t> to </a:t>
            </a:r>
            <a:r>
              <a:rPr lang="fr-CA" baseline="0" dirty="0" err="1" smtClean="0"/>
              <a:t>identify</a:t>
            </a:r>
            <a:r>
              <a:rPr lang="fr-CA" baseline="0" dirty="0" smtClean="0"/>
              <a:t> an </a:t>
            </a:r>
            <a:r>
              <a:rPr lang="fr-CA" baseline="0" dirty="0" err="1" smtClean="0"/>
              <a:t>integrated</a:t>
            </a:r>
            <a:r>
              <a:rPr lang="fr-CA" baseline="0" dirty="0" smtClean="0"/>
              <a:t> solution </a:t>
            </a:r>
            <a:r>
              <a:rPr lang="fr-CA" baseline="0" dirty="0" err="1" smtClean="0"/>
              <a:t>that</a:t>
            </a:r>
            <a:r>
              <a:rPr lang="fr-CA" baseline="0" dirty="0" smtClean="0"/>
              <a:t> </a:t>
            </a:r>
            <a:r>
              <a:rPr lang="fr-CA" baseline="0" dirty="0" err="1" smtClean="0"/>
              <a:t>takes</a:t>
            </a:r>
            <a:r>
              <a:rPr lang="fr-CA" baseline="0" dirty="0" smtClean="0"/>
              <a:t> </a:t>
            </a:r>
            <a:r>
              <a:rPr lang="fr-CA" baseline="0" dirty="0" err="1" smtClean="0"/>
              <a:t>into</a:t>
            </a:r>
            <a:r>
              <a:rPr lang="fr-CA" baseline="0" dirty="0" smtClean="0"/>
              <a:t> </a:t>
            </a:r>
            <a:r>
              <a:rPr lang="fr-CA" baseline="0" dirty="0" err="1" smtClean="0"/>
              <a:t>account</a:t>
            </a:r>
            <a:r>
              <a:rPr lang="fr-CA" baseline="0" dirty="0" smtClean="0"/>
              <a:t> multi modal and multi </a:t>
            </a:r>
            <a:r>
              <a:rPr lang="fr-CA" baseline="0" dirty="0" err="1" smtClean="0"/>
              <a:t>jurisdiction</a:t>
            </a:r>
            <a:r>
              <a:rPr lang="fr-CA" baseline="0" dirty="0" smtClean="0"/>
              <a:t> </a:t>
            </a:r>
            <a:r>
              <a:rPr lang="fr-CA" baseline="0" dirty="0" err="1" smtClean="0"/>
              <a:t>considerations</a:t>
            </a:r>
            <a:r>
              <a:rPr lang="fr-CA" baseline="0" dirty="0" smtClean="0"/>
              <a:t> and </a:t>
            </a:r>
            <a:r>
              <a:rPr lang="fr-CA" b="1" baseline="0" dirty="0" err="1" smtClean="0"/>
              <a:t>that</a:t>
            </a:r>
            <a:r>
              <a:rPr lang="fr-CA" b="1" baseline="0" dirty="0" smtClean="0"/>
              <a:t> </a:t>
            </a:r>
            <a:r>
              <a:rPr lang="fr-CA" b="1" baseline="0" dirty="0" err="1" smtClean="0"/>
              <a:t>imposing</a:t>
            </a:r>
            <a:r>
              <a:rPr lang="fr-CA" b="1" baseline="0" dirty="0" smtClean="0"/>
              <a:t> data entry in a </a:t>
            </a:r>
            <a:r>
              <a:rPr lang="fr-CA" b="1" baseline="0" dirty="0" err="1" smtClean="0"/>
              <a:t>government</a:t>
            </a:r>
            <a:r>
              <a:rPr lang="fr-CA" b="1" baseline="0" dirty="0" smtClean="0"/>
              <a:t> </a:t>
            </a:r>
            <a:r>
              <a:rPr lang="fr-CA" b="1" baseline="0" dirty="0" err="1" smtClean="0"/>
              <a:t>repository</a:t>
            </a:r>
            <a:r>
              <a:rPr lang="fr-CA" b="1" baseline="0" dirty="0" smtClean="0"/>
              <a:t> </a:t>
            </a:r>
            <a:r>
              <a:rPr lang="fr-CA" b="1" baseline="0" dirty="0" err="1" smtClean="0"/>
              <a:t>was</a:t>
            </a:r>
            <a:r>
              <a:rPr lang="fr-CA" b="1" baseline="0" dirty="0" smtClean="0"/>
              <a:t> not an effective solution.</a:t>
            </a:r>
          </a:p>
          <a:p>
            <a:endParaRPr lang="fr-CA" dirty="0" smtClean="0"/>
          </a:p>
          <a:p>
            <a:pPr defTabSz="476230" eaLnBrk="0" fontAlgn="base" hangingPunct="0">
              <a:spcBef>
                <a:spcPct val="30000"/>
              </a:spcBef>
              <a:spcAft>
                <a:spcPct val="0"/>
              </a:spcAft>
              <a:defRPr/>
            </a:pPr>
            <a:r>
              <a:rPr lang="en-US" b="1" dirty="0" smtClean="0"/>
              <a:t>*Placeholder</a:t>
            </a:r>
            <a:r>
              <a:rPr lang="en-US" b="1" baseline="0" dirty="0" smtClean="0"/>
              <a:t> – Debrief Madona on October 10</a:t>
            </a:r>
            <a:r>
              <a:rPr lang="en-US" b="1" baseline="30000" dirty="0" smtClean="0"/>
              <a:t>,</a:t>
            </a:r>
            <a:r>
              <a:rPr lang="en-US" b="1" baseline="0" dirty="0" smtClean="0"/>
              <a:t> 2019 meeting organized by PHMSA with UN*</a:t>
            </a:r>
          </a:p>
          <a:p>
            <a:endParaRPr lang="fr-CA" baseline="0" dirty="0" smtClean="0"/>
          </a:p>
          <a:p>
            <a:endParaRPr lang="fr-CA" baseline="0" dirty="0" smtClean="0"/>
          </a:p>
          <a:p>
            <a:endParaRPr lang="fr-CA" dirty="0"/>
          </a:p>
        </p:txBody>
      </p:sp>
      <p:sp>
        <p:nvSpPr>
          <p:cNvPr id="4" name="Slide Number Placeholder 3"/>
          <p:cNvSpPr>
            <a:spLocks noGrp="1"/>
          </p:cNvSpPr>
          <p:nvPr>
            <p:ph type="sldNum" sz="quarter" idx="10"/>
          </p:nvPr>
        </p:nvSpPr>
        <p:spPr/>
        <p:txBody>
          <a:bodyPr/>
          <a:lstStyle/>
          <a:p>
            <a:fld id="{6F1394ED-6230-B249-90BD-C477C30B5CF5}" type="slidenum">
              <a:rPr lang="en-CA" smtClean="0"/>
              <a:t>38</a:t>
            </a:fld>
            <a:endParaRPr lang="en-CA"/>
          </a:p>
        </p:txBody>
      </p:sp>
    </p:spTree>
    <p:extLst>
      <p:ext uri="{BB962C8B-B14F-4D97-AF65-F5344CB8AC3E}">
        <p14:creationId xmlns:p14="http://schemas.microsoft.com/office/powerpoint/2010/main" val="24555876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Next steps;</a:t>
            </a:r>
            <a:br>
              <a:rPr lang="en-US" baseline="0" dirty="0" smtClean="0"/>
            </a:br>
            <a:endParaRPr lang="en-US" baseline="0" dirty="0" smtClean="0"/>
          </a:p>
          <a:p>
            <a:pPr marL="178587" indent="-178587">
              <a:buFont typeface="Arial" panose="020B0604020202020204" pitchFamily="34" charset="0"/>
              <a:buChar char="•"/>
            </a:pPr>
            <a:r>
              <a:rPr lang="en-US" baseline="0" dirty="0" smtClean="0"/>
              <a:t>The sandbox team will host it’s first expert panel meeting on November 20, 2019, in Ottawa.  </a:t>
            </a:r>
          </a:p>
          <a:p>
            <a:pPr marL="178587" indent="-178587">
              <a:buFont typeface="Arial" panose="020B0604020202020204" pitchFamily="34" charset="0"/>
              <a:buChar char="•"/>
            </a:pPr>
            <a:r>
              <a:rPr lang="en-US" baseline="0" dirty="0" smtClean="0"/>
              <a:t>PHMSA’s Approvals and Permits Division have been invited to attend as an official panel member.</a:t>
            </a:r>
          </a:p>
          <a:p>
            <a:pPr marL="178587" indent="-178587">
              <a:buFont typeface="Arial" panose="020B0604020202020204" pitchFamily="34" charset="0"/>
              <a:buChar char="•"/>
            </a:pPr>
            <a:endParaRPr lang="en-US" baseline="0" dirty="0" smtClean="0"/>
          </a:p>
          <a:p>
            <a:pPr marL="178587" indent="-178587">
              <a:buFont typeface="Arial" panose="020B0604020202020204" pitchFamily="34" charset="0"/>
              <a:buChar char="•"/>
            </a:pPr>
            <a:r>
              <a:rPr lang="en-US" baseline="0" dirty="0" smtClean="0"/>
              <a:t>Regarding the US, there will be ongoing discussions with PHMSA’s Approvals and Permits Division from December 2019 to April 2020, when the sandbox will officially launch. During this time, we will discuss the terms and conditions of equivalency certificates for cross-border shipments and any other details relevant to the US.</a:t>
            </a:r>
          </a:p>
          <a:p>
            <a:pPr marL="178587" indent="-178587">
              <a:buFont typeface="Arial" panose="020B0604020202020204" pitchFamily="34" charset="0"/>
              <a:buChar char="•"/>
            </a:pPr>
            <a:endParaRPr lang="en-US" baseline="0" dirty="0" smtClean="0"/>
          </a:p>
          <a:p>
            <a:pPr marL="178587" indent="-178587">
              <a:buFont typeface="Arial" panose="020B0604020202020204" pitchFamily="34" charset="0"/>
              <a:buChar char="•"/>
            </a:pPr>
            <a:r>
              <a:rPr lang="en-US" baseline="0" dirty="0" smtClean="0"/>
              <a:t>PHMSA Approvals and Permits Division have also expressed interest in participating in an emergency simulation involving a cross-border shipments.</a:t>
            </a:r>
          </a:p>
          <a:p>
            <a:pPr marL="178587" indent="-178587">
              <a:buFont typeface="Arial" panose="020B0604020202020204" pitchFamily="34" charset="0"/>
              <a:buChar char="•"/>
            </a:pPr>
            <a:endParaRPr lang="en-US" baseline="0" dirty="0" smtClean="0"/>
          </a:p>
          <a:p>
            <a:pPr marL="178587" indent="-178587">
              <a:buFont typeface="Arial" panose="020B0604020202020204" pitchFamily="34" charset="0"/>
              <a:buChar char="•"/>
            </a:pPr>
            <a:endParaRPr lang="en-US" dirty="0" smtClean="0"/>
          </a:p>
          <a:p>
            <a:pPr marL="178587" indent="-178587">
              <a:buFont typeface="Arial" panose="020B0604020202020204" pitchFamily="34" charset="0"/>
              <a:buChar char="•"/>
            </a:pPr>
            <a:endParaRPr lang="fr-CA" dirty="0"/>
          </a:p>
        </p:txBody>
      </p:sp>
      <p:sp>
        <p:nvSpPr>
          <p:cNvPr id="4" name="Slide Number Placeholder 3"/>
          <p:cNvSpPr>
            <a:spLocks noGrp="1"/>
          </p:cNvSpPr>
          <p:nvPr>
            <p:ph type="sldNum" sz="quarter" idx="10"/>
          </p:nvPr>
        </p:nvSpPr>
        <p:spPr/>
        <p:txBody>
          <a:bodyPr/>
          <a:lstStyle/>
          <a:p>
            <a:fld id="{6F1394ED-6230-B249-90BD-C477C30B5CF5}" type="slidenum">
              <a:rPr lang="en-CA" smtClean="0"/>
              <a:t>39</a:t>
            </a:fld>
            <a:endParaRPr lang="en-CA"/>
          </a:p>
        </p:txBody>
      </p:sp>
    </p:spTree>
    <p:extLst>
      <p:ext uri="{BB962C8B-B14F-4D97-AF65-F5344CB8AC3E}">
        <p14:creationId xmlns:p14="http://schemas.microsoft.com/office/powerpoint/2010/main" val="608968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z="1600">
              <a:latin typeface="Helvetica" panose="020B0604020202020204" pitchFamily="34" charset="0"/>
              <a:ea typeface="MS PGothic" panose="020B0600070205080204" pitchFamily="34" charset="-128"/>
              <a:cs typeface="Helvetica" panose="020B0604020202020204" pitchFamily="34" charset="0"/>
            </a:endParaRP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73875" indent="-297644">
              <a:defRPr>
                <a:solidFill>
                  <a:schemeClr val="tx1"/>
                </a:solidFill>
                <a:latin typeface="Arial" panose="020B0604020202020204" pitchFamily="34" charset="0"/>
              </a:defRPr>
            </a:lvl2pPr>
            <a:lvl3pPr marL="1190577" indent="-238115">
              <a:defRPr>
                <a:solidFill>
                  <a:schemeClr val="tx1"/>
                </a:solidFill>
                <a:latin typeface="Arial" panose="020B0604020202020204" pitchFamily="34" charset="0"/>
              </a:defRPr>
            </a:lvl3pPr>
            <a:lvl4pPr marL="1666807" indent="-238115">
              <a:defRPr>
                <a:solidFill>
                  <a:schemeClr val="tx1"/>
                </a:solidFill>
                <a:latin typeface="Arial" panose="020B0604020202020204" pitchFamily="34" charset="0"/>
              </a:defRPr>
            </a:lvl4pPr>
            <a:lvl5pPr marL="2143038" indent="-238115">
              <a:defRPr>
                <a:solidFill>
                  <a:schemeClr val="tx1"/>
                </a:solidFill>
                <a:latin typeface="Arial" panose="020B0604020202020204" pitchFamily="34" charset="0"/>
              </a:defRPr>
            </a:lvl5pPr>
            <a:lvl6pPr marL="2619269" indent="-238115" fontAlgn="base">
              <a:spcBef>
                <a:spcPct val="0"/>
              </a:spcBef>
              <a:spcAft>
                <a:spcPct val="0"/>
              </a:spcAft>
              <a:defRPr>
                <a:solidFill>
                  <a:schemeClr val="tx1"/>
                </a:solidFill>
                <a:latin typeface="Arial" panose="020B0604020202020204" pitchFamily="34" charset="0"/>
              </a:defRPr>
            </a:lvl6pPr>
            <a:lvl7pPr marL="3095499" indent="-238115" fontAlgn="base">
              <a:spcBef>
                <a:spcPct val="0"/>
              </a:spcBef>
              <a:spcAft>
                <a:spcPct val="0"/>
              </a:spcAft>
              <a:defRPr>
                <a:solidFill>
                  <a:schemeClr val="tx1"/>
                </a:solidFill>
                <a:latin typeface="Arial" panose="020B0604020202020204" pitchFamily="34" charset="0"/>
              </a:defRPr>
            </a:lvl7pPr>
            <a:lvl8pPr marL="3571730" indent="-238115" fontAlgn="base">
              <a:spcBef>
                <a:spcPct val="0"/>
              </a:spcBef>
              <a:spcAft>
                <a:spcPct val="0"/>
              </a:spcAft>
              <a:defRPr>
                <a:solidFill>
                  <a:schemeClr val="tx1"/>
                </a:solidFill>
                <a:latin typeface="Arial" panose="020B0604020202020204" pitchFamily="34" charset="0"/>
              </a:defRPr>
            </a:lvl8pPr>
            <a:lvl9pPr marL="4047961" indent="-23811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FA09874-19F3-479C-89F6-63E6164776C3}" type="slidenum">
              <a:rPr lang="en-US" altLang="en-US" sz="800">
                <a:latin typeface="Times New Roman" panose="02020603050405020304" pitchFamily="18" charset="0"/>
                <a:ea typeface="MS PGothic" panose="020B0600070205080204" pitchFamily="34" charset="-128"/>
              </a:rPr>
              <a:pPr fontAlgn="base">
                <a:spcBef>
                  <a:spcPct val="0"/>
                </a:spcBef>
                <a:spcAft>
                  <a:spcPct val="0"/>
                </a:spcAft>
              </a:pPr>
              <a:t>40</a:t>
            </a:fld>
            <a:endParaRPr lang="en-US" altLang="en-US" sz="800">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3307053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F656A0DC-DAA1-4FB7-8D06-58ED0FDA2552}" type="slidenum">
              <a:rPr lang="en-US" altLang="en-US">
                <a:solidFill>
                  <a:prstClr val="black"/>
                </a:solidFill>
              </a:rPr>
              <a:pPr>
                <a:defRPr/>
              </a:pPr>
              <a:t>4</a:t>
            </a:fld>
            <a:endParaRPr lang="en-US" alt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Tree>
    <p:extLst>
      <p:ext uri="{BB962C8B-B14F-4D97-AF65-F5344CB8AC3E}">
        <p14:creationId xmlns:p14="http://schemas.microsoft.com/office/powerpoint/2010/main" val="29747329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z="1600">
              <a:latin typeface="Helvetica" panose="020B0604020202020204" pitchFamily="34" charset="0"/>
              <a:ea typeface="MS PGothic" panose="020B0600070205080204" pitchFamily="34" charset="-128"/>
              <a:cs typeface="Helvetica" panose="020B0604020202020204" pitchFamily="34" charset="0"/>
            </a:endParaRP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73875" indent="-297644">
              <a:defRPr>
                <a:solidFill>
                  <a:schemeClr val="tx1"/>
                </a:solidFill>
                <a:latin typeface="Arial" panose="020B0604020202020204" pitchFamily="34" charset="0"/>
              </a:defRPr>
            </a:lvl2pPr>
            <a:lvl3pPr marL="1190577" indent="-238115">
              <a:defRPr>
                <a:solidFill>
                  <a:schemeClr val="tx1"/>
                </a:solidFill>
                <a:latin typeface="Arial" panose="020B0604020202020204" pitchFamily="34" charset="0"/>
              </a:defRPr>
            </a:lvl3pPr>
            <a:lvl4pPr marL="1666807" indent="-238115">
              <a:defRPr>
                <a:solidFill>
                  <a:schemeClr val="tx1"/>
                </a:solidFill>
                <a:latin typeface="Arial" panose="020B0604020202020204" pitchFamily="34" charset="0"/>
              </a:defRPr>
            </a:lvl4pPr>
            <a:lvl5pPr marL="2143038" indent="-238115">
              <a:defRPr>
                <a:solidFill>
                  <a:schemeClr val="tx1"/>
                </a:solidFill>
                <a:latin typeface="Arial" panose="020B0604020202020204" pitchFamily="34" charset="0"/>
              </a:defRPr>
            </a:lvl5pPr>
            <a:lvl6pPr marL="2619269" indent="-238115" fontAlgn="base">
              <a:spcBef>
                <a:spcPct val="0"/>
              </a:spcBef>
              <a:spcAft>
                <a:spcPct val="0"/>
              </a:spcAft>
              <a:defRPr>
                <a:solidFill>
                  <a:schemeClr val="tx1"/>
                </a:solidFill>
                <a:latin typeface="Arial" panose="020B0604020202020204" pitchFamily="34" charset="0"/>
              </a:defRPr>
            </a:lvl6pPr>
            <a:lvl7pPr marL="3095499" indent="-238115" fontAlgn="base">
              <a:spcBef>
                <a:spcPct val="0"/>
              </a:spcBef>
              <a:spcAft>
                <a:spcPct val="0"/>
              </a:spcAft>
              <a:defRPr>
                <a:solidFill>
                  <a:schemeClr val="tx1"/>
                </a:solidFill>
                <a:latin typeface="Arial" panose="020B0604020202020204" pitchFamily="34" charset="0"/>
              </a:defRPr>
            </a:lvl7pPr>
            <a:lvl8pPr marL="3571730" indent="-238115" fontAlgn="base">
              <a:spcBef>
                <a:spcPct val="0"/>
              </a:spcBef>
              <a:spcAft>
                <a:spcPct val="0"/>
              </a:spcAft>
              <a:defRPr>
                <a:solidFill>
                  <a:schemeClr val="tx1"/>
                </a:solidFill>
                <a:latin typeface="Arial" panose="020B0604020202020204" pitchFamily="34" charset="0"/>
              </a:defRPr>
            </a:lvl8pPr>
            <a:lvl9pPr marL="4047961" indent="-23811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DC0D658A-1E28-40DC-AC13-98393C8894B3}" type="slidenum">
              <a:rPr lang="en-US" altLang="en-US" sz="800">
                <a:latin typeface="Times New Roman" panose="02020603050405020304" pitchFamily="18" charset="0"/>
                <a:ea typeface="MS PGothic" panose="020B0600070205080204" pitchFamily="34" charset="-128"/>
              </a:rPr>
              <a:pPr fontAlgn="base">
                <a:spcBef>
                  <a:spcPct val="0"/>
                </a:spcBef>
                <a:spcAft>
                  <a:spcPct val="0"/>
                </a:spcAft>
              </a:pPr>
              <a:t>41</a:t>
            </a:fld>
            <a:endParaRPr lang="en-US" altLang="en-US" sz="800">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41445733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z="1600">
              <a:latin typeface="Helvetica" panose="020B0604020202020204" pitchFamily="34" charset="0"/>
              <a:ea typeface="MS PGothic" panose="020B0600070205080204" pitchFamily="34" charset="-128"/>
              <a:cs typeface="Helvetica" panose="020B0604020202020204" pitchFamily="34" charset="0"/>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73875" indent="-297644">
              <a:defRPr>
                <a:solidFill>
                  <a:schemeClr val="tx1"/>
                </a:solidFill>
                <a:latin typeface="Arial" panose="020B0604020202020204" pitchFamily="34" charset="0"/>
              </a:defRPr>
            </a:lvl2pPr>
            <a:lvl3pPr marL="1190577" indent="-238115">
              <a:defRPr>
                <a:solidFill>
                  <a:schemeClr val="tx1"/>
                </a:solidFill>
                <a:latin typeface="Arial" panose="020B0604020202020204" pitchFamily="34" charset="0"/>
              </a:defRPr>
            </a:lvl3pPr>
            <a:lvl4pPr marL="1666807" indent="-238115">
              <a:defRPr>
                <a:solidFill>
                  <a:schemeClr val="tx1"/>
                </a:solidFill>
                <a:latin typeface="Arial" panose="020B0604020202020204" pitchFamily="34" charset="0"/>
              </a:defRPr>
            </a:lvl4pPr>
            <a:lvl5pPr marL="2143038" indent="-238115">
              <a:defRPr>
                <a:solidFill>
                  <a:schemeClr val="tx1"/>
                </a:solidFill>
                <a:latin typeface="Arial" panose="020B0604020202020204" pitchFamily="34" charset="0"/>
              </a:defRPr>
            </a:lvl5pPr>
            <a:lvl6pPr marL="2619269" indent="-238115" fontAlgn="base">
              <a:spcBef>
                <a:spcPct val="0"/>
              </a:spcBef>
              <a:spcAft>
                <a:spcPct val="0"/>
              </a:spcAft>
              <a:defRPr>
                <a:solidFill>
                  <a:schemeClr val="tx1"/>
                </a:solidFill>
                <a:latin typeface="Arial" panose="020B0604020202020204" pitchFamily="34" charset="0"/>
              </a:defRPr>
            </a:lvl6pPr>
            <a:lvl7pPr marL="3095499" indent="-238115" fontAlgn="base">
              <a:spcBef>
                <a:spcPct val="0"/>
              </a:spcBef>
              <a:spcAft>
                <a:spcPct val="0"/>
              </a:spcAft>
              <a:defRPr>
                <a:solidFill>
                  <a:schemeClr val="tx1"/>
                </a:solidFill>
                <a:latin typeface="Arial" panose="020B0604020202020204" pitchFamily="34" charset="0"/>
              </a:defRPr>
            </a:lvl7pPr>
            <a:lvl8pPr marL="3571730" indent="-238115" fontAlgn="base">
              <a:spcBef>
                <a:spcPct val="0"/>
              </a:spcBef>
              <a:spcAft>
                <a:spcPct val="0"/>
              </a:spcAft>
              <a:defRPr>
                <a:solidFill>
                  <a:schemeClr val="tx1"/>
                </a:solidFill>
                <a:latin typeface="Arial" panose="020B0604020202020204" pitchFamily="34" charset="0"/>
              </a:defRPr>
            </a:lvl8pPr>
            <a:lvl9pPr marL="4047961" indent="-23811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244A6FB1-424D-4044-B847-5E3542174A9F}" type="slidenum">
              <a:rPr lang="en-US" altLang="en-US" sz="800">
                <a:latin typeface="Times New Roman" panose="02020603050405020304" pitchFamily="18" charset="0"/>
                <a:ea typeface="MS PGothic" panose="020B0600070205080204" pitchFamily="34" charset="-128"/>
              </a:rPr>
              <a:pPr fontAlgn="base">
                <a:spcBef>
                  <a:spcPct val="0"/>
                </a:spcBef>
                <a:spcAft>
                  <a:spcPct val="0"/>
                </a:spcAft>
              </a:pPr>
              <a:t>43</a:t>
            </a:fld>
            <a:endParaRPr lang="en-US" altLang="en-US" sz="800">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702207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AE231C4-CBEE-49BD-8AD5-7A69C3F8C44C}" type="slidenum">
              <a:rPr lang="en-US" altLang="en-US" smtClean="0"/>
              <a:pPr>
                <a:defRPr/>
              </a:pPr>
              <a:t>5</a:t>
            </a:fld>
            <a:endParaRPr lang="en-US" altLang="en-US"/>
          </a:p>
        </p:txBody>
      </p:sp>
    </p:spTree>
    <p:extLst>
      <p:ext uri="{BB962C8B-B14F-4D97-AF65-F5344CB8AC3E}">
        <p14:creationId xmlns:p14="http://schemas.microsoft.com/office/powerpoint/2010/main" val="1597042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ea typeface="MS PGothic" panose="020B0600070205080204" pitchFamily="34" charset="-128"/>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73875" indent="-297644">
              <a:defRPr>
                <a:solidFill>
                  <a:schemeClr val="tx1"/>
                </a:solidFill>
                <a:latin typeface="Arial" panose="020B0604020202020204" pitchFamily="34" charset="0"/>
              </a:defRPr>
            </a:lvl2pPr>
            <a:lvl3pPr marL="1190577" indent="-238115">
              <a:defRPr>
                <a:solidFill>
                  <a:schemeClr val="tx1"/>
                </a:solidFill>
                <a:latin typeface="Arial" panose="020B0604020202020204" pitchFamily="34" charset="0"/>
              </a:defRPr>
            </a:lvl3pPr>
            <a:lvl4pPr marL="1666807" indent="-238115">
              <a:defRPr>
                <a:solidFill>
                  <a:schemeClr val="tx1"/>
                </a:solidFill>
                <a:latin typeface="Arial" panose="020B0604020202020204" pitchFamily="34" charset="0"/>
              </a:defRPr>
            </a:lvl4pPr>
            <a:lvl5pPr marL="2143038" indent="-238115">
              <a:defRPr>
                <a:solidFill>
                  <a:schemeClr val="tx1"/>
                </a:solidFill>
                <a:latin typeface="Arial" panose="020B0604020202020204" pitchFamily="34" charset="0"/>
              </a:defRPr>
            </a:lvl5pPr>
            <a:lvl6pPr marL="2619269" indent="-238115" fontAlgn="base">
              <a:spcBef>
                <a:spcPct val="0"/>
              </a:spcBef>
              <a:spcAft>
                <a:spcPct val="0"/>
              </a:spcAft>
              <a:defRPr>
                <a:solidFill>
                  <a:schemeClr val="tx1"/>
                </a:solidFill>
                <a:latin typeface="Arial" panose="020B0604020202020204" pitchFamily="34" charset="0"/>
              </a:defRPr>
            </a:lvl6pPr>
            <a:lvl7pPr marL="3095499" indent="-238115" fontAlgn="base">
              <a:spcBef>
                <a:spcPct val="0"/>
              </a:spcBef>
              <a:spcAft>
                <a:spcPct val="0"/>
              </a:spcAft>
              <a:defRPr>
                <a:solidFill>
                  <a:schemeClr val="tx1"/>
                </a:solidFill>
                <a:latin typeface="Arial" panose="020B0604020202020204" pitchFamily="34" charset="0"/>
              </a:defRPr>
            </a:lvl7pPr>
            <a:lvl8pPr marL="3571730" indent="-238115" fontAlgn="base">
              <a:spcBef>
                <a:spcPct val="0"/>
              </a:spcBef>
              <a:spcAft>
                <a:spcPct val="0"/>
              </a:spcAft>
              <a:defRPr>
                <a:solidFill>
                  <a:schemeClr val="tx1"/>
                </a:solidFill>
                <a:latin typeface="Arial" panose="020B0604020202020204" pitchFamily="34" charset="0"/>
              </a:defRPr>
            </a:lvl8pPr>
            <a:lvl9pPr marL="4047961" indent="-23811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02A28E2-C9B1-4CFD-B168-2BFDB94049C7}" type="slidenum">
              <a:rPr lang="en-US" altLang="en-US" sz="800">
                <a:latin typeface="Times New Roman" panose="02020603050405020304" pitchFamily="18" charset="0"/>
                <a:ea typeface="MS PGothic" panose="020B0600070205080204" pitchFamily="34" charset="-128"/>
              </a:rPr>
              <a:pPr fontAlgn="base">
                <a:spcBef>
                  <a:spcPct val="0"/>
                </a:spcBef>
                <a:spcAft>
                  <a:spcPct val="0"/>
                </a:spcAft>
              </a:pPr>
              <a:t>6</a:t>
            </a:fld>
            <a:endParaRPr lang="en-US" altLang="en-US" sz="800">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1620845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To</a:t>
            </a:r>
            <a:r>
              <a:rPr lang="en-CA" baseline="0" dirty="0" smtClean="0"/>
              <a:t> be added</a:t>
            </a:r>
            <a:endParaRPr lang="en-US" dirty="0"/>
          </a:p>
        </p:txBody>
      </p:sp>
      <p:sp>
        <p:nvSpPr>
          <p:cNvPr id="4" name="Slide Number Placeholder 3"/>
          <p:cNvSpPr>
            <a:spLocks noGrp="1"/>
          </p:cNvSpPr>
          <p:nvPr>
            <p:ph type="sldNum" sz="quarter" idx="10"/>
          </p:nvPr>
        </p:nvSpPr>
        <p:spPr/>
        <p:txBody>
          <a:bodyPr/>
          <a:lstStyle/>
          <a:p>
            <a:pPr>
              <a:defRPr/>
            </a:pPr>
            <a:fld id="{5D30C6CC-DEB4-4CB9-8778-02DC15FB9D3D}" type="slidenum">
              <a:rPr lang="en-US" smtClean="0"/>
              <a:pPr>
                <a:defRPr/>
              </a:pPr>
              <a:t>7</a:t>
            </a:fld>
            <a:endParaRPr lang="en-US"/>
          </a:p>
        </p:txBody>
      </p:sp>
    </p:spTree>
    <p:extLst>
      <p:ext uri="{BB962C8B-B14F-4D97-AF65-F5344CB8AC3E}">
        <p14:creationId xmlns:p14="http://schemas.microsoft.com/office/powerpoint/2010/main" val="1667233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ea typeface="MS PGothic" panose="020B0600070205080204" pitchFamily="34" charset="-128"/>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73875" indent="-297644">
              <a:defRPr>
                <a:solidFill>
                  <a:schemeClr val="tx1"/>
                </a:solidFill>
                <a:latin typeface="Arial" panose="020B0604020202020204" pitchFamily="34" charset="0"/>
              </a:defRPr>
            </a:lvl2pPr>
            <a:lvl3pPr marL="1190577" indent="-238115">
              <a:defRPr>
                <a:solidFill>
                  <a:schemeClr val="tx1"/>
                </a:solidFill>
                <a:latin typeface="Arial" panose="020B0604020202020204" pitchFamily="34" charset="0"/>
              </a:defRPr>
            </a:lvl3pPr>
            <a:lvl4pPr marL="1666807" indent="-238115">
              <a:defRPr>
                <a:solidFill>
                  <a:schemeClr val="tx1"/>
                </a:solidFill>
                <a:latin typeface="Arial" panose="020B0604020202020204" pitchFamily="34" charset="0"/>
              </a:defRPr>
            </a:lvl4pPr>
            <a:lvl5pPr marL="2143038" indent="-238115">
              <a:defRPr>
                <a:solidFill>
                  <a:schemeClr val="tx1"/>
                </a:solidFill>
                <a:latin typeface="Arial" panose="020B0604020202020204" pitchFamily="34" charset="0"/>
              </a:defRPr>
            </a:lvl5pPr>
            <a:lvl6pPr marL="2619269" indent="-238115" fontAlgn="base">
              <a:spcBef>
                <a:spcPct val="0"/>
              </a:spcBef>
              <a:spcAft>
                <a:spcPct val="0"/>
              </a:spcAft>
              <a:defRPr>
                <a:solidFill>
                  <a:schemeClr val="tx1"/>
                </a:solidFill>
                <a:latin typeface="Arial" panose="020B0604020202020204" pitchFamily="34" charset="0"/>
              </a:defRPr>
            </a:lvl6pPr>
            <a:lvl7pPr marL="3095499" indent="-238115" fontAlgn="base">
              <a:spcBef>
                <a:spcPct val="0"/>
              </a:spcBef>
              <a:spcAft>
                <a:spcPct val="0"/>
              </a:spcAft>
              <a:defRPr>
                <a:solidFill>
                  <a:schemeClr val="tx1"/>
                </a:solidFill>
                <a:latin typeface="Arial" panose="020B0604020202020204" pitchFamily="34" charset="0"/>
              </a:defRPr>
            </a:lvl7pPr>
            <a:lvl8pPr marL="3571730" indent="-238115" fontAlgn="base">
              <a:spcBef>
                <a:spcPct val="0"/>
              </a:spcBef>
              <a:spcAft>
                <a:spcPct val="0"/>
              </a:spcAft>
              <a:defRPr>
                <a:solidFill>
                  <a:schemeClr val="tx1"/>
                </a:solidFill>
                <a:latin typeface="Arial" panose="020B0604020202020204" pitchFamily="34" charset="0"/>
              </a:defRPr>
            </a:lvl8pPr>
            <a:lvl9pPr marL="4047961" indent="-23811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02A28E2-C9B1-4CFD-B168-2BFDB94049C7}" type="slidenum">
              <a:rPr lang="en-US" altLang="en-US" sz="800">
                <a:latin typeface="Times New Roman" panose="02020603050405020304" pitchFamily="18" charset="0"/>
                <a:ea typeface="MS PGothic" panose="020B0600070205080204" pitchFamily="34" charset="-128"/>
              </a:rPr>
              <a:pPr fontAlgn="base">
                <a:spcBef>
                  <a:spcPct val="0"/>
                </a:spcBef>
                <a:spcAft>
                  <a:spcPct val="0"/>
                </a:spcAft>
              </a:pPr>
              <a:t>8</a:t>
            </a:fld>
            <a:endParaRPr lang="en-US" altLang="en-US" sz="800">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1550545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3237" fontAlgn="base">
              <a:spcBef>
                <a:spcPct val="0"/>
              </a:spcBef>
              <a:spcAft>
                <a:spcPct val="0"/>
              </a:spcAft>
              <a:defRPr/>
            </a:pPr>
            <a:r>
              <a:rPr lang="en-CA" altLang="en-US" sz="1600" dirty="0"/>
              <a:t>Info reviewed/approved by Pascal Verville – Oct 27, 2019 RR</a:t>
            </a:r>
          </a:p>
          <a:p>
            <a:pPr>
              <a:spcBef>
                <a:spcPct val="0"/>
              </a:spcBef>
            </a:pPr>
            <a:endParaRPr lang="en-US" altLang="en-US" sz="1600" dirty="0">
              <a:latin typeface="Helvetica" panose="020B0604020202020204" pitchFamily="34" charset="0"/>
              <a:ea typeface="MS PGothic" panose="020B0600070205080204" pitchFamily="34" charset="-128"/>
              <a:cs typeface="Helvetica" panose="020B0604020202020204" pitchFamily="34" charset="0"/>
            </a:endParaRP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73875" indent="-297644">
              <a:defRPr>
                <a:solidFill>
                  <a:schemeClr val="tx1"/>
                </a:solidFill>
                <a:latin typeface="Arial" panose="020B0604020202020204" pitchFamily="34" charset="0"/>
              </a:defRPr>
            </a:lvl2pPr>
            <a:lvl3pPr marL="1190577" indent="-238115">
              <a:defRPr>
                <a:solidFill>
                  <a:schemeClr val="tx1"/>
                </a:solidFill>
                <a:latin typeface="Arial" panose="020B0604020202020204" pitchFamily="34" charset="0"/>
              </a:defRPr>
            </a:lvl3pPr>
            <a:lvl4pPr marL="1666807" indent="-238115">
              <a:defRPr>
                <a:solidFill>
                  <a:schemeClr val="tx1"/>
                </a:solidFill>
                <a:latin typeface="Arial" panose="020B0604020202020204" pitchFamily="34" charset="0"/>
              </a:defRPr>
            </a:lvl4pPr>
            <a:lvl5pPr marL="2143038" indent="-238115">
              <a:defRPr>
                <a:solidFill>
                  <a:schemeClr val="tx1"/>
                </a:solidFill>
                <a:latin typeface="Arial" panose="020B0604020202020204" pitchFamily="34" charset="0"/>
              </a:defRPr>
            </a:lvl5pPr>
            <a:lvl6pPr marL="2619269" indent="-238115" fontAlgn="base">
              <a:spcBef>
                <a:spcPct val="0"/>
              </a:spcBef>
              <a:spcAft>
                <a:spcPct val="0"/>
              </a:spcAft>
              <a:defRPr>
                <a:solidFill>
                  <a:schemeClr val="tx1"/>
                </a:solidFill>
                <a:latin typeface="Arial" panose="020B0604020202020204" pitchFamily="34" charset="0"/>
              </a:defRPr>
            </a:lvl6pPr>
            <a:lvl7pPr marL="3095499" indent="-238115" fontAlgn="base">
              <a:spcBef>
                <a:spcPct val="0"/>
              </a:spcBef>
              <a:spcAft>
                <a:spcPct val="0"/>
              </a:spcAft>
              <a:defRPr>
                <a:solidFill>
                  <a:schemeClr val="tx1"/>
                </a:solidFill>
                <a:latin typeface="Arial" panose="020B0604020202020204" pitchFamily="34" charset="0"/>
              </a:defRPr>
            </a:lvl7pPr>
            <a:lvl8pPr marL="3571730" indent="-238115" fontAlgn="base">
              <a:spcBef>
                <a:spcPct val="0"/>
              </a:spcBef>
              <a:spcAft>
                <a:spcPct val="0"/>
              </a:spcAft>
              <a:defRPr>
                <a:solidFill>
                  <a:schemeClr val="tx1"/>
                </a:solidFill>
                <a:latin typeface="Arial" panose="020B0604020202020204" pitchFamily="34" charset="0"/>
              </a:defRPr>
            </a:lvl8pPr>
            <a:lvl9pPr marL="4047961" indent="-238115"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19D01419-8049-4546-ACBC-79CF61A5BCBC}" type="slidenum">
              <a:rPr lang="en-US" altLang="en-US" sz="800">
                <a:latin typeface="Times New Roman" panose="02020603050405020304" pitchFamily="18" charset="0"/>
                <a:ea typeface="MS PGothic" panose="020B0600070205080204" pitchFamily="34" charset="-128"/>
              </a:rPr>
              <a:pPr fontAlgn="base">
                <a:spcBef>
                  <a:spcPct val="0"/>
                </a:spcBef>
                <a:spcAft>
                  <a:spcPct val="0"/>
                </a:spcAft>
              </a:pPr>
              <a:t>9</a:t>
            </a:fld>
            <a:endParaRPr lang="en-US" altLang="en-US" sz="800">
              <a:latin typeface="Times New Roman" panose="02020603050405020304" pitchFamily="18" charset="0"/>
              <a:ea typeface="MS PGothic" panose="020B0600070205080204" pitchFamily="34" charset="-128"/>
            </a:endParaRPr>
          </a:p>
        </p:txBody>
      </p:sp>
    </p:spTree>
    <p:extLst>
      <p:ext uri="{BB962C8B-B14F-4D97-AF65-F5344CB8AC3E}">
        <p14:creationId xmlns:p14="http://schemas.microsoft.com/office/powerpoint/2010/main" val="5447455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4D76D74-C057-8D43-91CB-6CDD4C25EC14}" type="datetime1">
              <a:rPr lang="en-CA" smtClean="0"/>
              <a:t>2019-11-07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57062CF-B080-3646-86CE-F9C2886B328D}" type="slidenum">
              <a:rPr lang="en-CA" smtClean="0"/>
              <a:t>‹#›</a:t>
            </a:fld>
            <a:endParaRPr lang="en-CA"/>
          </a:p>
        </p:txBody>
      </p:sp>
      <p:sp>
        <p:nvSpPr>
          <p:cNvPr id="9" name="Title 1">
            <a:extLst>
              <a:ext uri="{FF2B5EF4-FFF2-40B4-BE49-F238E27FC236}">
                <a16:creationId xmlns="" xmlns:a16="http://schemas.microsoft.com/office/drawing/2014/main" id="{44BE548B-19E0-DD4F-A6EE-04B3749ACA76}"/>
              </a:ext>
            </a:extLst>
          </p:cNvPr>
          <p:cNvSpPr>
            <a:spLocks noGrp="1"/>
          </p:cNvSpPr>
          <p:nvPr>
            <p:ph type="ctrTitle"/>
          </p:nvPr>
        </p:nvSpPr>
        <p:spPr>
          <a:xfrm>
            <a:off x="685799" y="545242"/>
            <a:ext cx="7942561" cy="2387600"/>
          </a:xfrm>
        </p:spPr>
        <p:txBody>
          <a:bodyPr anchor="b">
            <a:normAutofit/>
          </a:bodyPr>
          <a:lstStyle>
            <a:lvl1pPr algn="l">
              <a:defRPr sz="4400">
                <a:solidFill>
                  <a:schemeClr val="tx1">
                    <a:lumMod val="65000"/>
                    <a:lumOff val="35000"/>
                  </a:schemeClr>
                </a:solidFill>
              </a:defRPr>
            </a:lvl1pPr>
          </a:lstStyle>
          <a:p>
            <a:r>
              <a:rPr lang="en-US" dirty="0"/>
              <a:t>Click to edit Master title style</a:t>
            </a:r>
          </a:p>
        </p:txBody>
      </p:sp>
      <p:sp>
        <p:nvSpPr>
          <p:cNvPr id="10" name="Subtitle 2">
            <a:extLst>
              <a:ext uri="{FF2B5EF4-FFF2-40B4-BE49-F238E27FC236}">
                <a16:creationId xmlns="" xmlns:a16="http://schemas.microsoft.com/office/drawing/2014/main" id="{2D459FB6-6902-3148-8D84-68ED405F8C12}"/>
              </a:ext>
            </a:extLst>
          </p:cNvPr>
          <p:cNvSpPr>
            <a:spLocks noGrp="1"/>
          </p:cNvSpPr>
          <p:nvPr>
            <p:ph type="subTitle" idx="1"/>
          </p:nvPr>
        </p:nvSpPr>
        <p:spPr>
          <a:xfrm>
            <a:off x="685800" y="3024917"/>
            <a:ext cx="7843603" cy="939981"/>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99366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6AD470-315F-6241-9E36-CE99120ACAC0}" type="datetime1">
              <a:rPr lang="en-CA" smtClean="0"/>
              <a:t>2019-11-07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57062CF-B080-3646-86CE-F9C2886B328D}" type="slidenum">
              <a:rPr lang="en-CA" smtClean="0"/>
              <a:t>‹#›</a:t>
            </a:fld>
            <a:endParaRPr lang="en-CA"/>
          </a:p>
        </p:txBody>
      </p:sp>
    </p:spTree>
    <p:extLst>
      <p:ext uri="{BB962C8B-B14F-4D97-AF65-F5344CB8AC3E}">
        <p14:creationId xmlns:p14="http://schemas.microsoft.com/office/powerpoint/2010/main" val="1679078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B6C757-76C3-CE44-B847-C41A3670427C}" type="datetime1">
              <a:rPr lang="en-CA" smtClean="0"/>
              <a:t>2019-11-07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57062CF-B080-3646-86CE-F9C2886B328D}" type="slidenum">
              <a:rPr lang="en-CA" smtClean="0"/>
              <a:t>‹#›</a:t>
            </a:fld>
            <a:endParaRPr lang="en-CA"/>
          </a:p>
        </p:txBody>
      </p:sp>
    </p:spTree>
    <p:extLst>
      <p:ext uri="{BB962C8B-B14F-4D97-AF65-F5344CB8AC3E}">
        <p14:creationId xmlns:p14="http://schemas.microsoft.com/office/powerpoint/2010/main" val="627461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_TC Bullet Slide">
    <p:spTree>
      <p:nvGrpSpPr>
        <p:cNvPr id="1" name=""/>
        <p:cNvGrpSpPr/>
        <p:nvPr/>
      </p:nvGrpSpPr>
      <p:grpSpPr>
        <a:xfrm>
          <a:off x="0" y="0"/>
          <a:ext cx="0" cy="0"/>
          <a:chOff x="0" y="0"/>
          <a:chExt cx="0" cy="0"/>
        </a:xfrm>
      </p:grpSpPr>
      <p:sp>
        <p:nvSpPr>
          <p:cNvPr id="6" name="Title 3"/>
          <p:cNvSpPr>
            <a:spLocks noGrp="1"/>
          </p:cNvSpPr>
          <p:nvPr>
            <p:ph type="title"/>
          </p:nvPr>
        </p:nvSpPr>
        <p:spPr>
          <a:xfrm>
            <a:off x="685800" y="990600"/>
            <a:ext cx="7772400" cy="1143000"/>
          </a:xfrm>
        </p:spPr>
        <p:txBody>
          <a:bodyPr anchor="t"/>
          <a:lstStyle>
            <a:lvl1pPr>
              <a:defRPr/>
            </a:lvl1pPr>
          </a:lstStyle>
          <a:p>
            <a:r>
              <a:rPr lang="en-US" smtClean="0"/>
              <a:t>Click to edit Master title style</a:t>
            </a:r>
            <a:endParaRPr lang="en-US" dirty="0" smtClean="0"/>
          </a:p>
        </p:txBody>
      </p:sp>
      <p:sp>
        <p:nvSpPr>
          <p:cNvPr id="7" name="Text Placeholder 4"/>
          <p:cNvSpPr>
            <a:spLocks noGrp="1"/>
          </p:cNvSpPr>
          <p:nvPr>
            <p:ph type="body" idx="1"/>
          </p:nvPr>
        </p:nvSpPr>
        <p:spPr>
          <a:xfrm>
            <a:off x="685800" y="2362200"/>
            <a:ext cx="7772400" cy="3505200"/>
          </a:xfrm>
        </p:spPr>
        <p:txBody>
          <a:bodyPr/>
          <a:lstStyle>
            <a:lvl1pPr>
              <a:buNone/>
              <a:defRPr sz="2000"/>
            </a:lvl1pPr>
          </a:lstStyle>
          <a:p>
            <a:pPr lvl="0"/>
            <a:r>
              <a:rPr lang="en-US" smtClean="0"/>
              <a:t>Click to edit Master text styles</a:t>
            </a:r>
          </a:p>
        </p:txBody>
      </p:sp>
      <p:sp>
        <p:nvSpPr>
          <p:cNvPr id="8" name="Title 3"/>
          <p:cNvSpPr>
            <a:spLocks noGrp="1"/>
          </p:cNvSpPr>
          <p:nvPr>
            <p:ph type="title"/>
          </p:nvPr>
        </p:nvSpPr>
        <p:spPr>
          <a:xfrm>
            <a:off x="685800" y="990600"/>
            <a:ext cx="7772400" cy="1143000"/>
          </a:xfrm>
        </p:spPr>
        <p:txBody>
          <a:bodyPr anchor="t"/>
          <a:lstStyle>
            <a:lvl1pPr>
              <a:defRPr baseline="0">
                <a:latin typeface="Arial" pitchFamily="34" charset="0"/>
              </a:defRPr>
            </a:lvl1pPr>
          </a:lstStyle>
          <a:p>
            <a:r>
              <a:rPr lang="en-US" smtClean="0"/>
              <a:t>Click to edit Master title style</a:t>
            </a:r>
            <a:endParaRPr lang="en-US" dirty="0" smtClean="0"/>
          </a:p>
        </p:txBody>
      </p:sp>
      <p:sp>
        <p:nvSpPr>
          <p:cNvPr id="9" name="Text Placeholder 4"/>
          <p:cNvSpPr>
            <a:spLocks noGrp="1"/>
          </p:cNvSpPr>
          <p:nvPr>
            <p:ph type="body" idx="1"/>
          </p:nvPr>
        </p:nvSpPr>
        <p:spPr>
          <a:xfrm>
            <a:off x="685800" y="2362200"/>
            <a:ext cx="7772400" cy="3505200"/>
          </a:xfrm>
        </p:spPr>
        <p:txBody>
          <a:bodyPr/>
          <a:lstStyle>
            <a:lvl1pPr>
              <a:buNone/>
              <a:defRPr sz="2000"/>
            </a:lvl1pPr>
          </a:lstStyle>
          <a:p>
            <a:pPr lvl="0"/>
            <a:r>
              <a:rPr lang="en-US" smtClean="0"/>
              <a:t>Click to edit Master text styles</a:t>
            </a:r>
          </a:p>
        </p:txBody>
      </p:sp>
      <p:sp>
        <p:nvSpPr>
          <p:cNvPr id="10" name="Rectangle 4"/>
          <p:cNvSpPr>
            <a:spLocks noGrp="1" noChangeArrowheads="1"/>
          </p:cNvSpPr>
          <p:nvPr>
            <p:ph type="dt" sz="half" idx="10"/>
          </p:nvPr>
        </p:nvSpPr>
        <p:spPr/>
        <p:txBody>
          <a:bodyPr/>
          <a:lstStyle>
            <a:lvl1pPr>
              <a:defRPr smtClean="0">
                <a:solidFill>
                  <a:prstClr val="black"/>
                </a:solidFill>
              </a:defRPr>
            </a:lvl1pPr>
          </a:lstStyle>
          <a:p>
            <a:pPr>
              <a:defRPr/>
            </a:pPr>
            <a:fld id="{AC9F22C4-BC71-46B3-9D2D-9DA77BA1E545}" type="datetime1">
              <a:rPr lang="en-CA"/>
              <a:pPr>
                <a:defRPr/>
              </a:pPr>
              <a:t>2019-11-07</a:t>
            </a:fld>
            <a:endParaRPr lang="en-US"/>
          </a:p>
        </p:txBody>
      </p:sp>
      <p:sp>
        <p:nvSpPr>
          <p:cNvPr id="11" name="Rectangle 5"/>
          <p:cNvSpPr>
            <a:spLocks noGrp="1" noChangeArrowheads="1"/>
          </p:cNvSpPr>
          <p:nvPr>
            <p:ph type="ftr" sz="quarter" idx="11"/>
          </p:nvPr>
        </p:nvSpPr>
        <p:spPr/>
        <p:txBody>
          <a:bodyPr/>
          <a:lstStyle>
            <a:lvl1pPr>
              <a:defRPr>
                <a:solidFill>
                  <a:prstClr val="black"/>
                </a:solidFill>
              </a:defRPr>
            </a:lvl1pPr>
          </a:lstStyle>
          <a:p>
            <a:pPr>
              <a:defRPr/>
            </a:pPr>
            <a:endParaRPr lang="en-US"/>
          </a:p>
        </p:txBody>
      </p:sp>
      <p:sp>
        <p:nvSpPr>
          <p:cNvPr id="12" name="Rectangle 6"/>
          <p:cNvSpPr>
            <a:spLocks noGrp="1" noChangeArrowheads="1"/>
          </p:cNvSpPr>
          <p:nvPr>
            <p:ph type="sldNum" sz="quarter" idx="12"/>
          </p:nvPr>
        </p:nvSpPr>
        <p:spPr>
          <a:xfrm>
            <a:off x="7300913" y="6556375"/>
            <a:ext cx="1905000" cy="457200"/>
          </a:xfrm>
        </p:spPr>
        <p:txBody>
          <a:bodyPr/>
          <a:lstStyle>
            <a:lvl1pPr>
              <a:defRPr>
                <a:solidFill>
                  <a:prstClr val="black"/>
                </a:solidFill>
              </a:defRPr>
            </a:lvl1pPr>
          </a:lstStyle>
          <a:p>
            <a:pPr>
              <a:defRPr/>
            </a:pPr>
            <a:fld id="{72FE3010-E652-4E97-BDD8-B246AE7F7480}" type="slidenum">
              <a:rPr lang="en-US" altLang="fr-FR"/>
              <a:pPr>
                <a:defRPr/>
              </a:pPr>
              <a:t>‹#›</a:t>
            </a:fld>
            <a:endParaRPr lang="en-US" altLang="fr-FR"/>
          </a:p>
        </p:txBody>
      </p:sp>
    </p:spTree>
    <p:extLst>
      <p:ext uri="{BB962C8B-B14F-4D97-AF65-F5344CB8AC3E}">
        <p14:creationId xmlns:p14="http://schemas.microsoft.com/office/powerpoint/2010/main" val="333309353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3_TC Bullet Slide">
    <p:spTree>
      <p:nvGrpSpPr>
        <p:cNvPr id="1" name=""/>
        <p:cNvGrpSpPr/>
        <p:nvPr/>
      </p:nvGrpSpPr>
      <p:grpSpPr>
        <a:xfrm>
          <a:off x="0" y="0"/>
          <a:ext cx="0" cy="0"/>
          <a:chOff x="0" y="0"/>
          <a:chExt cx="0" cy="0"/>
        </a:xfrm>
      </p:grpSpPr>
      <p:sp>
        <p:nvSpPr>
          <p:cNvPr id="6" name="Title 3"/>
          <p:cNvSpPr>
            <a:spLocks noGrp="1"/>
          </p:cNvSpPr>
          <p:nvPr>
            <p:ph type="title"/>
          </p:nvPr>
        </p:nvSpPr>
        <p:spPr>
          <a:xfrm>
            <a:off x="685800" y="990600"/>
            <a:ext cx="7772400" cy="1143000"/>
          </a:xfrm>
        </p:spPr>
        <p:txBody>
          <a:bodyPr anchor="t"/>
          <a:lstStyle>
            <a:lvl1pPr>
              <a:defRPr/>
            </a:lvl1pPr>
          </a:lstStyle>
          <a:p>
            <a:r>
              <a:rPr lang="en-US" smtClean="0"/>
              <a:t>Click to edit Master title style</a:t>
            </a:r>
            <a:endParaRPr lang="en-US" dirty="0" smtClean="0"/>
          </a:p>
        </p:txBody>
      </p:sp>
      <p:sp>
        <p:nvSpPr>
          <p:cNvPr id="7" name="Text Placeholder 4"/>
          <p:cNvSpPr>
            <a:spLocks noGrp="1"/>
          </p:cNvSpPr>
          <p:nvPr>
            <p:ph type="body" idx="1"/>
          </p:nvPr>
        </p:nvSpPr>
        <p:spPr>
          <a:xfrm>
            <a:off x="685800" y="2362200"/>
            <a:ext cx="7772400" cy="3505200"/>
          </a:xfrm>
        </p:spPr>
        <p:txBody>
          <a:bodyPr/>
          <a:lstStyle>
            <a:lvl1pPr>
              <a:buNone/>
              <a:defRPr sz="2000"/>
            </a:lvl1pPr>
          </a:lstStyle>
          <a:p>
            <a:pPr lvl="0"/>
            <a:r>
              <a:rPr lang="en-US" smtClean="0"/>
              <a:t>Click to edit Master text styles</a:t>
            </a:r>
          </a:p>
        </p:txBody>
      </p:sp>
      <p:sp>
        <p:nvSpPr>
          <p:cNvPr id="8" name="Title 3"/>
          <p:cNvSpPr>
            <a:spLocks noGrp="1"/>
          </p:cNvSpPr>
          <p:nvPr>
            <p:ph type="title"/>
          </p:nvPr>
        </p:nvSpPr>
        <p:spPr>
          <a:xfrm>
            <a:off x="685800" y="990600"/>
            <a:ext cx="7772400" cy="1143000"/>
          </a:xfrm>
        </p:spPr>
        <p:txBody>
          <a:bodyPr anchor="t"/>
          <a:lstStyle>
            <a:lvl1pPr>
              <a:defRPr baseline="0">
                <a:latin typeface="Arial" pitchFamily="34" charset="0"/>
              </a:defRPr>
            </a:lvl1pPr>
          </a:lstStyle>
          <a:p>
            <a:r>
              <a:rPr lang="en-US" smtClean="0"/>
              <a:t>Click to edit Master title style</a:t>
            </a:r>
            <a:endParaRPr lang="en-US" dirty="0" smtClean="0"/>
          </a:p>
        </p:txBody>
      </p:sp>
      <p:sp>
        <p:nvSpPr>
          <p:cNvPr id="9" name="Text Placeholder 4"/>
          <p:cNvSpPr>
            <a:spLocks noGrp="1"/>
          </p:cNvSpPr>
          <p:nvPr>
            <p:ph type="body" idx="1"/>
          </p:nvPr>
        </p:nvSpPr>
        <p:spPr>
          <a:xfrm>
            <a:off x="685800" y="2362200"/>
            <a:ext cx="7772400" cy="3505200"/>
          </a:xfrm>
        </p:spPr>
        <p:txBody>
          <a:bodyPr/>
          <a:lstStyle>
            <a:lvl1pPr>
              <a:buNone/>
              <a:defRPr sz="2000"/>
            </a:lvl1pPr>
          </a:lstStyle>
          <a:p>
            <a:pPr lvl="0"/>
            <a:r>
              <a:rPr lang="en-US" smtClean="0"/>
              <a:t>Click to edit Master text styles</a:t>
            </a:r>
          </a:p>
        </p:txBody>
      </p:sp>
      <p:sp>
        <p:nvSpPr>
          <p:cNvPr id="10" name="Rectangle 4"/>
          <p:cNvSpPr>
            <a:spLocks noGrp="1" noChangeArrowheads="1"/>
          </p:cNvSpPr>
          <p:nvPr>
            <p:ph type="dt" sz="half" idx="10"/>
          </p:nvPr>
        </p:nvSpPr>
        <p:spPr/>
        <p:txBody>
          <a:bodyPr/>
          <a:lstStyle>
            <a:lvl1pPr>
              <a:defRPr smtClean="0"/>
            </a:lvl1pPr>
          </a:lstStyle>
          <a:p>
            <a:pPr>
              <a:defRPr/>
            </a:pPr>
            <a:fld id="{EE6B0E41-CB44-4004-ACE7-539B33351AC7}" type="datetime1">
              <a:rPr lang="en-CA"/>
              <a:pPr>
                <a:defRPr/>
              </a:pPr>
              <a:t>2019-11-07</a:t>
            </a:fld>
            <a:endParaRPr lang="en-US"/>
          </a:p>
        </p:txBody>
      </p:sp>
      <p:sp>
        <p:nvSpPr>
          <p:cNvPr id="11" name="Rectangle 5"/>
          <p:cNvSpPr>
            <a:spLocks noGrp="1" noChangeArrowheads="1"/>
          </p:cNvSpPr>
          <p:nvPr>
            <p:ph type="ftr" sz="quarter" idx="11"/>
          </p:nvPr>
        </p:nvSpPr>
        <p:spPr/>
        <p:txBody>
          <a:bodyPr/>
          <a:lstStyle>
            <a:lvl1pPr>
              <a:defRPr/>
            </a:lvl1pPr>
          </a:lstStyle>
          <a:p>
            <a:pPr>
              <a:defRPr/>
            </a:pPr>
            <a:endParaRPr lang="en-US"/>
          </a:p>
        </p:txBody>
      </p:sp>
      <p:sp>
        <p:nvSpPr>
          <p:cNvPr id="12" name="Rectangle 6"/>
          <p:cNvSpPr>
            <a:spLocks noGrp="1" noChangeArrowheads="1"/>
          </p:cNvSpPr>
          <p:nvPr>
            <p:ph type="sldNum" sz="quarter" idx="12"/>
          </p:nvPr>
        </p:nvSpPr>
        <p:spPr>
          <a:xfrm>
            <a:off x="7300913" y="6556375"/>
            <a:ext cx="1905000" cy="457200"/>
          </a:xfrm>
        </p:spPr>
        <p:txBody>
          <a:bodyPr/>
          <a:lstStyle>
            <a:lvl1pPr>
              <a:defRPr/>
            </a:lvl1pPr>
          </a:lstStyle>
          <a:p>
            <a:pPr>
              <a:defRPr/>
            </a:pPr>
            <a:fld id="{4C06DDF8-95C3-4A63-9E5F-5AE1255B08FC}" type="slidenum">
              <a:rPr lang="en-US" altLang="fr-FR"/>
              <a:pPr>
                <a:defRPr/>
              </a:pPr>
              <a:t>‹#›</a:t>
            </a:fld>
            <a:endParaRPr lang="en-US" altLang="fr-FR"/>
          </a:p>
        </p:txBody>
      </p:sp>
    </p:spTree>
    <p:extLst>
      <p:ext uri="{BB962C8B-B14F-4D97-AF65-F5344CB8AC3E}">
        <p14:creationId xmlns:p14="http://schemas.microsoft.com/office/powerpoint/2010/main" val="195878479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C Bullet Slide">
    <p:spTree>
      <p:nvGrpSpPr>
        <p:cNvPr id="1" name=""/>
        <p:cNvGrpSpPr/>
        <p:nvPr/>
      </p:nvGrpSpPr>
      <p:grpSpPr>
        <a:xfrm>
          <a:off x="0" y="0"/>
          <a:ext cx="0" cy="0"/>
          <a:chOff x="0" y="0"/>
          <a:chExt cx="0" cy="0"/>
        </a:xfrm>
      </p:grpSpPr>
      <p:sp>
        <p:nvSpPr>
          <p:cNvPr id="6" name="Title 3"/>
          <p:cNvSpPr>
            <a:spLocks noGrp="1"/>
          </p:cNvSpPr>
          <p:nvPr>
            <p:ph type="title"/>
          </p:nvPr>
        </p:nvSpPr>
        <p:spPr>
          <a:xfrm>
            <a:off x="685800" y="990600"/>
            <a:ext cx="7772400" cy="1143000"/>
          </a:xfrm>
        </p:spPr>
        <p:txBody>
          <a:bodyPr anchor="t"/>
          <a:lstStyle>
            <a:lvl1pPr>
              <a:defRPr/>
            </a:lvl1pPr>
          </a:lstStyle>
          <a:p>
            <a:r>
              <a:rPr lang="en-US" smtClean="0"/>
              <a:t>Click to edit Master title style</a:t>
            </a:r>
            <a:endParaRPr lang="en-US" dirty="0" smtClean="0"/>
          </a:p>
        </p:txBody>
      </p:sp>
      <p:sp>
        <p:nvSpPr>
          <p:cNvPr id="7" name="Text Placeholder 4"/>
          <p:cNvSpPr>
            <a:spLocks noGrp="1"/>
          </p:cNvSpPr>
          <p:nvPr>
            <p:ph type="body" idx="1"/>
          </p:nvPr>
        </p:nvSpPr>
        <p:spPr>
          <a:xfrm>
            <a:off x="685800" y="2362200"/>
            <a:ext cx="7772400" cy="3505200"/>
          </a:xfrm>
        </p:spPr>
        <p:txBody>
          <a:bodyPr/>
          <a:lstStyle>
            <a:lvl1pPr>
              <a:buNone/>
              <a:defRPr sz="2000"/>
            </a:lvl1pPr>
          </a:lstStyle>
          <a:p>
            <a:pPr lvl="0"/>
            <a:r>
              <a:rPr lang="en-US" smtClean="0"/>
              <a:t>Click to edit Master text styles</a:t>
            </a:r>
          </a:p>
        </p:txBody>
      </p:sp>
      <p:sp>
        <p:nvSpPr>
          <p:cNvPr id="8" name="Title 3"/>
          <p:cNvSpPr>
            <a:spLocks noGrp="1"/>
          </p:cNvSpPr>
          <p:nvPr>
            <p:ph type="title"/>
          </p:nvPr>
        </p:nvSpPr>
        <p:spPr>
          <a:xfrm>
            <a:off x="685800" y="990600"/>
            <a:ext cx="7772400" cy="1143000"/>
          </a:xfrm>
        </p:spPr>
        <p:txBody>
          <a:bodyPr anchor="t"/>
          <a:lstStyle>
            <a:lvl1pPr>
              <a:defRPr baseline="0">
                <a:latin typeface="Arial" pitchFamily="34" charset="0"/>
              </a:defRPr>
            </a:lvl1pPr>
          </a:lstStyle>
          <a:p>
            <a:r>
              <a:rPr lang="en-US" smtClean="0"/>
              <a:t>Click to edit Master title style</a:t>
            </a:r>
            <a:endParaRPr lang="en-US" dirty="0" smtClean="0"/>
          </a:p>
        </p:txBody>
      </p:sp>
      <p:sp>
        <p:nvSpPr>
          <p:cNvPr id="9" name="Text Placeholder 4"/>
          <p:cNvSpPr>
            <a:spLocks noGrp="1"/>
          </p:cNvSpPr>
          <p:nvPr>
            <p:ph type="body" idx="1"/>
          </p:nvPr>
        </p:nvSpPr>
        <p:spPr>
          <a:xfrm>
            <a:off x="685800" y="2362200"/>
            <a:ext cx="7772400" cy="3505200"/>
          </a:xfrm>
        </p:spPr>
        <p:txBody>
          <a:bodyPr/>
          <a:lstStyle>
            <a:lvl1pPr>
              <a:buNone/>
              <a:defRPr sz="2000"/>
            </a:lvl1pPr>
          </a:lstStyle>
          <a:p>
            <a:pPr lvl="0"/>
            <a:r>
              <a:rPr lang="en-US" smtClean="0"/>
              <a:t>Click to edit Master text styles</a:t>
            </a:r>
          </a:p>
        </p:txBody>
      </p:sp>
      <p:sp>
        <p:nvSpPr>
          <p:cNvPr id="10" name="Rectangle 4"/>
          <p:cNvSpPr>
            <a:spLocks noGrp="1" noChangeArrowheads="1"/>
          </p:cNvSpPr>
          <p:nvPr>
            <p:ph type="dt" sz="half" idx="10"/>
          </p:nvPr>
        </p:nvSpPr>
        <p:spPr/>
        <p:txBody>
          <a:bodyPr/>
          <a:lstStyle>
            <a:lvl1pPr>
              <a:defRPr smtClean="0"/>
            </a:lvl1pPr>
          </a:lstStyle>
          <a:p>
            <a:pPr>
              <a:defRPr/>
            </a:pPr>
            <a:fld id="{26558ADC-4DC3-4B73-8117-39616616416E}" type="datetime1">
              <a:rPr lang="en-CA"/>
              <a:pPr>
                <a:defRPr/>
              </a:pPr>
              <a:t>2019-11-07</a:t>
            </a:fld>
            <a:endParaRPr lang="en-US"/>
          </a:p>
        </p:txBody>
      </p:sp>
      <p:sp>
        <p:nvSpPr>
          <p:cNvPr id="11" name="Rectangle 5"/>
          <p:cNvSpPr>
            <a:spLocks noGrp="1" noChangeArrowheads="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27936966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C Bullet Slide">
    <p:spTree>
      <p:nvGrpSpPr>
        <p:cNvPr id="1" name=""/>
        <p:cNvGrpSpPr/>
        <p:nvPr/>
      </p:nvGrpSpPr>
      <p:grpSpPr>
        <a:xfrm>
          <a:off x="0" y="0"/>
          <a:ext cx="0" cy="0"/>
          <a:chOff x="0" y="0"/>
          <a:chExt cx="0" cy="0"/>
        </a:xfrm>
      </p:grpSpPr>
      <p:sp>
        <p:nvSpPr>
          <p:cNvPr id="6" name="Title 3"/>
          <p:cNvSpPr>
            <a:spLocks noGrp="1"/>
          </p:cNvSpPr>
          <p:nvPr>
            <p:ph type="title"/>
          </p:nvPr>
        </p:nvSpPr>
        <p:spPr>
          <a:xfrm>
            <a:off x="685800" y="990600"/>
            <a:ext cx="7772400" cy="1143000"/>
          </a:xfrm>
        </p:spPr>
        <p:txBody>
          <a:bodyPr anchor="t"/>
          <a:lstStyle>
            <a:lvl1pPr>
              <a:defRPr/>
            </a:lvl1pPr>
          </a:lstStyle>
          <a:p>
            <a:r>
              <a:rPr lang="en-US" smtClean="0"/>
              <a:t>Click to edit Master title style</a:t>
            </a:r>
            <a:endParaRPr lang="en-US" dirty="0" smtClean="0"/>
          </a:p>
        </p:txBody>
      </p:sp>
      <p:sp>
        <p:nvSpPr>
          <p:cNvPr id="7" name="Text Placeholder 4"/>
          <p:cNvSpPr>
            <a:spLocks noGrp="1"/>
          </p:cNvSpPr>
          <p:nvPr>
            <p:ph type="body" idx="1"/>
          </p:nvPr>
        </p:nvSpPr>
        <p:spPr>
          <a:xfrm>
            <a:off x="685800" y="2362200"/>
            <a:ext cx="7772400" cy="3505200"/>
          </a:xfrm>
        </p:spPr>
        <p:txBody>
          <a:bodyPr/>
          <a:lstStyle>
            <a:lvl1pPr>
              <a:buNone/>
              <a:defRPr sz="2000"/>
            </a:lvl1pPr>
          </a:lstStyle>
          <a:p>
            <a:pPr lvl="0"/>
            <a:r>
              <a:rPr lang="en-US" smtClean="0"/>
              <a:t>Click to edit Master text styles</a:t>
            </a:r>
          </a:p>
        </p:txBody>
      </p:sp>
      <p:sp>
        <p:nvSpPr>
          <p:cNvPr id="4" name="Date Placeholder 11"/>
          <p:cNvSpPr>
            <a:spLocks noGrp="1"/>
          </p:cNvSpPr>
          <p:nvPr>
            <p:ph type="dt" sz="half" idx="10"/>
          </p:nvPr>
        </p:nvSpPr>
        <p:spPr/>
        <p:txBody>
          <a:bodyPr/>
          <a:lstStyle>
            <a:lvl1pPr>
              <a:defRPr/>
            </a:lvl1pPr>
          </a:lstStyle>
          <a:p>
            <a:pPr>
              <a:defRPr/>
            </a:pPr>
            <a:endParaRPr lang="en-US"/>
          </a:p>
        </p:txBody>
      </p:sp>
      <p:sp>
        <p:nvSpPr>
          <p:cNvPr id="5" name="Slide Number Placeholder 12"/>
          <p:cNvSpPr>
            <a:spLocks noGrp="1"/>
          </p:cNvSpPr>
          <p:nvPr>
            <p:ph type="sldNum" sz="quarter" idx="11"/>
          </p:nvPr>
        </p:nvSpPr>
        <p:spPr>
          <a:xfrm>
            <a:off x="7104063" y="6248400"/>
            <a:ext cx="1905000" cy="457200"/>
          </a:xfrm>
        </p:spPr>
        <p:txBody>
          <a:bodyPr/>
          <a:lstStyle>
            <a:lvl1pPr>
              <a:defRPr/>
            </a:lvl1pPr>
          </a:lstStyle>
          <a:p>
            <a:pPr>
              <a:defRPr/>
            </a:pPr>
            <a:fld id="{32D1A49B-411C-4DC5-81C8-1517BC9C9E9D}" type="slidenum">
              <a:rPr lang="en-US" altLang="en-US"/>
              <a:pPr>
                <a:defRPr/>
              </a:pPr>
              <a:t>‹#›</a:t>
            </a:fld>
            <a:endParaRPr lang="en-US" altLang="en-US"/>
          </a:p>
        </p:txBody>
      </p:sp>
      <p:sp>
        <p:nvSpPr>
          <p:cNvPr id="8" name="Footer Placeholder 13"/>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57648803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9DF7D7-652B-F742-ACEA-A623516F5F61}" type="datetime1">
              <a:rPr lang="en-CA" smtClean="0"/>
              <a:t>2019-11-07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57062CF-B080-3646-86CE-F9C2886B328D}" type="slidenum">
              <a:rPr lang="en-CA" smtClean="0"/>
              <a:t>‹#›</a:t>
            </a:fld>
            <a:endParaRPr lang="en-CA"/>
          </a:p>
        </p:txBody>
      </p:sp>
    </p:spTree>
    <p:extLst>
      <p:ext uri="{BB962C8B-B14F-4D97-AF65-F5344CB8AC3E}">
        <p14:creationId xmlns:p14="http://schemas.microsoft.com/office/powerpoint/2010/main" val="3723485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8139EF-3E98-A44D-876E-2D073A87BA98}" type="datetime1">
              <a:rPr lang="en-CA" smtClean="0"/>
              <a:t>2019-11-07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57062CF-B080-3646-86CE-F9C2886B328D}" type="slidenum">
              <a:rPr lang="en-CA" smtClean="0"/>
              <a:t>‹#›</a:t>
            </a:fld>
            <a:endParaRPr lang="en-CA"/>
          </a:p>
        </p:txBody>
      </p:sp>
    </p:spTree>
    <p:extLst>
      <p:ext uri="{BB962C8B-B14F-4D97-AF65-F5344CB8AC3E}">
        <p14:creationId xmlns:p14="http://schemas.microsoft.com/office/powerpoint/2010/main" val="796334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81D5396-C055-364A-A493-80662ED4E132}" type="datetime1">
              <a:rPr lang="en-CA" smtClean="0"/>
              <a:t>2019-11-07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57062CF-B080-3646-86CE-F9C2886B328D}" type="slidenum">
              <a:rPr lang="en-CA" smtClean="0"/>
              <a:t>‹#›</a:t>
            </a:fld>
            <a:endParaRPr lang="en-CA"/>
          </a:p>
        </p:txBody>
      </p:sp>
    </p:spTree>
    <p:extLst>
      <p:ext uri="{BB962C8B-B14F-4D97-AF65-F5344CB8AC3E}">
        <p14:creationId xmlns:p14="http://schemas.microsoft.com/office/powerpoint/2010/main" val="637241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7F4EF4-DE97-3F47-B6FC-3A3092A0CD20}" type="datetime1">
              <a:rPr lang="en-CA" smtClean="0"/>
              <a:t>2019-11-07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A57062CF-B080-3646-86CE-F9C2886B328D}" type="slidenum">
              <a:rPr lang="en-CA" smtClean="0"/>
              <a:t>‹#›</a:t>
            </a:fld>
            <a:endParaRPr lang="en-CA"/>
          </a:p>
        </p:txBody>
      </p:sp>
    </p:spTree>
    <p:extLst>
      <p:ext uri="{BB962C8B-B14F-4D97-AF65-F5344CB8AC3E}">
        <p14:creationId xmlns:p14="http://schemas.microsoft.com/office/powerpoint/2010/main" val="2393085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296C2DD-3A25-4E4D-A3BD-32E8E684C0A8}" type="datetime1">
              <a:rPr lang="en-CA" smtClean="0"/>
              <a:t>2019-11-07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A57062CF-B080-3646-86CE-F9C2886B328D}" type="slidenum">
              <a:rPr lang="en-CA" smtClean="0"/>
              <a:t>‹#›</a:t>
            </a:fld>
            <a:endParaRPr lang="en-CA"/>
          </a:p>
        </p:txBody>
      </p:sp>
    </p:spTree>
    <p:extLst>
      <p:ext uri="{BB962C8B-B14F-4D97-AF65-F5344CB8AC3E}">
        <p14:creationId xmlns:p14="http://schemas.microsoft.com/office/powerpoint/2010/main" val="4217950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78D255-91C6-1342-8D19-78976280F51C}" type="datetime1">
              <a:rPr lang="en-CA" smtClean="0"/>
              <a:t>2019-11-07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A57062CF-B080-3646-86CE-F9C2886B328D}" type="slidenum">
              <a:rPr lang="en-CA" smtClean="0"/>
              <a:t>‹#›</a:t>
            </a:fld>
            <a:endParaRPr lang="en-CA"/>
          </a:p>
        </p:txBody>
      </p:sp>
    </p:spTree>
    <p:extLst>
      <p:ext uri="{BB962C8B-B14F-4D97-AF65-F5344CB8AC3E}">
        <p14:creationId xmlns:p14="http://schemas.microsoft.com/office/powerpoint/2010/main" val="3296840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DF37E1-F12A-D648-9F4D-00A244895C50}" type="datetime1">
              <a:rPr lang="en-CA" smtClean="0"/>
              <a:t>2019-11-07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57062CF-B080-3646-86CE-F9C2886B328D}" type="slidenum">
              <a:rPr lang="en-CA" smtClean="0"/>
              <a:t>‹#›</a:t>
            </a:fld>
            <a:endParaRPr lang="en-CA"/>
          </a:p>
        </p:txBody>
      </p:sp>
    </p:spTree>
    <p:extLst>
      <p:ext uri="{BB962C8B-B14F-4D97-AF65-F5344CB8AC3E}">
        <p14:creationId xmlns:p14="http://schemas.microsoft.com/office/powerpoint/2010/main" val="3924970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774918C-824C-EC4F-8320-9085A3804599}" type="datetime1">
              <a:rPr lang="en-CA" smtClean="0"/>
              <a:t>2019-11-07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57062CF-B080-3646-86CE-F9C2886B328D}" type="slidenum">
              <a:rPr lang="en-CA" smtClean="0"/>
              <a:t>‹#›</a:t>
            </a:fld>
            <a:endParaRPr lang="en-CA"/>
          </a:p>
        </p:txBody>
      </p:sp>
    </p:spTree>
    <p:extLst>
      <p:ext uri="{BB962C8B-B14F-4D97-AF65-F5344CB8AC3E}">
        <p14:creationId xmlns:p14="http://schemas.microsoft.com/office/powerpoint/2010/main" val="1310651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284792"/>
            <a:ext cx="2057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90E0AA56-D217-EC42-930E-BB880CCEC5CE}" type="datetime1">
              <a:rPr lang="en-CA" smtClean="0"/>
              <a:pPr/>
              <a:t>2019-11-07</a:t>
            </a:fld>
            <a:endParaRPr lang="en-CA"/>
          </a:p>
        </p:txBody>
      </p:sp>
      <p:sp>
        <p:nvSpPr>
          <p:cNvPr id="5" name="Footer Placeholder 4"/>
          <p:cNvSpPr>
            <a:spLocks noGrp="1"/>
          </p:cNvSpPr>
          <p:nvPr>
            <p:ph type="ftr" sz="quarter" idx="3"/>
          </p:nvPr>
        </p:nvSpPr>
        <p:spPr>
          <a:xfrm>
            <a:off x="3028950" y="6284792"/>
            <a:ext cx="30861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372727" y="6284792"/>
            <a:ext cx="508387"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fld id="{A57062CF-B080-3646-86CE-F9C2886B328D}" type="slidenum">
              <a:rPr lang="en-CA" smtClean="0"/>
              <a:pPr/>
              <a:t>‹#›</a:t>
            </a:fld>
            <a:endParaRPr lang="en-CA"/>
          </a:p>
        </p:txBody>
      </p:sp>
    </p:spTree>
    <p:extLst>
      <p:ext uri="{BB962C8B-B14F-4D97-AF65-F5344CB8AC3E}">
        <p14:creationId xmlns:p14="http://schemas.microsoft.com/office/powerpoint/2010/main" val="104581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ftr="0"/>
  <p:txStyles>
    <p:titleStyle>
      <a:lvl1pPr algn="l" defTabSz="914400" rtl="0" eaLnBrk="1" latinLnBrk="0" hangingPunct="1">
        <a:lnSpc>
          <a:spcPct val="90000"/>
        </a:lnSpc>
        <a:spcBef>
          <a:spcPct val="0"/>
        </a:spcBef>
        <a:buNone/>
        <a:defRPr sz="4000" b="1"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3.png"/><Relationship Id="rId5" Type="http://schemas.openxmlformats.org/officeDocument/2006/relationships/notesSlide" Target="../notesSlides/notesSlide11.xml"/><Relationship Id="rId4"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3.png"/><Relationship Id="rId5" Type="http://schemas.openxmlformats.org/officeDocument/2006/relationships/notesSlide" Target="../notesSlides/notesSlide15.xml"/><Relationship Id="rId4"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3.png"/><Relationship Id="rId5" Type="http://schemas.openxmlformats.org/officeDocument/2006/relationships/notesSlide" Target="../notesSlides/notesSlide17.xml"/><Relationship Id="rId4"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7.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tags" Target="../tags/tag34.xml"/></Relationships>
</file>

<file path=ppt/slides/_rels/slide19.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3.png"/><Relationship Id="rId5" Type="http://schemas.openxmlformats.org/officeDocument/2006/relationships/notesSlide" Target="../notesSlides/notesSlide19.xml"/><Relationship Id="rId4"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image" Target="../media/image8.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tags" Target="../tags/tag41.xml"/></Relationships>
</file>

<file path=ppt/slides/_rels/slide21.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3.png"/><Relationship Id="rId5" Type="http://schemas.openxmlformats.org/officeDocument/2006/relationships/notesSlide" Target="../notesSlides/notesSlide21.xml"/><Relationship Id="rId4"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9.jfif"/><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3.png"/><Relationship Id="rId5" Type="http://schemas.openxmlformats.org/officeDocument/2006/relationships/notesSlide" Target="../notesSlides/notesSlide23.xml"/><Relationship Id="rId4"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tags" Target="../tags/tag53.xml"/><Relationship Id="rId7" Type="http://schemas.openxmlformats.org/officeDocument/2006/relationships/image" Target="../media/image10.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tags" Target="../tags/tag54.xml"/></Relationships>
</file>

<file path=ppt/slides/_rels/slide25.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3.png"/><Relationship Id="rId5" Type="http://schemas.openxmlformats.org/officeDocument/2006/relationships/notesSlide" Target="../notesSlides/notesSlide25.xml"/><Relationship Id="rId4"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tags" Target="../tags/tag60.xml"/><Relationship Id="rId7" Type="http://schemas.openxmlformats.org/officeDocument/2006/relationships/image" Target="../media/image11.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notesSlide" Target="../notesSlides/notesSlide26.xml"/><Relationship Id="rId5" Type="http://schemas.openxmlformats.org/officeDocument/2006/relationships/slideLayout" Target="../slideLayouts/slideLayout15.xml"/><Relationship Id="rId4" Type="http://schemas.openxmlformats.org/officeDocument/2006/relationships/tags" Target="../tags/tag6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notesSlide" Target="../notesSlides/notesSlide28.xml"/><Relationship Id="rId4"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3.png"/><Relationship Id="rId5" Type="http://schemas.openxmlformats.org/officeDocument/2006/relationships/notesSlide" Target="../notesSlides/notesSlide29.xml"/><Relationship Id="rId4"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3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image" Target="../media/image19.pn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hyperlink" Target="http://www.tc.gc.ca/eng/tdg/awareness-materials-and-faq-1159.html" TargetMode="External"/><Relationship Id="rId5" Type="http://schemas.openxmlformats.org/officeDocument/2006/relationships/notesSlide" Target="../notesSlides/notesSlide39.xml"/><Relationship Id="rId4"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tags" Target="../tags/tag75.xml"/><Relationship Id="rId7" Type="http://schemas.openxmlformats.org/officeDocument/2006/relationships/hyperlink" Target="http://www.tc.gc.ca/eng/tdg/newsletter-menu-268.htm" TargetMode="Externa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20.png"/><Relationship Id="rId5" Type="http://schemas.openxmlformats.org/officeDocument/2006/relationships/notesSlide" Target="../notesSlides/notesSlide40.xml"/><Relationship Id="rId4"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slideLayout" Target="../slideLayouts/slideLayout6.xml"/><Relationship Id="rId4" Type="http://schemas.openxmlformats.org/officeDocument/2006/relationships/tags" Target="../tags/tag79.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81.xml"/><Relationship Id="rId1" Type="http://schemas.openxmlformats.org/officeDocument/2006/relationships/tags" Target="../tags/tag80.xml"/><Relationship Id="rId4"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notesSlide" Target="../notesSlides/notesSlide9.xml"/><Relationship Id="rId4"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0701CC3-64CE-A24F-9F36-6159719FF1CE}"/>
              </a:ext>
            </a:extLst>
          </p:cNvPr>
          <p:cNvSpPr>
            <a:spLocks noGrp="1"/>
          </p:cNvSpPr>
          <p:nvPr>
            <p:ph type="ctrTitle"/>
          </p:nvPr>
        </p:nvSpPr>
        <p:spPr/>
        <p:txBody>
          <a:bodyPr>
            <a:normAutofit/>
          </a:bodyPr>
          <a:lstStyle/>
          <a:p>
            <a:pPr algn="ctr"/>
            <a:r>
              <a:rPr lang="en-CA" altLang="en-US" sz="2400" dirty="0">
                <a:cs typeface="Tahoma" pitchFamily="34" charset="0"/>
              </a:rPr>
              <a:t>Transportation of Dangerous Goods (TDG)</a:t>
            </a:r>
            <a:r>
              <a:rPr lang="en-CA" altLang="en-US" sz="2000" dirty="0">
                <a:cs typeface="Tahoma" pitchFamily="34" charset="0"/>
              </a:rPr>
              <a:t/>
            </a:r>
            <a:br>
              <a:rPr lang="en-CA" altLang="en-US" sz="2000" dirty="0">
                <a:cs typeface="Tahoma" pitchFamily="34" charset="0"/>
              </a:rPr>
            </a:br>
            <a:r>
              <a:rPr lang="en-CA" altLang="en-US" sz="2000" dirty="0">
                <a:cs typeface="Tahoma" pitchFamily="34" charset="0"/>
              </a:rPr>
              <a:t/>
            </a:r>
            <a:br>
              <a:rPr lang="en-CA" altLang="en-US" sz="2000" dirty="0">
                <a:cs typeface="Tahoma" pitchFamily="34" charset="0"/>
              </a:rPr>
            </a:br>
            <a:r>
              <a:rPr lang="en-CA" altLang="en-US" sz="2000" dirty="0">
                <a:cs typeface="Tahoma" pitchFamily="34" charset="0"/>
              </a:rPr>
              <a:t>Standards and Regulatory Update</a:t>
            </a:r>
            <a:br>
              <a:rPr lang="en-CA" altLang="en-US" sz="2000" dirty="0">
                <a:cs typeface="Tahoma" pitchFamily="34" charset="0"/>
              </a:rPr>
            </a:br>
            <a:r>
              <a:rPr lang="en-CA" altLang="en-US" sz="2000" dirty="0">
                <a:cs typeface="Tahoma" pitchFamily="34" charset="0"/>
              </a:rPr>
              <a:t>CEAEC 2019 Fall Meeting</a:t>
            </a:r>
            <a:br>
              <a:rPr lang="en-CA" altLang="en-US" sz="2000" dirty="0">
                <a:cs typeface="Tahoma" pitchFamily="34" charset="0"/>
              </a:rPr>
            </a:br>
            <a:r>
              <a:rPr lang="en-CA" altLang="en-US" sz="2000" dirty="0">
                <a:cs typeface="Tahoma" pitchFamily="34" charset="0"/>
              </a:rPr>
              <a:t>Ottawa, ON – November 7, 2019</a:t>
            </a:r>
            <a:endParaRPr lang="en-CA" sz="2000" dirty="0"/>
          </a:p>
        </p:txBody>
      </p:sp>
      <p:sp>
        <p:nvSpPr>
          <p:cNvPr id="3" name="Subtitle 2">
            <a:extLst>
              <a:ext uri="{FF2B5EF4-FFF2-40B4-BE49-F238E27FC236}">
                <a16:creationId xmlns="" xmlns:a16="http://schemas.microsoft.com/office/drawing/2014/main" id="{00382555-24DD-A844-82DA-8431A8B33320}"/>
              </a:ext>
            </a:extLst>
          </p:cNvPr>
          <p:cNvSpPr>
            <a:spLocks noGrp="1"/>
          </p:cNvSpPr>
          <p:nvPr>
            <p:ph type="subTitle" idx="1"/>
          </p:nvPr>
        </p:nvSpPr>
        <p:spPr/>
        <p:txBody>
          <a:bodyPr>
            <a:normAutofit fontScale="70000" lnSpcReduction="20000"/>
          </a:bodyPr>
          <a:lstStyle/>
          <a:p>
            <a:r>
              <a:rPr lang="en-CA" u="sng" dirty="0" smtClean="0"/>
              <a:t>Presented by:</a:t>
            </a:r>
          </a:p>
          <a:p>
            <a:r>
              <a:rPr lang="en-CA" dirty="0" smtClean="0"/>
              <a:t>Chris Nowak – Team Lead, Highway Tanks</a:t>
            </a:r>
          </a:p>
          <a:p>
            <a:r>
              <a:rPr lang="en-CA" dirty="0" smtClean="0"/>
              <a:t>Wali Sagaf – Team Lead, UN, Rail and Explosives Packaging</a:t>
            </a:r>
            <a:endParaRPr lang="en-CA" dirty="0"/>
          </a:p>
        </p:txBody>
      </p:sp>
      <p:sp>
        <p:nvSpPr>
          <p:cNvPr id="5" name="TextBox 4"/>
          <p:cNvSpPr txBox="1"/>
          <p:nvPr/>
        </p:nvSpPr>
        <p:spPr>
          <a:xfrm>
            <a:off x="3089536" y="6331131"/>
            <a:ext cx="3135086" cy="276999"/>
          </a:xfrm>
          <a:prstGeom prst="rect">
            <a:avLst/>
          </a:prstGeom>
          <a:noFill/>
        </p:spPr>
        <p:txBody>
          <a:bodyPr wrap="square" rtlCol="0">
            <a:spAutoFit/>
          </a:bodyPr>
          <a:lstStyle/>
          <a:p>
            <a:pPr algn="ctr"/>
            <a:r>
              <a:rPr lang="en-CA" sz="1200" dirty="0" smtClean="0"/>
              <a:t>RDIMS: 15908365</a:t>
            </a:r>
            <a:endParaRPr lang="en-US" sz="1200" dirty="0"/>
          </a:p>
        </p:txBody>
      </p:sp>
    </p:spTree>
    <p:extLst>
      <p:ext uri="{BB962C8B-B14F-4D97-AF65-F5344CB8AC3E}">
        <p14:creationId xmlns:p14="http://schemas.microsoft.com/office/powerpoint/2010/main" val="2259937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custDataLst>
              <p:tags r:id="rId2"/>
            </p:custDataLst>
          </p:nvPr>
        </p:nvSpPr>
        <p:spPr>
          <a:xfrm>
            <a:off x="609600" y="2395538"/>
            <a:ext cx="7772400" cy="1189634"/>
          </a:xfrm>
        </p:spPr>
        <p:txBody>
          <a:bodyPr rtlCol="0">
            <a:normAutofit fontScale="90000"/>
          </a:bodyPr>
          <a:lstStyle/>
          <a:p>
            <a:pPr algn="ctr" fontAlgn="auto">
              <a:spcAft>
                <a:spcPts val="0"/>
              </a:spcAft>
              <a:defRPr/>
            </a:pPr>
            <a:r>
              <a:rPr lang="en-CA" altLang="en-US" sz="4400" dirty="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CSA B620-20 and CSA B621-20</a:t>
            </a:r>
            <a:r>
              <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
            </a:r>
            <a:br>
              <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br>
            <a:r>
              <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Pending Changes</a:t>
            </a:r>
            <a:br>
              <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br>
            <a:endPar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endParaRPr>
          </a:p>
        </p:txBody>
      </p:sp>
      <p:pic>
        <p:nvPicPr>
          <p:cNvPr id="2969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4213" y="4149725"/>
            <a:ext cx="80168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Slide Number Placeholder 2"/>
          <p:cNvSpPr>
            <a:spLocks noGrp="1"/>
          </p:cNvSpPr>
          <p:nvPr>
            <p:ph type="sldNum" sz="quarter" idx="12"/>
          </p:nvPr>
        </p:nvSpPr>
        <p:spPr bwMode="auto">
          <a:xfrm>
            <a:off x="8443913" y="6362700"/>
            <a:ext cx="333516" cy="306183"/>
          </a:xfrm>
          <a:extLst/>
        </p:spPr>
        <p:txBody>
          <a:bodyPr vert="horz" lIns="91440" tIns="45720" rIns="91440" bIns="45720" rtlCol="0" anchor="ctr"/>
          <a:lstStyle/>
          <a:p>
            <a:fld id="{F29E8530-6DF7-4E19-A6FA-E30E127B8829}" type="slidenum">
              <a:rPr lang="en-US" altLang="fr-FR">
                <a:solidFill>
                  <a:schemeClr val="tx1">
                    <a:tint val="75000"/>
                  </a:schemeClr>
                </a:solidFill>
              </a:rPr>
              <a:pPr/>
              <a:t>10</a:t>
            </a:fld>
            <a:endParaRPr lang="en-US" altLang="fr-FR" dirty="0">
              <a:solidFill>
                <a:schemeClr val="tx1">
                  <a:tint val="75000"/>
                </a:schemeClr>
              </a:solidFill>
            </a:endParaRPr>
          </a:p>
        </p:txBody>
      </p:sp>
    </p:spTree>
    <p:custDataLst>
      <p:tags r:id="rId1"/>
    </p:custDataLst>
    <p:extLst>
      <p:ext uri="{BB962C8B-B14F-4D97-AF65-F5344CB8AC3E}">
        <p14:creationId xmlns:p14="http://schemas.microsoft.com/office/powerpoint/2010/main" val="255908612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Grp="1" noChangeArrowheads="1"/>
          </p:cNvSpPr>
          <p:nvPr>
            <p:ph type="title"/>
            <p:custDataLst>
              <p:tags r:id="rId2"/>
            </p:custDataLst>
          </p:nvPr>
        </p:nvSpPr>
        <p:spPr>
          <a:xfrm>
            <a:off x="609600" y="2395538"/>
            <a:ext cx="7772400" cy="576262"/>
          </a:xfrm>
        </p:spPr>
        <p:txBody>
          <a:bodyPr rtlCol="0">
            <a:normAutofit fontScale="90000"/>
          </a:bodyPr>
          <a:lstStyle/>
          <a:p>
            <a:pPr algn="ctr" fontAlgn="auto">
              <a:spcAft>
                <a:spcPts val="0"/>
              </a:spcAft>
              <a:defRPr/>
            </a:pPr>
            <a:r>
              <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CSA B620-20</a:t>
            </a:r>
            <a:br>
              <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br>
            <a:endPar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endParaRPr>
          </a:p>
        </p:txBody>
      </p:sp>
      <p:pic>
        <p:nvPicPr>
          <p:cNvPr id="31747"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4213" y="4149725"/>
            <a:ext cx="80168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Slide Number Placeholder 1"/>
          <p:cNvSpPr txBox="1">
            <a:spLocks/>
          </p:cNvSpPr>
          <p:nvPr>
            <p:custDataLst>
              <p:tags r:id="rId3"/>
            </p:custDataLst>
          </p:nvPr>
        </p:nvSpPr>
        <p:spPr bwMode="auto">
          <a:xfrm>
            <a:off x="7221538" y="6362700"/>
            <a:ext cx="19224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71525">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771525">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771525">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771525">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771525">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771525"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771525"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771525"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771525"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r" eaLnBrk="1" hangingPunct="1">
              <a:lnSpc>
                <a:spcPct val="100000"/>
              </a:lnSpc>
              <a:spcBef>
                <a:spcPct val="0"/>
              </a:spcBef>
              <a:buFontTx/>
              <a:buNone/>
            </a:pPr>
            <a:endParaRPr lang="en-US" altLang="en-US" sz="1100">
              <a:ea typeface="MS PGothic" panose="020B0600070205080204" pitchFamily="34" charset="-128"/>
              <a:cs typeface="Arial" panose="020B0604020202020204" pitchFamily="34" charset="0"/>
            </a:endParaRPr>
          </a:p>
        </p:txBody>
      </p:sp>
      <p:sp>
        <p:nvSpPr>
          <p:cNvPr id="31749" name="Slide Number Placeholder 2"/>
          <p:cNvSpPr>
            <a:spLocks noGrp="1"/>
          </p:cNvSpPr>
          <p:nvPr>
            <p:ph type="sldNum" sz="quarter" idx="12"/>
          </p:nvPr>
        </p:nvSpPr>
        <p:spPr bwMode="auto">
          <a:xfrm>
            <a:off x="8446882" y="6247504"/>
            <a:ext cx="369731" cy="457200"/>
          </a:xfrm>
          <a:extLst/>
        </p:spPr>
        <p:txBody>
          <a:bodyPr vert="horz" lIns="91440" tIns="45720" rIns="91440" bIns="45720" rtlCol="0" anchor="ctr"/>
          <a:lstStyle/>
          <a:p>
            <a:fld id="{132069EF-A587-43E3-A4C9-F34348EEE46C}" type="slidenum">
              <a:rPr lang="en-US" altLang="fr-FR">
                <a:solidFill>
                  <a:schemeClr val="tx1">
                    <a:tint val="75000"/>
                  </a:schemeClr>
                </a:solidFill>
              </a:rPr>
              <a:pPr/>
              <a:t>11</a:t>
            </a:fld>
            <a:endParaRPr lang="en-US" altLang="fr-FR" dirty="0">
              <a:solidFill>
                <a:schemeClr val="tx1">
                  <a:tint val="75000"/>
                </a:schemeClr>
              </a:solidFill>
            </a:endParaRPr>
          </a:p>
        </p:txBody>
      </p:sp>
    </p:spTree>
    <p:custDataLst>
      <p:tags r:id="rId1"/>
    </p:custDataLst>
    <p:extLst>
      <p:ext uri="{BB962C8B-B14F-4D97-AF65-F5344CB8AC3E}">
        <p14:creationId xmlns:p14="http://schemas.microsoft.com/office/powerpoint/2010/main" val="1259231907"/>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Placeholder 4"/>
          <p:cNvSpPr>
            <a:spLocks noGrp="1"/>
          </p:cNvSpPr>
          <p:nvPr>
            <p:ph type="body" idx="1"/>
            <p:custDataLst>
              <p:tags r:id="rId1"/>
            </p:custDataLst>
          </p:nvPr>
        </p:nvSpPr>
        <p:spPr>
          <a:xfrm>
            <a:off x="249238" y="2112963"/>
            <a:ext cx="8570912" cy="4443412"/>
          </a:xfrm>
        </p:spPr>
        <p:txBody>
          <a:bodyPr rtlCol="0">
            <a:normAutofit/>
          </a:bodyPr>
          <a:lstStyle/>
          <a:p>
            <a:pPr marL="0" lvl="1" indent="-400039" fontAlgn="auto">
              <a:spcBef>
                <a:spcPts val="0"/>
              </a:spcBef>
              <a:spcAft>
                <a:spcPts val="0"/>
              </a:spcAft>
              <a:buFontTx/>
              <a:buNone/>
              <a:defRPr/>
            </a:pPr>
            <a:r>
              <a:rPr lang="en-US" altLang="en-US" sz="1800" b="1" dirty="0">
                <a:latin typeface="Helvetica" panose="020B0604020202020204" pitchFamily="34" charset="0"/>
                <a:cs typeface="Helvetica" panose="020B0604020202020204" pitchFamily="34" charset="0"/>
              </a:rPr>
              <a:t>Highway Tanks and TC Portable Tanks</a:t>
            </a:r>
          </a:p>
          <a:p>
            <a:pPr marL="0" indent="0" fontAlgn="auto">
              <a:spcBef>
                <a:spcPts val="0"/>
              </a:spcBef>
              <a:spcAft>
                <a:spcPts val="0"/>
              </a:spcAft>
              <a:defRPr/>
            </a:pPr>
            <a:r>
              <a:rPr lang="en-US" sz="1800" b="1" dirty="0">
                <a:latin typeface="Helvetica" panose="020B0604020202020204" pitchFamily="34" charset="0"/>
                <a:cs typeface="Helvetica" panose="020B0604020202020204" pitchFamily="34" charset="0"/>
              </a:rPr>
              <a:t>CSA </a:t>
            </a:r>
            <a:r>
              <a:rPr lang="en-US" sz="1800" b="1" u="sng" dirty="0">
                <a:latin typeface="Helvetica" panose="020B0604020202020204" pitchFamily="34" charset="0"/>
                <a:cs typeface="Helvetica" panose="020B0604020202020204" pitchFamily="34" charset="0"/>
              </a:rPr>
              <a:t>B620</a:t>
            </a:r>
            <a:r>
              <a:rPr lang="en-US" sz="1800" b="1" dirty="0">
                <a:latin typeface="Helvetica" panose="020B0604020202020204" pitchFamily="34" charset="0"/>
                <a:cs typeface="Helvetica" panose="020B0604020202020204" pitchFamily="34" charset="0"/>
              </a:rPr>
              <a:t>-20 changes</a:t>
            </a:r>
          </a:p>
          <a:p>
            <a:pPr marL="0" indent="0" fontAlgn="auto">
              <a:spcAft>
                <a:spcPts val="0"/>
              </a:spcAft>
              <a:defRPr/>
            </a:pPr>
            <a:endParaRPr lang="fr-CA" sz="1800" b="1" dirty="0">
              <a:latin typeface="Helvetica" panose="020B0604020202020204" pitchFamily="34" charset="0"/>
              <a:cs typeface="Helvetica" panose="020B0604020202020204" pitchFamily="34" charset="0"/>
            </a:endParaRPr>
          </a:p>
          <a:p>
            <a:pPr marL="285750" indent="-285750" fontAlgn="auto">
              <a:spcBef>
                <a:spcPts val="0"/>
              </a:spcBef>
              <a:spcAft>
                <a:spcPts val="0"/>
              </a:spcAft>
              <a:buFont typeface="Arial" panose="020B0604020202020204" pitchFamily="34" charset="0"/>
              <a:buChar char="•"/>
              <a:defRPr/>
            </a:pPr>
            <a:r>
              <a:rPr lang="en-US" sz="1800" dirty="0">
                <a:latin typeface="Helvetica" panose="020B0604020202020204" pitchFamily="34" charset="0"/>
                <a:cs typeface="Helvetica" panose="020B0604020202020204" pitchFamily="34" charset="0"/>
              </a:rPr>
              <a:t>Updated ASME code referencing dynamically to the latest edition of the ASME code.</a:t>
            </a:r>
          </a:p>
          <a:p>
            <a:pPr marL="285750" indent="-285750" fontAlgn="auto">
              <a:spcBef>
                <a:spcPts val="0"/>
              </a:spcBef>
              <a:spcAft>
                <a:spcPts val="0"/>
              </a:spcAft>
              <a:buFont typeface="Arial" panose="020B0604020202020204" pitchFamily="34" charset="0"/>
              <a:buChar char="•"/>
              <a:defRPr/>
            </a:pPr>
            <a:endParaRPr lang="en-US" sz="1800" dirty="0">
              <a:latin typeface="Helvetica" panose="020B0604020202020204" pitchFamily="34" charset="0"/>
              <a:cs typeface="Helvetica" panose="020B0604020202020204" pitchFamily="34" charset="0"/>
            </a:endParaRPr>
          </a:p>
          <a:p>
            <a:pPr marL="285750" indent="-285750" fontAlgn="auto">
              <a:spcBef>
                <a:spcPts val="0"/>
              </a:spcBef>
              <a:spcAft>
                <a:spcPts val="0"/>
              </a:spcAft>
              <a:buFont typeface="Arial" panose="020B0604020202020204" pitchFamily="34" charset="0"/>
              <a:buChar char="•"/>
              <a:defRPr/>
            </a:pPr>
            <a:r>
              <a:rPr lang="en-US" sz="1800" dirty="0">
                <a:latin typeface="Helvetica" panose="020B0604020202020204" pitchFamily="34" charset="0"/>
                <a:cs typeface="Helvetica" panose="020B0604020202020204" pitchFamily="34" charset="0"/>
              </a:rPr>
              <a:t>Revised tank securement requirements for all tanks.</a:t>
            </a:r>
          </a:p>
          <a:p>
            <a:pPr marL="285750" indent="-285750" fontAlgn="auto">
              <a:spcBef>
                <a:spcPts val="0"/>
              </a:spcBef>
              <a:spcAft>
                <a:spcPts val="0"/>
              </a:spcAft>
              <a:buFont typeface="Arial" panose="020B0604020202020204" pitchFamily="34" charset="0"/>
              <a:buChar char="•"/>
              <a:defRPr/>
            </a:pPr>
            <a:endParaRPr lang="en-US" sz="1800" dirty="0">
              <a:latin typeface="Helvetica" panose="020B0604020202020204" pitchFamily="34" charset="0"/>
              <a:cs typeface="Helvetica" panose="020B0604020202020204" pitchFamily="34" charset="0"/>
            </a:endParaRPr>
          </a:p>
          <a:p>
            <a:pPr marL="285750" indent="-285750" fontAlgn="auto">
              <a:spcBef>
                <a:spcPts val="0"/>
              </a:spcBef>
              <a:spcAft>
                <a:spcPts val="0"/>
              </a:spcAft>
              <a:buFont typeface="Arial" panose="020B0604020202020204" pitchFamily="34" charset="0"/>
              <a:buChar char="•"/>
              <a:defRPr/>
            </a:pPr>
            <a:r>
              <a:rPr lang="en-US" sz="1800" dirty="0" smtClean="0">
                <a:latin typeface="Helvetica" panose="020B0604020202020204" pitchFamily="34" charset="0"/>
                <a:cs typeface="Helvetica" panose="020B0604020202020204" pitchFamily="34" charset="0"/>
              </a:rPr>
              <a:t>New pressure gauge selection and calibration requirements for pressure tests.</a:t>
            </a:r>
          </a:p>
          <a:p>
            <a:pPr marL="285750" indent="-285750" fontAlgn="auto">
              <a:spcBef>
                <a:spcPts val="0"/>
              </a:spcBef>
              <a:spcAft>
                <a:spcPts val="0"/>
              </a:spcAft>
              <a:buFont typeface="Arial" panose="020B0604020202020204" pitchFamily="34" charset="0"/>
              <a:buChar char="•"/>
              <a:defRPr/>
            </a:pPr>
            <a:endParaRPr lang="en-US" sz="1800" dirty="0" smtClean="0">
              <a:latin typeface="Helvetica" panose="020B0604020202020204" pitchFamily="34" charset="0"/>
              <a:cs typeface="Helvetica" panose="020B0604020202020204" pitchFamily="34" charset="0"/>
            </a:endParaRPr>
          </a:p>
          <a:p>
            <a:pPr marL="285750" indent="-285750" fontAlgn="auto">
              <a:spcBef>
                <a:spcPts val="0"/>
              </a:spcBef>
              <a:spcAft>
                <a:spcPts val="0"/>
              </a:spcAft>
              <a:buFont typeface="Arial" panose="020B0604020202020204" pitchFamily="34" charset="0"/>
              <a:buChar char="•"/>
              <a:defRPr/>
            </a:pPr>
            <a:r>
              <a:rPr lang="en-US" sz="1800" dirty="0" smtClean="0">
                <a:latin typeface="Helvetica" panose="020B0604020202020204" pitchFamily="34" charset="0"/>
                <a:cs typeface="Helvetica" panose="020B0604020202020204" pitchFamily="34" charset="0"/>
              </a:rPr>
              <a:t>Revised thickness testing requirements.</a:t>
            </a:r>
          </a:p>
          <a:p>
            <a:pPr marL="285750" indent="-285750" fontAlgn="auto">
              <a:spcBef>
                <a:spcPts val="0"/>
              </a:spcBef>
              <a:spcAft>
                <a:spcPts val="0"/>
              </a:spcAft>
              <a:buFont typeface="Arial" panose="020B0604020202020204" pitchFamily="34" charset="0"/>
              <a:buChar char="•"/>
              <a:defRPr/>
            </a:pPr>
            <a:endParaRPr lang="en-US" sz="1800" dirty="0" smtClean="0">
              <a:latin typeface="Helvetica" panose="020B0604020202020204" pitchFamily="34" charset="0"/>
              <a:cs typeface="Helvetica" panose="020B0604020202020204" pitchFamily="34" charset="0"/>
            </a:endParaRPr>
          </a:p>
          <a:p>
            <a:pPr marL="285750" indent="-285750" fontAlgn="auto">
              <a:spcBef>
                <a:spcPts val="0"/>
              </a:spcBef>
              <a:spcAft>
                <a:spcPts val="0"/>
              </a:spcAft>
              <a:buFont typeface="Arial" panose="020B0604020202020204" pitchFamily="34" charset="0"/>
              <a:buChar char="•"/>
              <a:defRPr/>
            </a:pPr>
            <a:r>
              <a:rPr lang="en-US" sz="1800" dirty="0" smtClean="0">
                <a:latin typeface="Helvetica" panose="020B0604020202020204" pitchFamily="34" charset="0"/>
                <a:cs typeface="Helvetica" panose="020B0604020202020204" pitchFamily="34" charset="0"/>
              </a:rPr>
              <a:t>Revised pressure testing requirements.</a:t>
            </a:r>
          </a:p>
          <a:p>
            <a:pPr marL="285750" indent="-285750" fontAlgn="auto">
              <a:spcBef>
                <a:spcPts val="0"/>
              </a:spcBef>
              <a:spcAft>
                <a:spcPts val="0"/>
              </a:spcAft>
              <a:buFont typeface="Arial" panose="020B0604020202020204" pitchFamily="34" charset="0"/>
              <a:buChar char="•"/>
              <a:defRPr/>
            </a:pPr>
            <a:endParaRPr lang="en-US" sz="1800" dirty="0" smtClean="0">
              <a:latin typeface="Helvetica" panose="020B0604020202020204" pitchFamily="34" charset="0"/>
              <a:cs typeface="Helvetica" panose="020B0604020202020204" pitchFamily="34" charset="0"/>
            </a:endParaRPr>
          </a:p>
          <a:p>
            <a:pPr marL="285750" indent="-285750" fontAlgn="auto">
              <a:spcBef>
                <a:spcPts val="0"/>
              </a:spcBef>
              <a:spcAft>
                <a:spcPts val="0"/>
              </a:spcAft>
              <a:buFont typeface="Arial" panose="020B0604020202020204" pitchFamily="34" charset="0"/>
              <a:buChar char="•"/>
              <a:defRPr/>
            </a:pPr>
            <a:r>
              <a:rPr lang="en-US" sz="1800" dirty="0" smtClean="0">
                <a:latin typeface="Helvetica" panose="020B0604020202020204" pitchFamily="34" charset="0"/>
                <a:cs typeface="Helvetica" panose="020B0604020202020204" pitchFamily="34" charset="0"/>
              </a:rPr>
              <a:t>Revised Inspection and Test reporting requirements.</a:t>
            </a:r>
          </a:p>
          <a:p>
            <a:pPr marL="342802" lvl="1" indent="-342802" fontAlgn="auto">
              <a:spcBef>
                <a:spcPts val="1200"/>
              </a:spcBef>
              <a:spcAft>
                <a:spcPts val="600"/>
              </a:spcAft>
              <a:buFontTx/>
              <a:buChar char="•"/>
              <a:defRPr/>
            </a:pPr>
            <a:endParaRPr lang="en-US" sz="1600" dirty="0">
              <a:latin typeface="Helvetica" panose="020B0604020202020204" pitchFamily="34" charset="0"/>
              <a:ea typeface="ヒラギノ角ゴ Pro W3"/>
            </a:endParaRPr>
          </a:p>
          <a:p>
            <a:pPr marL="0" indent="0" fontAlgn="auto">
              <a:spcBef>
                <a:spcPts val="0"/>
              </a:spcBef>
              <a:spcAft>
                <a:spcPts val="0"/>
              </a:spcAft>
              <a:defRPr/>
            </a:pPr>
            <a:endParaRPr lang="en-US" altLang="en-US" sz="1600" dirty="0">
              <a:latin typeface="Helvetica" panose="020B0604020202020204" pitchFamily="34" charset="0"/>
              <a:ea typeface="ヒラギノ角ゴ Pro W3"/>
            </a:endParaRPr>
          </a:p>
          <a:p>
            <a:pPr marL="0" indent="0" fontAlgn="auto">
              <a:spcBef>
                <a:spcPts val="800"/>
              </a:spcBef>
              <a:spcAft>
                <a:spcPts val="0"/>
              </a:spcAft>
              <a:defRPr/>
            </a:pPr>
            <a:endParaRPr lang="en-US" dirty="0">
              <a:latin typeface="Helvetica" panose="020B0604020202020204" pitchFamily="34" charset="0"/>
              <a:cs typeface="Helvetica" panose="020B0604020202020204" pitchFamily="34" charset="0"/>
            </a:endParaRPr>
          </a:p>
        </p:txBody>
      </p:sp>
      <p:sp>
        <p:nvSpPr>
          <p:cNvPr id="49155" name="Rectangle 4"/>
          <p:cNvSpPr>
            <a:spLocks noGrp="1" noChangeArrowheads="1"/>
          </p:cNvSpPr>
          <p:nvPr>
            <p:ph type="title"/>
            <p:custDataLst>
              <p:tags r:id="rId2"/>
            </p:custDataLst>
          </p:nvPr>
        </p:nvSpPr>
        <p:spPr>
          <a:xfrm>
            <a:off x="249238" y="543259"/>
            <a:ext cx="7850187" cy="936625"/>
          </a:xfrm>
        </p:spPr>
        <p:txBody>
          <a:bodyPr rtlCol="0" anchor="ctr">
            <a:normAutofit fontScale="90000"/>
          </a:bodyPr>
          <a:lstStyle/>
          <a:p>
            <a:pPr fontAlgn="auto">
              <a:spcAft>
                <a:spcPts val="0"/>
              </a:spcAft>
              <a:defRPr/>
            </a:pPr>
            <a:r>
              <a:rPr lang="en-US" sz="3000" dirty="0" smtClean="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rPr>
              <a:t/>
            </a:r>
            <a:br>
              <a:rPr lang="en-US" sz="3000" dirty="0" smtClean="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rPr>
            </a:br>
            <a:r>
              <a:rPr lang="en-US" sz="3000" dirty="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rPr>
              <a:t>CSA B620-20</a:t>
            </a:r>
            <a:r>
              <a:rPr lang="en-US" sz="3000" dirty="0" smtClean="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rPr>
              <a:t/>
            </a:r>
            <a:br>
              <a:rPr lang="en-US" sz="3000" dirty="0" smtClean="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rPr>
            </a:br>
            <a:r>
              <a:rPr lang="en-US" sz="2000" i="1" dirty="0" smtClean="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rPr>
              <a:t>Pending Changes  </a:t>
            </a:r>
            <a:endParaRPr lang="en-US" sz="2000" i="1" dirty="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endParaRPr>
          </a:p>
        </p:txBody>
      </p:sp>
      <p:sp>
        <p:nvSpPr>
          <p:cNvPr id="7" name="Line 9"/>
          <p:cNvSpPr>
            <a:spLocks noChangeShapeType="1"/>
          </p:cNvSpPr>
          <p:nvPr/>
        </p:nvSpPr>
        <p:spPr bwMode="auto">
          <a:xfrm>
            <a:off x="249238" y="1613853"/>
            <a:ext cx="8686800" cy="0"/>
          </a:xfrm>
          <a:prstGeom prst="line">
            <a:avLst/>
          </a:prstGeom>
          <a:noFill/>
          <a:ln w="9525">
            <a:solidFill>
              <a:srgbClr val="B2B2B2"/>
            </a:solidFill>
            <a:miter lim="800000"/>
            <a:headEnd/>
            <a:tailEnd/>
          </a:ln>
          <a:effectLst/>
        </p:spPr>
        <p:txBody>
          <a:bodyPr wrap="none"/>
          <a:lstStyle/>
          <a:p>
            <a:pPr eaLnBrk="1" fontAlgn="auto" hangingPunct="1">
              <a:spcBef>
                <a:spcPts val="0"/>
              </a:spcBef>
              <a:spcAft>
                <a:spcPts val="0"/>
              </a:spcAft>
              <a:defRPr/>
            </a:pPr>
            <a:endParaRPr lang="en-CA" sz="2000" dirty="0">
              <a:latin typeface="+mj-lt"/>
              <a:ea typeface="ＭＳ Ｐゴシック" pitchFamily="-110" charset="-128"/>
            </a:endParaRPr>
          </a:p>
        </p:txBody>
      </p:sp>
      <p:sp>
        <p:nvSpPr>
          <p:cNvPr id="3" name="Slide Number Placeholder 2"/>
          <p:cNvSpPr>
            <a:spLocks noGrp="1"/>
          </p:cNvSpPr>
          <p:nvPr>
            <p:ph type="sldNum" sz="quarter" idx="12"/>
          </p:nvPr>
        </p:nvSpPr>
        <p:spPr>
          <a:xfrm>
            <a:off x="8347515" y="6221397"/>
            <a:ext cx="472635" cy="457200"/>
          </a:xfrm>
        </p:spPr>
        <p:txBody>
          <a:bodyPr/>
          <a:lstStyle/>
          <a:p>
            <a:pPr>
              <a:defRPr/>
            </a:pPr>
            <a:fld id="{D3D25909-D940-4DBC-B8D6-6CC7CD0335AF}" type="slidenum">
              <a:rPr lang="en-US" altLang="fr-FR" smtClean="0"/>
              <a:pPr>
                <a:defRPr/>
              </a:pPr>
              <a:t>12</a:t>
            </a:fld>
            <a:endParaRPr lang="en-US" altLang="fr-FR" dirty="0"/>
          </a:p>
        </p:txBody>
      </p:sp>
    </p:spTree>
    <p:extLst>
      <p:ext uri="{BB962C8B-B14F-4D97-AF65-F5344CB8AC3E}">
        <p14:creationId xmlns:p14="http://schemas.microsoft.com/office/powerpoint/2010/main" val="2173310057"/>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Placeholder 4"/>
          <p:cNvSpPr>
            <a:spLocks noGrp="1"/>
          </p:cNvSpPr>
          <p:nvPr>
            <p:ph type="body" idx="1"/>
            <p:custDataLst>
              <p:tags r:id="rId1"/>
            </p:custDataLst>
          </p:nvPr>
        </p:nvSpPr>
        <p:spPr>
          <a:xfrm>
            <a:off x="249238" y="2112963"/>
            <a:ext cx="8426450" cy="3816350"/>
          </a:xfrm>
        </p:spPr>
        <p:txBody>
          <a:bodyPr rtlCol="0">
            <a:normAutofit/>
          </a:bodyPr>
          <a:lstStyle/>
          <a:p>
            <a:pPr marL="0" lvl="1" indent="-400039" fontAlgn="auto">
              <a:spcBef>
                <a:spcPts val="0"/>
              </a:spcBef>
              <a:spcAft>
                <a:spcPts val="0"/>
              </a:spcAft>
              <a:buFontTx/>
              <a:buNone/>
              <a:defRPr/>
            </a:pPr>
            <a:r>
              <a:rPr lang="en-US" altLang="en-US" sz="1800" b="1" dirty="0">
                <a:latin typeface="Helvetica" panose="020B0604020202020204" pitchFamily="34" charset="0"/>
                <a:cs typeface="Helvetica" panose="020B0604020202020204" pitchFamily="34" charset="0"/>
              </a:rPr>
              <a:t>Highway Tanks and TC Portable Tanks</a:t>
            </a:r>
          </a:p>
          <a:p>
            <a:pPr marL="0" indent="0" fontAlgn="auto">
              <a:spcBef>
                <a:spcPts val="0"/>
              </a:spcBef>
              <a:spcAft>
                <a:spcPts val="0"/>
              </a:spcAft>
              <a:defRPr/>
            </a:pPr>
            <a:r>
              <a:rPr lang="en-US" sz="1800" b="1" dirty="0">
                <a:latin typeface="Helvetica" panose="020B0604020202020204" pitchFamily="34" charset="0"/>
                <a:cs typeface="Helvetica" panose="020B0604020202020204" pitchFamily="34" charset="0"/>
              </a:rPr>
              <a:t>CSA </a:t>
            </a:r>
            <a:r>
              <a:rPr lang="en-US" sz="1800" b="1" u="sng" dirty="0">
                <a:latin typeface="Helvetica" panose="020B0604020202020204" pitchFamily="34" charset="0"/>
                <a:cs typeface="Helvetica" panose="020B0604020202020204" pitchFamily="34" charset="0"/>
              </a:rPr>
              <a:t>B620</a:t>
            </a:r>
            <a:r>
              <a:rPr lang="en-US" sz="1800" b="1" dirty="0">
                <a:latin typeface="Helvetica" panose="020B0604020202020204" pitchFamily="34" charset="0"/>
                <a:cs typeface="Helvetica" panose="020B0604020202020204" pitchFamily="34" charset="0"/>
              </a:rPr>
              <a:t>-20 changes</a:t>
            </a:r>
          </a:p>
          <a:p>
            <a:pPr marL="0" indent="0" fontAlgn="auto">
              <a:spcAft>
                <a:spcPts val="0"/>
              </a:spcAft>
              <a:defRPr/>
            </a:pPr>
            <a:endParaRPr lang="fr-CA" sz="1800" b="1" dirty="0">
              <a:latin typeface="Helvetica" panose="020B0604020202020204" pitchFamily="34" charset="0"/>
              <a:cs typeface="Helvetica" panose="020B0604020202020204" pitchFamily="34" charset="0"/>
            </a:endParaRPr>
          </a:p>
          <a:p>
            <a:pPr marL="0" indent="0" fontAlgn="auto">
              <a:spcBef>
                <a:spcPts val="0"/>
              </a:spcBef>
              <a:spcAft>
                <a:spcPts val="0"/>
              </a:spcAft>
              <a:defRPr/>
            </a:pPr>
            <a:endParaRPr lang="en-US" sz="1800" dirty="0">
              <a:latin typeface="Helvetica" panose="020B0604020202020204" pitchFamily="34" charset="0"/>
              <a:cs typeface="Helvetica" panose="020B0604020202020204" pitchFamily="34" charset="0"/>
            </a:endParaRPr>
          </a:p>
          <a:p>
            <a:pPr marL="285750" indent="-285750" fontAlgn="auto">
              <a:spcBef>
                <a:spcPts val="0"/>
              </a:spcBef>
              <a:spcAft>
                <a:spcPts val="0"/>
              </a:spcAft>
              <a:buFont typeface="Arial" panose="020B0604020202020204" pitchFamily="34" charset="0"/>
              <a:buChar char="•"/>
              <a:defRPr/>
            </a:pPr>
            <a:r>
              <a:rPr lang="en-US" sz="1800" dirty="0">
                <a:latin typeface="Helvetica" panose="020B0604020202020204" pitchFamily="34" charset="0"/>
                <a:cs typeface="Helvetica" panose="020B0604020202020204" pitchFamily="34" charset="0"/>
              </a:rPr>
              <a:t>Revised insulation requirements for TC 423 </a:t>
            </a:r>
            <a:r>
              <a:rPr lang="en-US" sz="1800" dirty="0" smtClean="0">
                <a:latin typeface="Helvetica" panose="020B0604020202020204" pitchFamily="34" charset="0"/>
                <a:cs typeface="Helvetica" panose="020B0604020202020204" pitchFamily="34" charset="0"/>
              </a:rPr>
              <a:t>tanks (insulation already optional with B620-14).</a:t>
            </a:r>
            <a:endParaRPr lang="en-US" sz="1800" dirty="0">
              <a:latin typeface="Helvetica" panose="020B0604020202020204" pitchFamily="34" charset="0"/>
              <a:cs typeface="Helvetica" panose="020B0604020202020204" pitchFamily="34" charset="0"/>
            </a:endParaRPr>
          </a:p>
          <a:p>
            <a:pPr marL="285750" indent="-285750" fontAlgn="auto">
              <a:spcBef>
                <a:spcPts val="0"/>
              </a:spcBef>
              <a:spcAft>
                <a:spcPts val="0"/>
              </a:spcAft>
              <a:buFont typeface="Arial" panose="020B0604020202020204" pitchFamily="34" charset="0"/>
              <a:buChar char="•"/>
              <a:defRPr/>
            </a:pPr>
            <a:endParaRPr lang="en-US" sz="1800" dirty="0">
              <a:latin typeface="Helvetica" panose="020B0604020202020204" pitchFamily="34" charset="0"/>
              <a:cs typeface="Helvetica" panose="020B0604020202020204" pitchFamily="34" charset="0"/>
            </a:endParaRPr>
          </a:p>
          <a:p>
            <a:pPr marL="285750" indent="-285750" fontAlgn="auto">
              <a:spcBef>
                <a:spcPts val="0"/>
              </a:spcBef>
              <a:spcAft>
                <a:spcPts val="0"/>
              </a:spcAft>
              <a:buFont typeface="Arial" panose="020B0604020202020204" pitchFamily="34" charset="0"/>
              <a:buChar char="•"/>
              <a:defRPr/>
            </a:pPr>
            <a:r>
              <a:rPr lang="en-US" sz="1800" dirty="0">
                <a:latin typeface="Helvetica" panose="020B0604020202020204" pitchFamily="34" charset="0"/>
                <a:cs typeface="Helvetica" panose="020B0604020202020204" pitchFamily="34" charset="0"/>
              </a:rPr>
              <a:t>Updated tank Inspector and Tester training and qualification </a:t>
            </a:r>
            <a:r>
              <a:rPr lang="en-US" sz="1800" dirty="0" smtClean="0">
                <a:latin typeface="Helvetica" panose="020B0604020202020204" pitchFamily="34" charset="0"/>
                <a:cs typeface="Helvetica" panose="020B0604020202020204" pitchFamily="34" charset="0"/>
              </a:rPr>
              <a:t>requirements.</a:t>
            </a:r>
            <a:endParaRPr lang="en-US" sz="1800" dirty="0">
              <a:latin typeface="Helvetica" panose="020B0604020202020204" pitchFamily="34" charset="0"/>
              <a:cs typeface="Helvetica" panose="020B0604020202020204" pitchFamily="34" charset="0"/>
            </a:endParaRPr>
          </a:p>
          <a:p>
            <a:pPr marL="285750" indent="-285750" fontAlgn="auto">
              <a:spcBef>
                <a:spcPts val="0"/>
              </a:spcBef>
              <a:spcAft>
                <a:spcPts val="0"/>
              </a:spcAft>
              <a:buFont typeface="Arial" panose="020B0604020202020204" pitchFamily="34" charset="0"/>
              <a:buChar char="•"/>
              <a:defRPr/>
            </a:pPr>
            <a:endParaRPr lang="en-US" sz="1800" dirty="0">
              <a:latin typeface="Helvetica" panose="020B0604020202020204" pitchFamily="34" charset="0"/>
              <a:cs typeface="Helvetica" panose="020B0604020202020204" pitchFamily="34" charset="0"/>
            </a:endParaRPr>
          </a:p>
          <a:p>
            <a:pPr marL="285750" indent="-285750" fontAlgn="auto">
              <a:spcBef>
                <a:spcPts val="0"/>
              </a:spcBef>
              <a:spcAft>
                <a:spcPts val="0"/>
              </a:spcAft>
              <a:buFont typeface="Arial" panose="020B0604020202020204" pitchFamily="34" charset="0"/>
              <a:buChar char="•"/>
              <a:defRPr/>
            </a:pPr>
            <a:r>
              <a:rPr lang="en-US" sz="1800" dirty="0">
                <a:latin typeface="Helvetica" panose="020B0604020202020204" pitchFamily="34" charset="0"/>
                <a:cs typeface="Helvetica" panose="020B0604020202020204" pitchFamily="34" charset="0"/>
              </a:rPr>
              <a:t>New Training Organization registration for qualification of Inspectors and </a:t>
            </a:r>
            <a:r>
              <a:rPr lang="en-US" sz="1800" dirty="0" smtClean="0">
                <a:latin typeface="Helvetica" panose="020B0604020202020204" pitchFamily="34" charset="0"/>
                <a:cs typeface="Helvetica" panose="020B0604020202020204" pitchFamily="34" charset="0"/>
              </a:rPr>
              <a:t>Testers.</a:t>
            </a:r>
            <a:endParaRPr lang="en-US" sz="1800" dirty="0">
              <a:latin typeface="Helvetica" panose="020B0604020202020204" pitchFamily="34" charset="0"/>
              <a:cs typeface="Helvetica" panose="020B0604020202020204" pitchFamily="34" charset="0"/>
            </a:endParaRPr>
          </a:p>
          <a:p>
            <a:pPr marL="0" indent="0" fontAlgn="auto">
              <a:spcBef>
                <a:spcPts val="0"/>
              </a:spcBef>
              <a:spcAft>
                <a:spcPts val="0"/>
              </a:spcAft>
              <a:defRPr/>
            </a:pPr>
            <a:endParaRPr lang="en-US" altLang="en-US" sz="1600" dirty="0">
              <a:latin typeface="Helvetica" panose="020B0604020202020204" pitchFamily="34" charset="0"/>
              <a:ea typeface="ヒラギノ角ゴ Pro W3"/>
            </a:endParaRPr>
          </a:p>
          <a:p>
            <a:pPr marL="0" indent="0" fontAlgn="auto">
              <a:spcBef>
                <a:spcPts val="800"/>
              </a:spcBef>
              <a:spcAft>
                <a:spcPts val="0"/>
              </a:spcAft>
              <a:defRPr/>
            </a:pPr>
            <a:endParaRPr lang="en-US" dirty="0">
              <a:latin typeface="Helvetica" panose="020B0604020202020204" pitchFamily="34" charset="0"/>
              <a:cs typeface="Helvetica" panose="020B0604020202020204" pitchFamily="34" charset="0"/>
            </a:endParaRPr>
          </a:p>
        </p:txBody>
      </p:sp>
      <p:sp>
        <p:nvSpPr>
          <p:cNvPr id="49155" name="Rectangle 4"/>
          <p:cNvSpPr>
            <a:spLocks noGrp="1" noChangeArrowheads="1"/>
          </p:cNvSpPr>
          <p:nvPr>
            <p:ph type="title"/>
            <p:custDataLst>
              <p:tags r:id="rId2"/>
            </p:custDataLst>
          </p:nvPr>
        </p:nvSpPr>
        <p:spPr>
          <a:xfrm>
            <a:off x="188596" y="536259"/>
            <a:ext cx="7850187" cy="936625"/>
          </a:xfrm>
        </p:spPr>
        <p:txBody>
          <a:bodyPr rtlCol="0" anchor="ctr">
            <a:normAutofit fontScale="90000"/>
          </a:bodyPr>
          <a:lstStyle/>
          <a:p>
            <a:pPr fontAlgn="auto">
              <a:spcAft>
                <a:spcPts val="0"/>
              </a:spcAft>
              <a:defRPr/>
            </a:pPr>
            <a:r>
              <a:rPr lang="en-US" sz="3000" dirty="0" smtClean="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rPr>
              <a:t/>
            </a:r>
            <a:br>
              <a:rPr lang="en-US" sz="3000" dirty="0" smtClean="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rPr>
            </a:br>
            <a:r>
              <a:rPr lang="en-US" sz="3000" dirty="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rPr>
              <a:t>CSA B620-20</a:t>
            </a:r>
            <a:r>
              <a:rPr lang="en-US" sz="3000" dirty="0" smtClean="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rPr>
              <a:t/>
            </a:r>
            <a:br>
              <a:rPr lang="en-US" sz="3000" dirty="0" smtClean="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rPr>
            </a:br>
            <a:r>
              <a:rPr lang="en-US" sz="2000" i="1" dirty="0" smtClean="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rPr>
              <a:t>Pending Changes </a:t>
            </a:r>
            <a:endParaRPr lang="en-US" sz="2000" i="1" dirty="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endParaRPr>
          </a:p>
        </p:txBody>
      </p:sp>
      <p:sp>
        <p:nvSpPr>
          <p:cNvPr id="7" name="Line 9"/>
          <p:cNvSpPr>
            <a:spLocks noChangeShapeType="1"/>
          </p:cNvSpPr>
          <p:nvPr/>
        </p:nvSpPr>
        <p:spPr bwMode="auto">
          <a:xfrm>
            <a:off x="249238" y="1627188"/>
            <a:ext cx="8686800" cy="0"/>
          </a:xfrm>
          <a:prstGeom prst="line">
            <a:avLst/>
          </a:prstGeom>
          <a:noFill/>
          <a:ln w="9525">
            <a:solidFill>
              <a:srgbClr val="B2B2B2"/>
            </a:solidFill>
            <a:miter lim="800000"/>
            <a:headEnd/>
            <a:tailEnd/>
          </a:ln>
          <a:effectLst/>
        </p:spPr>
        <p:txBody>
          <a:bodyPr wrap="none"/>
          <a:lstStyle/>
          <a:p>
            <a:pPr eaLnBrk="1" fontAlgn="auto" hangingPunct="1">
              <a:spcBef>
                <a:spcPts val="0"/>
              </a:spcBef>
              <a:spcAft>
                <a:spcPts val="0"/>
              </a:spcAft>
              <a:defRPr/>
            </a:pPr>
            <a:endParaRPr lang="en-CA" sz="2000" dirty="0">
              <a:latin typeface="+mj-lt"/>
              <a:ea typeface="ＭＳ Ｐゴシック" pitchFamily="-110" charset="-128"/>
            </a:endParaRPr>
          </a:p>
        </p:txBody>
      </p:sp>
      <p:sp>
        <p:nvSpPr>
          <p:cNvPr id="3" name="Slide Number Placeholder 2"/>
          <p:cNvSpPr>
            <a:spLocks noGrp="1"/>
          </p:cNvSpPr>
          <p:nvPr>
            <p:ph type="sldNum" sz="quarter" idx="12"/>
          </p:nvPr>
        </p:nvSpPr>
        <p:spPr>
          <a:xfrm>
            <a:off x="8374455" y="6269037"/>
            <a:ext cx="442159" cy="457200"/>
          </a:xfrm>
        </p:spPr>
        <p:txBody>
          <a:bodyPr/>
          <a:lstStyle/>
          <a:p>
            <a:pPr>
              <a:defRPr/>
            </a:pPr>
            <a:fld id="{2A37E3A9-874D-43F2-8234-AA5B051E7FA5}" type="slidenum">
              <a:rPr lang="en-US" altLang="fr-FR" smtClean="0"/>
              <a:pPr>
                <a:defRPr/>
              </a:pPr>
              <a:t>13</a:t>
            </a:fld>
            <a:endParaRPr lang="en-US" altLang="fr-FR" dirty="0"/>
          </a:p>
        </p:txBody>
      </p:sp>
    </p:spTree>
    <p:extLst>
      <p:ext uri="{BB962C8B-B14F-4D97-AF65-F5344CB8AC3E}">
        <p14:creationId xmlns:p14="http://schemas.microsoft.com/office/powerpoint/2010/main" val="3094635538"/>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Placeholder 4"/>
          <p:cNvSpPr>
            <a:spLocks noGrp="1"/>
          </p:cNvSpPr>
          <p:nvPr>
            <p:ph type="body" idx="1"/>
            <p:custDataLst>
              <p:tags r:id="rId1"/>
            </p:custDataLst>
          </p:nvPr>
        </p:nvSpPr>
        <p:spPr>
          <a:xfrm>
            <a:off x="249238" y="2112963"/>
            <a:ext cx="8426450" cy="4156074"/>
          </a:xfrm>
        </p:spPr>
        <p:txBody>
          <a:bodyPr rtlCol="0">
            <a:normAutofit lnSpcReduction="10000"/>
          </a:bodyPr>
          <a:lstStyle/>
          <a:p>
            <a:pPr marL="0" lvl="1" indent="-400039" fontAlgn="auto">
              <a:spcBef>
                <a:spcPts val="0"/>
              </a:spcBef>
              <a:spcAft>
                <a:spcPts val="0"/>
              </a:spcAft>
              <a:buFontTx/>
              <a:buNone/>
              <a:defRPr/>
            </a:pPr>
            <a:r>
              <a:rPr lang="en-US" altLang="en-US" sz="1800" b="1" dirty="0">
                <a:latin typeface="Helvetica" panose="020B0604020202020204" pitchFamily="34" charset="0"/>
                <a:cs typeface="Helvetica" panose="020B0604020202020204" pitchFamily="34" charset="0"/>
              </a:rPr>
              <a:t>Highway Tanks and TC Portable Tanks</a:t>
            </a:r>
          </a:p>
          <a:p>
            <a:pPr marL="0" indent="0" fontAlgn="auto">
              <a:spcBef>
                <a:spcPts val="0"/>
              </a:spcBef>
              <a:spcAft>
                <a:spcPts val="0"/>
              </a:spcAft>
              <a:defRPr/>
            </a:pPr>
            <a:r>
              <a:rPr lang="en-US" sz="1800" b="1" dirty="0">
                <a:latin typeface="Helvetica" panose="020B0604020202020204" pitchFamily="34" charset="0"/>
                <a:cs typeface="Helvetica" panose="020B0604020202020204" pitchFamily="34" charset="0"/>
              </a:rPr>
              <a:t>CSA </a:t>
            </a:r>
            <a:r>
              <a:rPr lang="en-US" sz="1800" b="1" u="sng" dirty="0">
                <a:latin typeface="Helvetica" panose="020B0604020202020204" pitchFamily="34" charset="0"/>
                <a:cs typeface="Helvetica" panose="020B0604020202020204" pitchFamily="34" charset="0"/>
              </a:rPr>
              <a:t>B620</a:t>
            </a:r>
            <a:r>
              <a:rPr lang="en-US" sz="1800" b="1" dirty="0">
                <a:latin typeface="Helvetica" panose="020B0604020202020204" pitchFamily="34" charset="0"/>
                <a:cs typeface="Helvetica" panose="020B0604020202020204" pitchFamily="34" charset="0"/>
              </a:rPr>
              <a:t>-20 </a:t>
            </a:r>
            <a:r>
              <a:rPr lang="en-US" sz="1800" b="1" dirty="0" smtClean="0">
                <a:latin typeface="Helvetica" panose="020B0604020202020204" pitchFamily="34" charset="0"/>
                <a:cs typeface="Helvetica" panose="020B0604020202020204" pitchFamily="34" charset="0"/>
              </a:rPr>
              <a:t>changes</a:t>
            </a:r>
          </a:p>
          <a:p>
            <a:pPr marL="0" indent="0" fontAlgn="auto">
              <a:spcBef>
                <a:spcPts val="0"/>
              </a:spcBef>
              <a:spcAft>
                <a:spcPts val="0"/>
              </a:spcAft>
              <a:defRPr/>
            </a:pPr>
            <a:endParaRPr lang="en-US" sz="1800" b="1" dirty="0" smtClean="0">
              <a:latin typeface="Helvetica" panose="020B0604020202020204" pitchFamily="34" charset="0"/>
              <a:cs typeface="Helvetica" panose="020B0604020202020204" pitchFamily="34" charset="0"/>
            </a:endParaRPr>
          </a:p>
          <a:p>
            <a:pPr marL="0" indent="0" algn="ctr" fontAlgn="auto">
              <a:spcBef>
                <a:spcPts val="0"/>
              </a:spcBef>
              <a:spcAft>
                <a:spcPts val="0"/>
              </a:spcAft>
              <a:defRPr/>
            </a:pPr>
            <a:r>
              <a:rPr lang="en-US" sz="1800" b="1" dirty="0" smtClean="0">
                <a:latin typeface="Helvetica" panose="020B0604020202020204" pitchFamily="34" charset="0"/>
                <a:cs typeface="Helvetica" panose="020B0604020202020204" pitchFamily="34" charset="0"/>
              </a:rPr>
              <a:t>TC 423 Insulation changes</a:t>
            </a:r>
            <a:endParaRPr lang="en-US" sz="1800" b="1" dirty="0">
              <a:latin typeface="Helvetica" panose="020B0604020202020204" pitchFamily="34" charset="0"/>
              <a:cs typeface="Helvetica" panose="020B0604020202020204" pitchFamily="34" charset="0"/>
            </a:endParaRPr>
          </a:p>
          <a:p>
            <a:pPr marL="0" indent="0" fontAlgn="auto">
              <a:spcBef>
                <a:spcPts val="0"/>
              </a:spcBef>
              <a:spcAft>
                <a:spcPts val="0"/>
              </a:spcAft>
              <a:defRPr/>
            </a:pPr>
            <a:endParaRPr lang="fr-CA" sz="1800" b="1" dirty="0">
              <a:latin typeface="Helvetica" panose="020B0604020202020204" pitchFamily="34" charset="0"/>
              <a:cs typeface="Helvetica" panose="020B0604020202020204" pitchFamily="34" charset="0"/>
            </a:endParaRPr>
          </a:p>
          <a:p>
            <a:pPr marL="285750" indent="-285750" fontAlgn="auto">
              <a:spcBef>
                <a:spcPts val="0"/>
              </a:spcBef>
              <a:spcAft>
                <a:spcPts val="0"/>
              </a:spcAft>
              <a:buFont typeface="Arial" panose="020B0604020202020204" pitchFamily="34" charset="0"/>
              <a:buChar char="•"/>
              <a:defRPr/>
            </a:pPr>
            <a:r>
              <a:rPr lang="en-US" sz="1800" dirty="0" smtClean="0">
                <a:latin typeface="Helvetica" panose="020B0604020202020204" pitchFamily="34" charset="0"/>
                <a:cs typeface="Helvetica" panose="020B0604020202020204" pitchFamily="34" charset="0"/>
              </a:rPr>
              <a:t>No longer require Chief Inspector of Explosives to approve compatibility.</a:t>
            </a:r>
          </a:p>
          <a:p>
            <a:pPr marL="285750" indent="-285750" fontAlgn="auto">
              <a:spcBef>
                <a:spcPts val="0"/>
              </a:spcBef>
              <a:spcAft>
                <a:spcPts val="0"/>
              </a:spcAft>
              <a:buFont typeface="Arial" panose="020B0604020202020204" pitchFamily="34" charset="0"/>
              <a:buChar char="•"/>
              <a:defRPr/>
            </a:pPr>
            <a:endParaRPr lang="en-US" sz="1800" dirty="0">
              <a:latin typeface="Helvetica" panose="020B0604020202020204" pitchFamily="34" charset="0"/>
              <a:cs typeface="Helvetica" panose="020B0604020202020204" pitchFamily="34" charset="0"/>
            </a:endParaRPr>
          </a:p>
          <a:p>
            <a:pPr marL="285750" indent="-285750" fontAlgn="auto">
              <a:spcBef>
                <a:spcPts val="0"/>
              </a:spcBef>
              <a:spcAft>
                <a:spcPts val="0"/>
              </a:spcAft>
              <a:buFont typeface="Arial" panose="020B0604020202020204" pitchFamily="34" charset="0"/>
              <a:buChar char="•"/>
              <a:defRPr/>
            </a:pPr>
            <a:r>
              <a:rPr lang="en-US" sz="1800" dirty="0" smtClean="0">
                <a:latin typeface="Helvetica" panose="020B0604020202020204" pitchFamily="34" charset="0"/>
                <a:cs typeface="Helvetica" panose="020B0604020202020204" pitchFamily="34" charset="0"/>
              </a:rPr>
              <a:t>No longer require rigid or non-porous insulation.  Must be inorganic and protected.</a:t>
            </a:r>
          </a:p>
          <a:p>
            <a:pPr marL="285750" indent="-285750" fontAlgn="auto">
              <a:spcBef>
                <a:spcPts val="0"/>
              </a:spcBef>
              <a:spcAft>
                <a:spcPts val="0"/>
              </a:spcAft>
              <a:buFont typeface="Arial" panose="020B0604020202020204" pitchFamily="34" charset="0"/>
              <a:buChar char="•"/>
              <a:defRPr/>
            </a:pPr>
            <a:endParaRPr lang="en-US" sz="1800" dirty="0">
              <a:latin typeface="Helvetica" panose="020B0604020202020204" pitchFamily="34" charset="0"/>
              <a:cs typeface="Helvetica" panose="020B0604020202020204" pitchFamily="34" charset="0"/>
            </a:endParaRPr>
          </a:p>
          <a:p>
            <a:pPr marL="285750" indent="-285750" fontAlgn="auto">
              <a:spcBef>
                <a:spcPts val="0"/>
              </a:spcBef>
              <a:spcAft>
                <a:spcPts val="0"/>
              </a:spcAft>
              <a:buFont typeface="Arial" panose="020B0604020202020204" pitchFamily="34" charset="0"/>
              <a:buChar char="•"/>
              <a:defRPr/>
            </a:pPr>
            <a:r>
              <a:rPr lang="en-US" sz="1800" dirty="0" smtClean="0">
                <a:latin typeface="Helvetica" panose="020B0604020202020204" pitchFamily="34" charset="0"/>
                <a:cs typeface="Helvetica" panose="020B0604020202020204" pitchFamily="34" charset="0"/>
              </a:rPr>
              <a:t>No longer required to meet fire endurance rating per ASTM E119 or CAN/ULC S101 or flame </a:t>
            </a:r>
            <a:r>
              <a:rPr lang="en-US" sz="1800" dirty="0">
                <a:latin typeface="Helvetica" panose="020B0604020202020204" pitchFamily="34" charset="0"/>
                <a:cs typeface="Helvetica" panose="020B0604020202020204" pitchFamily="34" charset="0"/>
              </a:rPr>
              <a:t>spread ratings per ASTM </a:t>
            </a:r>
            <a:r>
              <a:rPr lang="en-US" sz="1800" dirty="0" smtClean="0">
                <a:latin typeface="Helvetica" panose="020B0604020202020204" pitchFamily="34" charset="0"/>
                <a:cs typeface="Helvetica" panose="020B0604020202020204" pitchFamily="34" charset="0"/>
              </a:rPr>
              <a:t>E84 </a:t>
            </a:r>
            <a:r>
              <a:rPr lang="en-US" sz="1800" dirty="0">
                <a:latin typeface="Helvetica" panose="020B0604020202020204" pitchFamily="34" charset="0"/>
                <a:cs typeface="Helvetica" panose="020B0604020202020204" pitchFamily="34" charset="0"/>
              </a:rPr>
              <a:t>or CAN/ULC </a:t>
            </a:r>
            <a:r>
              <a:rPr lang="en-US" sz="1800" dirty="0" smtClean="0">
                <a:latin typeface="Helvetica" panose="020B0604020202020204" pitchFamily="34" charset="0"/>
                <a:cs typeface="Helvetica" panose="020B0604020202020204" pitchFamily="34" charset="0"/>
              </a:rPr>
              <a:t>S102</a:t>
            </a:r>
          </a:p>
          <a:p>
            <a:pPr marL="285750" indent="-285750" fontAlgn="auto">
              <a:spcBef>
                <a:spcPts val="0"/>
              </a:spcBef>
              <a:spcAft>
                <a:spcPts val="0"/>
              </a:spcAft>
              <a:buFont typeface="Arial" panose="020B0604020202020204" pitchFamily="34" charset="0"/>
              <a:buChar char="•"/>
              <a:defRPr/>
            </a:pPr>
            <a:endParaRPr lang="en-US" sz="1800" dirty="0">
              <a:latin typeface="Helvetica" panose="020B0604020202020204" pitchFamily="34" charset="0"/>
              <a:cs typeface="Helvetica" panose="020B0604020202020204" pitchFamily="34" charset="0"/>
            </a:endParaRPr>
          </a:p>
          <a:p>
            <a:pPr marL="285750" indent="-285750" fontAlgn="auto">
              <a:spcBef>
                <a:spcPts val="0"/>
              </a:spcBef>
              <a:spcAft>
                <a:spcPts val="0"/>
              </a:spcAft>
              <a:buFont typeface="Arial" panose="020B0604020202020204" pitchFamily="34" charset="0"/>
              <a:buChar char="•"/>
              <a:defRPr/>
            </a:pPr>
            <a:r>
              <a:rPr lang="en-US" sz="1800" dirty="0" smtClean="0">
                <a:latin typeface="Helvetica" panose="020B0604020202020204" pitchFamily="34" charset="0"/>
                <a:cs typeface="Helvetica" panose="020B0604020202020204" pitchFamily="34" charset="0"/>
              </a:rPr>
              <a:t>Insulation shall be non-combustible in accordance with ASTM E136 or ULC CAN4-S114.</a:t>
            </a:r>
          </a:p>
          <a:p>
            <a:pPr marL="285750" indent="-285750" fontAlgn="auto">
              <a:spcBef>
                <a:spcPts val="0"/>
              </a:spcBef>
              <a:spcAft>
                <a:spcPts val="0"/>
              </a:spcAft>
              <a:buFont typeface="Arial" panose="020B0604020202020204" pitchFamily="34" charset="0"/>
              <a:buChar char="•"/>
              <a:defRPr/>
            </a:pPr>
            <a:endParaRPr lang="en-US" sz="1800" dirty="0">
              <a:latin typeface="Helvetica" panose="020B0604020202020204" pitchFamily="34" charset="0"/>
              <a:cs typeface="Helvetica" panose="020B0604020202020204" pitchFamily="34" charset="0"/>
            </a:endParaRPr>
          </a:p>
          <a:p>
            <a:pPr marL="285750" indent="-285750" fontAlgn="auto">
              <a:spcBef>
                <a:spcPts val="0"/>
              </a:spcBef>
              <a:spcAft>
                <a:spcPts val="0"/>
              </a:spcAft>
              <a:buFont typeface="Arial" panose="020B0604020202020204" pitchFamily="34" charset="0"/>
              <a:buChar char="•"/>
              <a:defRPr/>
            </a:pPr>
            <a:r>
              <a:rPr lang="en-US" sz="1800" dirty="0" smtClean="0">
                <a:latin typeface="Helvetica" panose="020B0604020202020204" pitchFamily="34" charset="0"/>
                <a:cs typeface="Helvetica" panose="020B0604020202020204" pitchFamily="34" charset="0"/>
              </a:rPr>
              <a:t>Tanks with insulation still require jacket and </a:t>
            </a:r>
            <a:r>
              <a:rPr lang="en-US" sz="1800" dirty="0" err="1" smtClean="0">
                <a:latin typeface="Helvetica" panose="020B0604020202020204" pitchFamily="34" charset="0"/>
                <a:cs typeface="Helvetica" panose="020B0604020202020204" pitchFamily="34" charset="0"/>
              </a:rPr>
              <a:t>vapour</a:t>
            </a:r>
            <a:r>
              <a:rPr lang="en-US" sz="1800" dirty="0" smtClean="0">
                <a:latin typeface="Helvetica" panose="020B0604020202020204" pitchFamily="34" charset="0"/>
                <a:cs typeface="Helvetica" panose="020B0604020202020204" pitchFamily="34" charset="0"/>
              </a:rPr>
              <a:t> barrier.</a:t>
            </a:r>
            <a:endParaRPr lang="en-US" sz="1800" dirty="0">
              <a:latin typeface="Helvetica" panose="020B0604020202020204" pitchFamily="34" charset="0"/>
              <a:cs typeface="Helvetica" panose="020B0604020202020204" pitchFamily="34" charset="0"/>
            </a:endParaRPr>
          </a:p>
          <a:p>
            <a:pPr marL="0" indent="0" fontAlgn="auto">
              <a:spcBef>
                <a:spcPts val="0"/>
              </a:spcBef>
              <a:spcAft>
                <a:spcPts val="0"/>
              </a:spcAft>
              <a:defRPr/>
            </a:pPr>
            <a:endParaRPr lang="en-US" altLang="en-US" sz="1600" dirty="0">
              <a:latin typeface="Helvetica" panose="020B0604020202020204" pitchFamily="34" charset="0"/>
              <a:ea typeface="ヒラギノ角ゴ Pro W3"/>
            </a:endParaRPr>
          </a:p>
          <a:p>
            <a:pPr marL="0" indent="0" fontAlgn="auto">
              <a:spcBef>
                <a:spcPts val="800"/>
              </a:spcBef>
              <a:spcAft>
                <a:spcPts val="0"/>
              </a:spcAft>
              <a:defRPr/>
            </a:pPr>
            <a:endParaRPr lang="en-US" dirty="0">
              <a:latin typeface="Helvetica" panose="020B0604020202020204" pitchFamily="34" charset="0"/>
              <a:cs typeface="Helvetica" panose="020B0604020202020204" pitchFamily="34" charset="0"/>
            </a:endParaRPr>
          </a:p>
        </p:txBody>
      </p:sp>
      <p:sp>
        <p:nvSpPr>
          <p:cNvPr id="49155" name="Rectangle 4"/>
          <p:cNvSpPr>
            <a:spLocks noGrp="1" noChangeArrowheads="1"/>
          </p:cNvSpPr>
          <p:nvPr>
            <p:ph type="title"/>
            <p:custDataLst>
              <p:tags r:id="rId2"/>
            </p:custDataLst>
          </p:nvPr>
        </p:nvSpPr>
        <p:spPr>
          <a:xfrm>
            <a:off x="188596" y="536259"/>
            <a:ext cx="7850187" cy="936625"/>
          </a:xfrm>
        </p:spPr>
        <p:txBody>
          <a:bodyPr rtlCol="0" anchor="ctr">
            <a:normAutofit fontScale="90000"/>
          </a:bodyPr>
          <a:lstStyle/>
          <a:p>
            <a:pPr fontAlgn="auto">
              <a:spcAft>
                <a:spcPts val="0"/>
              </a:spcAft>
              <a:defRPr/>
            </a:pPr>
            <a:r>
              <a:rPr lang="en-US" sz="3000" dirty="0" smtClean="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rPr>
              <a:t/>
            </a:r>
            <a:br>
              <a:rPr lang="en-US" sz="3000" dirty="0" smtClean="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rPr>
            </a:br>
            <a:r>
              <a:rPr lang="en-US" sz="3000" dirty="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rPr>
              <a:t>CSA B620-20</a:t>
            </a:r>
            <a:r>
              <a:rPr lang="en-US" sz="3000" dirty="0" smtClean="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rPr>
              <a:t/>
            </a:r>
            <a:br>
              <a:rPr lang="en-US" sz="3000" dirty="0" smtClean="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rPr>
            </a:br>
            <a:r>
              <a:rPr lang="en-US" sz="2000" i="1" dirty="0" smtClean="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rPr>
              <a:t>Pending Changes </a:t>
            </a:r>
            <a:endParaRPr lang="en-US" sz="2000" i="1" dirty="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endParaRPr>
          </a:p>
        </p:txBody>
      </p:sp>
      <p:sp>
        <p:nvSpPr>
          <p:cNvPr id="7" name="Line 9"/>
          <p:cNvSpPr>
            <a:spLocks noChangeShapeType="1"/>
          </p:cNvSpPr>
          <p:nvPr/>
        </p:nvSpPr>
        <p:spPr bwMode="auto">
          <a:xfrm>
            <a:off x="249238" y="1627188"/>
            <a:ext cx="8686800" cy="0"/>
          </a:xfrm>
          <a:prstGeom prst="line">
            <a:avLst/>
          </a:prstGeom>
          <a:noFill/>
          <a:ln w="9525">
            <a:solidFill>
              <a:srgbClr val="B2B2B2"/>
            </a:solidFill>
            <a:miter lim="800000"/>
            <a:headEnd/>
            <a:tailEnd/>
          </a:ln>
          <a:effectLst/>
        </p:spPr>
        <p:txBody>
          <a:bodyPr wrap="none"/>
          <a:lstStyle/>
          <a:p>
            <a:pPr eaLnBrk="1" fontAlgn="auto" hangingPunct="1">
              <a:spcBef>
                <a:spcPts val="0"/>
              </a:spcBef>
              <a:spcAft>
                <a:spcPts val="0"/>
              </a:spcAft>
              <a:defRPr/>
            </a:pPr>
            <a:endParaRPr lang="en-CA" sz="2000" dirty="0">
              <a:latin typeface="+mj-lt"/>
              <a:ea typeface="ＭＳ Ｐゴシック" pitchFamily="-110" charset="-128"/>
            </a:endParaRPr>
          </a:p>
        </p:txBody>
      </p:sp>
      <p:sp>
        <p:nvSpPr>
          <p:cNvPr id="3" name="Slide Number Placeholder 2"/>
          <p:cNvSpPr>
            <a:spLocks noGrp="1"/>
          </p:cNvSpPr>
          <p:nvPr>
            <p:ph type="sldNum" sz="quarter" idx="12"/>
          </p:nvPr>
        </p:nvSpPr>
        <p:spPr>
          <a:xfrm>
            <a:off x="8374455" y="6269037"/>
            <a:ext cx="442159" cy="457200"/>
          </a:xfrm>
        </p:spPr>
        <p:txBody>
          <a:bodyPr/>
          <a:lstStyle/>
          <a:p>
            <a:pPr>
              <a:defRPr/>
            </a:pPr>
            <a:fld id="{2A37E3A9-874D-43F2-8234-AA5B051E7FA5}" type="slidenum">
              <a:rPr lang="en-US" altLang="fr-FR" smtClean="0"/>
              <a:pPr>
                <a:defRPr/>
              </a:pPr>
              <a:t>14</a:t>
            </a:fld>
            <a:endParaRPr lang="en-US" altLang="fr-FR" dirty="0"/>
          </a:p>
        </p:txBody>
      </p:sp>
    </p:spTree>
    <p:extLst>
      <p:ext uri="{BB962C8B-B14F-4D97-AF65-F5344CB8AC3E}">
        <p14:creationId xmlns:p14="http://schemas.microsoft.com/office/powerpoint/2010/main" val="262938774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Grp="1" noChangeArrowheads="1"/>
          </p:cNvSpPr>
          <p:nvPr>
            <p:ph type="title"/>
            <p:custDataLst>
              <p:tags r:id="rId2"/>
            </p:custDataLst>
          </p:nvPr>
        </p:nvSpPr>
        <p:spPr>
          <a:xfrm>
            <a:off x="609600" y="2395538"/>
            <a:ext cx="7772400" cy="576262"/>
          </a:xfrm>
        </p:spPr>
        <p:txBody>
          <a:bodyPr rtlCol="0">
            <a:normAutofit fontScale="90000"/>
          </a:bodyPr>
          <a:lstStyle/>
          <a:p>
            <a:pPr algn="ctr" fontAlgn="auto">
              <a:spcAft>
                <a:spcPts val="0"/>
              </a:spcAft>
              <a:defRPr/>
            </a:pPr>
            <a:r>
              <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CSA B621-20</a:t>
            </a:r>
            <a:br>
              <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br>
            <a:endPar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endParaRPr>
          </a:p>
        </p:txBody>
      </p:sp>
      <p:pic>
        <p:nvPicPr>
          <p:cNvPr id="39939"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4213" y="4149725"/>
            <a:ext cx="80168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Slide Number Placeholder 1"/>
          <p:cNvSpPr txBox="1">
            <a:spLocks/>
          </p:cNvSpPr>
          <p:nvPr>
            <p:custDataLst>
              <p:tags r:id="rId3"/>
            </p:custDataLst>
          </p:nvPr>
        </p:nvSpPr>
        <p:spPr bwMode="auto">
          <a:xfrm>
            <a:off x="7221538" y="6362700"/>
            <a:ext cx="19224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71525">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771525">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771525">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771525">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771525">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771525"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771525"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771525"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771525"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r" eaLnBrk="1" hangingPunct="1">
              <a:lnSpc>
                <a:spcPct val="100000"/>
              </a:lnSpc>
              <a:spcBef>
                <a:spcPct val="0"/>
              </a:spcBef>
              <a:buFontTx/>
              <a:buNone/>
            </a:pPr>
            <a:endParaRPr lang="en-US" altLang="en-US" sz="1100">
              <a:ea typeface="MS PGothic" panose="020B0600070205080204" pitchFamily="34" charset="-128"/>
              <a:cs typeface="Arial" panose="020B0604020202020204" pitchFamily="34" charset="0"/>
            </a:endParaRPr>
          </a:p>
        </p:txBody>
      </p:sp>
      <p:sp>
        <p:nvSpPr>
          <p:cNvPr id="39941" name="Slide Number Placeholder 2"/>
          <p:cNvSpPr>
            <a:spLocks noGrp="1"/>
          </p:cNvSpPr>
          <p:nvPr>
            <p:ph type="sldNum" sz="quarter" idx="12"/>
          </p:nvPr>
        </p:nvSpPr>
        <p:spPr bwMode="auto">
          <a:xfrm>
            <a:off x="8498116" y="6248117"/>
            <a:ext cx="405944" cy="457200"/>
          </a:xfrm>
          <a:extLst/>
        </p:spPr>
        <p:txBody>
          <a:bodyPr vert="horz" lIns="91440" tIns="45720" rIns="91440" bIns="45720" rtlCol="0" anchor="ctr"/>
          <a:lstStyle/>
          <a:p>
            <a:fld id="{ECB4A017-E026-41E8-82C6-EF99358DC590}" type="slidenum">
              <a:rPr lang="en-US" altLang="fr-FR">
                <a:solidFill>
                  <a:schemeClr val="tx1">
                    <a:tint val="75000"/>
                  </a:schemeClr>
                </a:solidFill>
              </a:rPr>
              <a:pPr/>
              <a:t>15</a:t>
            </a:fld>
            <a:endParaRPr lang="en-US" altLang="fr-FR">
              <a:solidFill>
                <a:schemeClr val="tx1">
                  <a:tint val="75000"/>
                </a:schemeClr>
              </a:solidFill>
            </a:endParaRPr>
          </a:p>
        </p:txBody>
      </p:sp>
    </p:spTree>
    <p:custDataLst>
      <p:tags r:id="rId1"/>
    </p:custDataLst>
    <p:extLst>
      <p:ext uri="{BB962C8B-B14F-4D97-AF65-F5344CB8AC3E}">
        <p14:creationId xmlns:p14="http://schemas.microsoft.com/office/powerpoint/2010/main" val="4110472731"/>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Placeholder 4"/>
          <p:cNvSpPr>
            <a:spLocks noGrp="1"/>
          </p:cNvSpPr>
          <p:nvPr>
            <p:ph type="body" idx="1"/>
            <p:custDataLst>
              <p:tags r:id="rId1"/>
            </p:custDataLst>
          </p:nvPr>
        </p:nvSpPr>
        <p:spPr>
          <a:xfrm>
            <a:off x="249238" y="2112963"/>
            <a:ext cx="8426450" cy="3816350"/>
          </a:xfrm>
        </p:spPr>
        <p:txBody>
          <a:bodyPr rtlCol="0">
            <a:normAutofit lnSpcReduction="10000"/>
          </a:bodyPr>
          <a:lstStyle/>
          <a:p>
            <a:pPr marL="0" lvl="1" indent="-400039" fontAlgn="auto">
              <a:spcBef>
                <a:spcPts val="0"/>
              </a:spcBef>
              <a:spcAft>
                <a:spcPts val="0"/>
              </a:spcAft>
              <a:buFontTx/>
              <a:buNone/>
              <a:defRPr/>
            </a:pPr>
            <a:r>
              <a:rPr lang="en-US" altLang="en-US" sz="1800" b="1" dirty="0">
                <a:latin typeface="Helvetica" panose="020B0604020202020204" pitchFamily="34" charset="0"/>
                <a:cs typeface="Helvetica" panose="020B0604020202020204" pitchFamily="34" charset="0"/>
              </a:rPr>
              <a:t>Highway Tanks and TC Portable Tanks</a:t>
            </a:r>
          </a:p>
          <a:p>
            <a:pPr marL="0" indent="0" fontAlgn="auto">
              <a:spcBef>
                <a:spcPts val="0"/>
              </a:spcBef>
              <a:spcAft>
                <a:spcPts val="0"/>
              </a:spcAft>
              <a:defRPr/>
            </a:pPr>
            <a:r>
              <a:rPr lang="en-US" sz="1800" b="1" dirty="0">
                <a:latin typeface="Helvetica" panose="020B0604020202020204" pitchFamily="34" charset="0"/>
                <a:cs typeface="Helvetica" panose="020B0604020202020204" pitchFamily="34" charset="0"/>
              </a:rPr>
              <a:t>CSA </a:t>
            </a:r>
            <a:r>
              <a:rPr lang="en-US" sz="1800" b="1" u="sng" dirty="0" smtClean="0">
                <a:latin typeface="Helvetica" panose="020B0604020202020204" pitchFamily="34" charset="0"/>
                <a:cs typeface="Helvetica" panose="020B0604020202020204" pitchFamily="34" charset="0"/>
              </a:rPr>
              <a:t>B621</a:t>
            </a:r>
            <a:r>
              <a:rPr lang="en-US" sz="1800" b="1" dirty="0" smtClean="0">
                <a:latin typeface="Helvetica" panose="020B0604020202020204" pitchFamily="34" charset="0"/>
                <a:cs typeface="Helvetica" panose="020B0604020202020204" pitchFamily="34" charset="0"/>
              </a:rPr>
              <a:t>-20 major changes</a:t>
            </a:r>
            <a:endParaRPr lang="en-US" sz="1800" b="1" dirty="0">
              <a:latin typeface="Helvetica" panose="020B0604020202020204" pitchFamily="34" charset="0"/>
              <a:cs typeface="Helvetica" panose="020B0604020202020204" pitchFamily="34" charset="0"/>
            </a:endParaRPr>
          </a:p>
          <a:p>
            <a:pPr marL="0" indent="0" fontAlgn="auto">
              <a:spcAft>
                <a:spcPts val="0"/>
              </a:spcAft>
              <a:defRPr/>
            </a:pPr>
            <a:endParaRPr lang="fr-CA" sz="1800" b="1" dirty="0">
              <a:latin typeface="Helvetica" panose="020B0604020202020204" pitchFamily="34" charset="0"/>
              <a:cs typeface="Helvetica" panose="020B0604020202020204" pitchFamily="34" charset="0"/>
            </a:endParaRPr>
          </a:p>
          <a:p>
            <a:pPr marL="285750" indent="-285750" fontAlgn="auto">
              <a:spcBef>
                <a:spcPts val="0"/>
              </a:spcBef>
              <a:spcAft>
                <a:spcPts val="0"/>
              </a:spcAft>
              <a:buFont typeface="Arial" panose="020B0604020202020204" pitchFamily="34" charset="0"/>
              <a:buChar char="•"/>
              <a:defRPr/>
            </a:pPr>
            <a:r>
              <a:rPr lang="en-US" sz="1800" dirty="0">
                <a:latin typeface="Helvetica" panose="020B0604020202020204" pitchFamily="34" charset="0"/>
                <a:cs typeface="Helvetica" panose="020B0604020202020204" pitchFamily="34" charset="0"/>
              </a:rPr>
              <a:t>Non-rectangular TC44 </a:t>
            </a:r>
            <a:r>
              <a:rPr lang="en-US" sz="1800" dirty="0" smtClean="0">
                <a:latin typeface="Helvetica" panose="020B0604020202020204" pitchFamily="34" charset="0"/>
                <a:cs typeface="Helvetica" panose="020B0604020202020204" pitchFamily="34" charset="0"/>
              </a:rPr>
              <a:t>tanks are </a:t>
            </a:r>
            <a:r>
              <a:rPr lang="en-US" sz="1800" dirty="0">
                <a:latin typeface="Helvetica" panose="020B0604020202020204" pitchFamily="34" charset="0"/>
                <a:cs typeface="Helvetica" panose="020B0604020202020204" pitchFamily="34" charset="0"/>
              </a:rPr>
              <a:t>no longer limited to diesel fuel only.  Permitted for transport of other dangerous goods, similar to TC 406 and equivalent tanks.</a:t>
            </a:r>
          </a:p>
          <a:p>
            <a:pPr marL="285750" indent="-285750" fontAlgn="auto">
              <a:spcBef>
                <a:spcPts val="0"/>
              </a:spcBef>
              <a:spcAft>
                <a:spcPts val="0"/>
              </a:spcAft>
              <a:buFont typeface="Arial" panose="020B0604020202020204" pitchFamily="34" charset="0"/>
              <a:buChar char="•"/>
              <a:defRPr/>
            </a:pPr>
            <a:endParaRPr lang="en-US" sz="1800" dirty="0">
              <a:latin typeface="Helvetica" panose="020B0604020202020204" pitchFamily="34" charset="0"/>
              <a:cs typeface="Helvetica" panose="020B0604020202020204" pitchFamily="34" charset="0"/>
            </a:endParaRPr>
          </a:p>
          <a:p>
            <a:pPr marL="285750" indent="-285750" fontAlgn="auto">
              <a:spcBef>
                <a:spcPts val="0"/>
              </a:spcBef>
              <a:spcAft>
                <a:spcPts val="0"/>
              </a:spcAft>
              <a:buFont typeface="Arial" panose="020B0604020202020204" pitchFamily="34" charset="0"/>
              <a:buChar char="•"/>
              <a:defRPr/>
            </a:pPr>
            <a:r>
              <a:rPr lang="en-US" sz="1800" dirty="0">
                <a:latin typeface="Helvetica" panose="020B0604020202020204" pitchFamily="34" charset="0"/>
                <a:cs typeface="Helvetica" panose="020B0604020202020204" pitchFamily="34" charset="0"/>
              </a:rPr>
              <a:t>Revised requirements for tanks with an intermediate </a:t>
            </a:r>
            <a:r>
              <a:rPr lang="en-US" sz="1800" dirty="0" smtClean="0">
                <a:latin typeface="Helvetica" panose="020B0604020202020204" pitchFamily="34" charset="0"/>
                <a:cs typeface="Helvetica" panose="020B0604020202020204" pitchFamily="34" charset="0"/>
              </a:rPr>
              <a:t>bulkhead.</a:t>
            </a:r>
            <a:endParaRPr lang="en-US" sz="1800" dirty="0">
              <a:latin typeface="Helvetica" panose="020B0604020202020204" pitchFamily="34" charset="0"/>
              <a:cs typeface="Helvetica" panose="020B0604020202020204" pitchFamily="34" charset="0"/>
            </a:endParaRPr>
          </a:p>
          <a:p>
            <a:pPr marL="285750" indent="-285750" fontAlgn="auto">
              <a:spcBef>
                <a:spcPts val="0"/>
              </a:spcBef>
              <a:spcAft>
                <a:spcPts val="0"/>
              </a:spcAft>
              <a:buFont typeface="Arial" panose="020B0604020202020204" pitchFamily="34" charset="0"/>
              <a:buChar char="•"/>
              <a:defRPr/>
            </a:pPr>
            <a:endParaRPr lang="en-US" sz="1800" dirty="0">
              <a:latin typeface="Helvetica" panose="020B0604020202020204" pitchFamily="34" charset="0"/>
              <a:cs typeface="Helvetica" panose="020B0604020202020204" pitchFamily="34" charset="0"/>
            </a:endParaRPr>
          </a:p>
          <a:p>
            <a:pPr marL="285750" indent="-285750" fontAlgn="auto">
              <a:spcBef>
                <a:spcPts val="0"/>
              </a:spcBef>
              <a:spcAft>
                <a:spcPts val="0"/>
              </a:spcAft>
              <a:buFont typeface="Arial" panose="020B0604020202020204" pitchFamily="34" charset="0"/>
              <a:buChar char="•"/>
              <a:defRPr/>
            </a:pPr>
            <a:r>
              <a:rPr lang="en-US" sz="1800" dirty="0">
                <a:latin typeface="Helvetica" panose="020B0604020202020204" pitchFamily="34" charset="0"/>
                <a:cs typeface="Helvetica" panose="020B0604020202020204" pitchFamily="34" charset="0"/>
              </a:rPr>
              <a:t>Emergency shutoff marking requirements for manually activated remote shutoff </a:t>
            </a:r>
            <a:r>
              <a:rPr lang="en-US" sz="1800" dirty="0" smtClean="0">
                <a:latin typeface="Helvetica" panose="020B0604020202020204" pitchFamily="34" charset="0"/>
                <a:cs typeface="Helvetica" panose="020B0604020202020204" pitchFamily="34" charset="0"/>
              </a:rPr>
              <a:t>device.</a:t>
            </a:r>
            <a:endParaRPr lang="en-US" sz="1800" dirty="0">
              <a:latin typeface="Helvetica" panose="020B0604020202020204" pitchFamily="34" charset="0"/>
              <a:cs typeface="Helvetica" panose="020B0604020202020204" pitchFamily="34" charset="0"/>
            </a:endParaRPr>
          </a:p>
          <a:p>
            <a:pPr marL="285750" indent="-285750" fontAlgn="auto">
              <a:spcBef>
                <a:spcPts val="0"/>
              </a:spcBef>
              <a:spcAft>
                <a:spcPts val="0"/>
              </a:spcAft>
              <a:buFont typeface="Arial" panose="020B0604020202020204" pitchFamily="34" charset="0"/>
              <a:buChar char="•"/>
              <a:defRPr/>
            </a:pPr>
            <a:endParaRPr lang="en-US" sz="1800" dirty="0">
              <a:latin typeface="Helvetica" panose="020B0604020202020204" pitchFamily="34" charset="0"/>
              <a:cs typeface="Helvetica" panose="020B0604020202020204" pitchFamily="34" charset="0"/>
            </a:endParaRPr>
          </a:p>
          <a:p>
            <a:pPr marL="285750" indent="-285750" fontAlgn="auto">
              <a:spcBef>
                <a:spcPts val="0"/>
              </a:spcBef>
              <a:spcAft>
                <a:spcPts val="0"/>
              </a:spcAft>
              <a:buFont typeface="Arial" panose="020B0604020202020204" pitchFamily="34" charset="0"/>
              <a:buChar char="•"/>
              <a:defRPr/>
            </a:pPr>
            <a:r>
              <a:rPr lang="en-US" sz="1800" dirty="0">
                <a:latin typeface="Helvetica" panose="020B0604020202020204" pitchFamily="34" charset="0"/>
                <a:cs typeface="Helvetica" panose="020B0604020202020204" pitchFamily="34" charset="0"/>
              </a:rPr>
              <a:t>Revised dangerous goods table sorted by UN </a:t>
            </a:r>
            <a:r>
              <a:rPr lang="en-US" sz="1800" dirty="0" smtClean="0">
                <a:latin typeface="Helvetica" panose="020B0604020202020204" pitchFamily="34" charset="0"/>
                <a:cs typeface="Helvetica" panose="020B0604020202020204" pitchFamily="34" charset="0"/>
              </a:rPr>
              <a:t>number.</a:t>
            </a:r>
            <a:endParaRPr lang="en-US" sz="1800" dirty="0">
              <a:latin typeface="Helvetica" panose="020B0604020202020204" pitchFamily="34" charset="0"/>
              <a:cs typeface="Helvetica" panose="020B0604020202020204" pitchFamily="34" charset="0"/>
            </a:endParaRPr>
          </a:p>
          <a:p>
            <a:pPr marL="285750" indent="-285750" fontAlgn="auto">
              <a:spcBef>
                <a:spcPts val="0"/>
              </a:spcBef>
              <a:spcAft>
                <a:spcPts val="0"/>
              </a:spcAft>
              <a:buFont typeface="Arial" panose="020B0604020202020204" pitchFamily="34" charset="0"/>
              <a:buChar char="•"/>
              <a:defRPr/>
            </a:pPr>
            <a:endParaRPr lang="en-US" sz="1800" dirty="0">
              <a:latin typeface="Helvetica" panose="020B0604020202020204" pitchFamily="34" charset="0"/>
              <a:cs typeface="Helvetica" panose="020B0604020202020204" pitchFamily="34" charset="0"/>
            </a:endParaRPr>
          </a:p>
          <a:p>
            <a:pPr marL="285750" indent="-285750" fontAlgn="auto">
              <a:spcBef>
                <a:spcPts val="0"/>
              </a:spcBef>
              <a:spcAft>
                <a:spcPts val="0"/>
              </a:spcAft>
              <a:buFont typeface="Arial" panose="020B0604020202020204" pitchFamily="34" charset="0"/>
              <a:buChar char="•"/>
              <a:defRPr/>
            </a:pPr>
            <a:r>
              <a:rPr lang="en-US" sz="1800" dirty="0">
                <a:latin typeface="Helvetica" panose="020B0604020202020204" pitchFamily="34" charset="0"/>
                <a:cs typeface="Helvetica" panose="020B0604020202020204" pitchFamily="34" charset="0"/>
              </a:rPr>
              <a:t>At least two chock blocks required when using chock blocks to prevent unintended vehicle </a:t>
            </a:r>
            <a:r>
              <a:rPr lang="en-US" sz="1800" dirty="0" smtClean="0">
                <a:latin typeface="Helvetica" panose="020B0604020202020204" pitchFamily="34" charset="0"/>
                <a:cs typeface="Helvetica" panose="020B0604020202020204" pitchFamily="34" charset="0"/>
              </a:rPr>
              <a:t>movement.</a:t>
            </a:r>
            <a:endParaRPr lang="en-US" sz="1800" dirty="0">
              <a:latin typeface="Helvetica" panose="020B0604020202020204" pitchFamily="34" charset="0"/>
              <a:cs typeface="Helvetica" panose="020B0604020202020204" pitchFamily="34" charset="0"/>
            </a:endParaRPr>
          </a:p>
          <a:p>
            <a:pPr marL="0" indent="0" fontAlgn="auto">
              <a:spcBef>
                <a:spcPts val="0"/>
              </a:spcBef>
              <a:spcAft>
                <a:spcPts val="0"/>
              </a:spcAft>
              <a:defRPr/>
            </a:pPr>
            <a:endParaRPr lang="en-US" altLang="en-US" sz="1600" dirty="0">
              <a:latin typeface="Helvetica" panose="020B0604020202020204" pitchFamily="34" charset="0"/>
              <a:ea typeface="ヒラギノ角ゴ Pro W3"/>
            </a:endParaRPr>
          </a:p>
          <a:p>
            <a:pPr marL="0" indent="0" fontAlgn="auto">
              <a:spcBef>
                <a:spcPts val="800"/>
              </a:spcBef>
              <a:spcAft>
                <a:spcPts val="0"/>
              </a:spcAft>
              <a:defRPr/>
            </a:pPr>
            <a:endParaRPr lang="en-US" dirty="0">
              <a:latin typeface="Helvetica" panose="020B0604020202020204" pitchFamily="34" charset="0"/>
              <a:cs typeface="Helvetica" panose="020B0604020202020204" pitchFamily="34" charset="0"/>
            </a:endParaRPr>
          </a:p>
        </p:txBody>
      </p:sp>
      <p:sp>
        <p:nvSpPr>
          <p:cNvPr id="49155" name="Rectangle 4"/>
          <p:cNvSpPr>
            <a:spLocks noGrp="1" noChangeArrowheads="1"/>
          </p:cNvSpPr>
          <p:nvPr>
            <p:ph type="title"/>
            <p:custDataLst>
              <p:tags r:id="rId2"/>
            </p:custDataLst>
          </p:nvPr>
        </p:nvSpPr>
        <p:spPr>
          <a:xfrm>
            <a:off x="249238" y="453391"/>
            <a:ext cx="7850187" cy="936625"/>
          </a:xfrm>
        </p:spPr>
        <p:txBody>
          <a:bodyPr rtlCol="0" anchor="ctr">
            <a:normAutofit fontScale="90000"/>
          </a:bodyPr>
          <a:lstStyle/>
          <a:p>
            <a:pPr fontAlgn="auto">
              <a:spcAft>
                <a:spcPts val="0"/>
              </a:spcAft>
              <a:defRPr/>
            </a:pPr>
            <a:r>
              <a:rPr lang="en-US" sz="3000" dirty="0" smtClean="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rPr>
              <a:t/>
            </a:r>
            <a:br>
              <a:rPr lang="en-US" sz="3000" dirty="0" smtClean="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rPr>
            </a:br>
            <a:r>
              <a:rPr lang="en-US" sz="3000" dirty="0" smtClean="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rPr>
              <a:t>CSA B621-20</a:t>
            </a:r>
            <a:br>
              <a:rPr lang="en-US" sz="3000" dirty="0" smtClean="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rPr>
            </a:br>
            <a:r>
              <a:rPr lang="en-US" sz="2000" i="1" dirty="0" smtClean="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rPr>
              <a:t>Pending Changes </a:t>
            </a:r>
            <a:endParaRPr lang="en-US" sz="2000" i="1" dirty="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endParaRPr>
          </a:p>
        </p:txBody>
      </p:sp>
      <p:sp>
        <p:nvSpPr>
          <p:cNvPr id="7" name="Line 9"/>
          <p:cNvSpPr>
            <a:spLocks noChangeShapeType="1"/>
          </p:cNvSpPr>
          <p:nvPr/>
        </p:nvSpPr>
        <p:spPr bwMode="auto">
          <a:xfrm>
            <a:off x="249238" y="1603693"/>
            <a:ext cx="8686800" cy="0"/>
          </a:xfrm>
          <a:prstGeom prst="line">
            <a:avLst/>
          </a:prstGeom>
          <a:noFill/>
          <a:ln w="9525">
            <a:solidFill>
              <a:srgbClr val="B2B2B2"/>
            </a:solidFill>
            <a:miter lim="800000"/>
            <a:headEnd/>
            <a:tailEnd/>
          </a:ln>
          <a:effectLst/>
        </p:spPr>
        <p:txBody>
          <a:bodyPr wrap="none"/>
          <a:lstStyle/>
          <a:p>
            <a:pPr eaLnBrk="1" fontAlgn="auto" hangingPunct="1">
              <a:spcBef>
                <a:spcPts val="0"/>
              </a:spcBef>
              <a:spcAft>
                <a:spcPts val="0"/>
              </a:spcAft>
              <a:defRPr/>
            </a:pPr>
            <a:endParaRPr lang="en-CA" sz="2000" dirty="0">
              <a:latin typeface="+mj-lt"/>
              <a:ea typeface="ＭＳ Ｐゴシック" pitchFamily="-110" charset="-128"/>
            </a:endParaRPr>
          </a:p>
        </p:txBody>
      </p:sp>
      <p:sp>
        <p:nvSpPr>
          <p:cNvPr id="3" name="Slide Number Placeholder 2"/>
          <p:cNvSpPr>
            <a:spLocks noGrp="1"/>
          </p:cNvSpPr>
          <p:nvPr>
            <p:ph type="sldNum" sz="quarter" idx="12"/>
          </p:nvPr>
        </p:nvSpPr>
        <p:spPr>
          <a:xfrm>
            <a:off x="8293242" y="6259496"/>
            <a:ext cx="642796" cy="457200"/>
          </a:xfrm>
        </p:spPr>
        <p:txBody>
          <a:bodyPr/>
          <a:lstStyle/>
          <a:p>
            <a:pPr>
              <a:defRPr/>
            </a:pPr>
            <a:fld id="{6B065EBE-2B3C-4ED6-A7AB-5D8689DC6EF0}" type="slidenum">
              <a:rPr lang="en-US" altLang="fr-FR" smtClean="0"/>
              <a:pPr>
                <a:defRPr/>
              </a:pPr>
              <a:t>16</a:t>
            </a:fld>
            <a:endParaRPr lang="en-US" altLang="fr-FR" dirty="0"/>
          </a:p>
        </p:txBody>
      </p:sp>
    </p:spTree>
    <p:extLst>
      <p:ext uri="{BB962C8B-B14F-4D97-AF65-F5344CB8AC3E}">
        <p14:creationId xmlns:p14="http://schemas.microsoft.com/office/powerpoint/2010/main" val="2987275414"/>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Grp="1" noChangeArrowheads="1"/>
          </p:cNvSpPr>
          <p:nvPr>
            <p:ph type="title"/>
            <p:custDataLst>
              <p:tags r:id="rId2"/>
            </p:custDataLst>
          </p:nvPr>
        </p:nvSpPr>
        <p:spPr>
          <a:xfrm>
            <a:off x="609600" y="2395538"/>
            <a:ext cx="7772400" cy="576262"/>
          </a:xfrm>
        </p:spPr>
        <p:txBody>
          <a:bodyPr rtlCol="0">
            <a:normAutofit fontScale="90000"/>
          </a:bodyPr>
          <a:lstStyle/>
          <a:p>
            <a:pPr algn="ctr" fontAlgn="auto">
              <a:spcAft>
                <a:spcPts val="0"/>
              </a:spcAft>
              <a:defRPr/>
            </a:pPr>
            <a:r>
              <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CSA B625-13</a:t>
            </a:r>
            <a:br>
              <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br>
            <a:endPar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endParaRPr>
          </a:p>
        </p:txBody>
      </p:sp>
      <p:pic>
        <p:nvPicPr>
          <p:cNvPr id="39939"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4213" y="4149725"/>
            <a:ext cx="80168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Slide Number Placeholder 1"/>
          <p:cNvSpPr txBox="1">
            <a:spLocks/>
          </p:cNvSpPr>
          <p:nvPr>
            <p:custDataLst>
              <p:tags r:id="rId3"/>
            </p:custDataLst>
          </p:nvPr>
        </p:nvSpPr>
        <p:spPr bwMode="auto">
          <a:xfrm>
            <a:off x="7221538" y="6362700"/>
            <a:ext cx="19224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71525">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771525">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771525">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771525">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771525">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771525"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771525"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771525"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771525"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r" eaLnBrk="1" hangingPunct="1">
              <a:lnSpc>
                <a:spcPct val="100000"/>
              </a:lnSpc>
              <a:spcBef>
                <a:spcPct val="0"/>
              </a:spcBef>
              <a:buFontTx/>
              <a:buNone/>
            </a:pPr>
            <a:endParaRPr lang="en-US" altLang="en-US" sz="1100">
              <a:ea typeface="MS PGothic" panose="020B0600070205080204" pitchFamily="34" charset="-128"/>
              <a:cs typeface="Arial" panose="020B0604020202020204" pitchFamily="34" charset="0"/>
            </a:endParaRPr>
          </a:p>
        </p:txBody>
      </p:sp>
      <p:sp>
        <p:nvSpPr>
          <p:cNvPr id="39941" name="Slide Number Placeholder 2"/>
          <p:cNvSpPr>
            <a:spLocks noGrp="1"/>
          </p:cNvSpPr>
          <p:nvPr>
            <p:ph type="sldNum" sz="quarter" idx="12"/>
          </p:nvPr>
        </p:nvSpPr>
        <p:spPr bwMode="auto">
          <a:xfrm>
            <a:off x="8498116" y="6248117"/>
            <a:ext cx="405944" cy="457200"/>
          </a:xfrm>
          <a:extLst/>
        </p:spPr>
        <p:txBody>
          <a:bodyPr vert="horz" lIns="91440" tIns="45720" rIns="91440" bIns="45720" rtlCol="0" anchor="ctr"/>
          <a:lstStyle/>
          <a:p>
            <a:fld id="{ECB4A017-E026-41E8-82C6-EF99358DC590}" type="slidenum">
              <a:rPr lang="en-US" altLang="fr-FR">
                <a:solidFill>
                  <a:schemeClr val="tx1">
                    <a:tint val="75000"/>
                  </a:schemeClr>
                </a:solidFill>
              </a:rPr>
              <a:pPr/>
              <a:t>17</a:t>
            </a:fld>
            <a:endParaRPr lang="en-US" altLang="fr-FR">
              <a:solidFill>
                <a:schemeClr val="tx1">
                  <a:tint val="75000"/>
                </a:schemeClr>
              </a:solidFill>
            </a:endParaRPr>
          </a:p>
        </p:txBody>
      </p:sp>
    </p:spTree>
    <p:custDataLst>
      <p:tags r:id="rId1"/>
    </p:custDataLst>
    <p:extLst>
      <p:ext uri="{BB962C8B-B14F-4D97-AF65-F5344CB8AC3E}">
        <p14:creationId xmlns:p14="http://schemas.microsoft.com/office/powerpoint/2010/main" val="135738059"/>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4"/>
          <p:cNvSpPr txBox="1">
            <a:spLocks noChangeArrowheads="1"/>
          </p:cNvSpPr>
          <p:nvPr>
            <p:custDataLst>
              <p:tags r:id="rId1"/>
            </p:custDataLst>
          </p:nvPr>
        </p:nvSpPr>
        <p:spPr bwMode="auto">
          <a:xfrm>
            <a:off x="400050" y="800100"/>
            <a:ext cx="86725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Helvetica"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CA" altLang="en-US" sz="3000" b="1" dirty="0" smtClean="0">
                <a:solidFill>
                  <a:srgbClr val="16165D"/>
                </a:solidFill>
                <a:latin typeface="Helvetica" pitchFamily="34" charset="0"/>
              </a:rPr>
              <a:t>CSA B625-13</a:t>
            </a:r>
            <a:endParaRPr lang="en-CA" altLang="en-US" sz="3000" b="1" dirty="0">
              <a:solidFill>
                <a:srgbClr val="16165D"/>
              </a:solidFill>
              <a:latin typeface="Helvetica" pitchFamily="34" charset="0"/>
            </a:endParaRPr>
          </a:p>
        </p:txBody>
      </p:sp>
      <p:sp>
        <p:nvSpPr>
          <p:cNvPr id="26628" name="Slide Number Placeholder 1"/>
          <p:cNvSpPr>
            <a:spLocks noGrp="1"/>
          </p:cNvSpPr>
          <p:nvPr>
            <p:ph type="sldNum" sz="quarter" idx="12"/>
            <p:custDataLst>
              <p:tags r:id="rId2"/>
            </p:custDataLst>
          </p:nvPr>
        </p:nvSpPr>
        <p:spPr>
          <a:xfrm>
            <a:off x="7221538" y="6524625"/>
            <a:ext cx="1922462" cy="333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73113">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773113">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defTabSz="773113">
              <a:spcBef>
                <a:spcPct val="20000"/>
              </a:spcBef>
              <a:buChar char="•"/>
              <a:defRPr sz="2400">
                <a:solidFill>
                  <a:schemeClr val="tx1"/>
                </a:solidFill>
                <a:latin typeface="Arial" panose="020B0604020202020204" pitchFamily="34" charset="0"/>
                <a:ea typeface="Helvetica" pitchFamily="34" charset="0"/>
                <a:cs typeface="Arial" panose="020B0604020202020204" pitchFamily="34" charset="0"/>
              </a:defRPr>
            </a:lvl3pPr>
            <a:lvl4pPr marL="1600200" indent="-228600" defTabSz="773113">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defTabSz="773113">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7731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7731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7731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7731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fld id="{AA836B7E-1F01-4EB4-B812-D3018AF1E584}" type="slidenum">
              <a:rPr lang="en-US" altLang="en-US" sz="1200" smtClean="0"/>
              <a:pPr>
                <a:spcBef>
                  <a:spcPct val="0"/>
                </a:spcBef>
                <a:buFontTx/>
                <a:buNone/>
              </a:pPr>
              <a:t>18</a:t>
            </a:fld>
            <a:endParaRPr lang="en-US" altLang="en-US" sz="1200" smtClean="0"/>
          </a:p>
        </p:txBody>
      </p:sp>
      <p:sp>
        <p:nvSpPr>
          <p:cNvPr id="11" name="TextBox 10"/>
          <p:cNvSpPr txBox="1"/>
          <p:nvPr/>
        </p:nvSpPr>
        <p:spPr>
          <a:xfrm>
            <a:off x="457200" y="2000250"/>
            <a:ext cx="8273845" cy="4712059"/>
          </a:xfrm>
          <a:prstGeom prst="rect">
            <a:avLst/>
          </a:prstGeom>
          <a:noFill/>
        </p:spPr>
        <p:txBody>
          <a:bodyPr wrap="square">
            <a:spAutoFit/>
          </a:bodyPr>
          <a:lstStyle/>
          <a:p>
            <a:pPr lvl="0">
              <a:spcBef>
                <a:spcPts val="3600"/>
              </a:spcBef>
              <a:defRPr/>
            </a:pPr>
            <a:r>
              <a:rPr lang="en-CA" b="1" dirty="0" smtClean="0">
                <a:solidFill>
                  <a:prstClr val="black"/>
                </a:solidFill>
                <a:ea typeface="ヒラギノ角ゴ Pro W3" pitchFamily="4" charset="-128"/>
                <a:cs typeface="Arial" panose="020B0604020202020204" pitchFamily="34" charset="0"/>
              </a:rPr>
              <a:t>Current Status</a:t>
            </a:r>
            <a:endParaRPr lang="en-CA" b="1" dirty="0">
              <a:solidFill>
                <a:prstClr val="black"/>
              </a:solidFill>
              <a:ea typeface="ヒラギノ角ゴ Pro W3" pitchFamily="4" charset="-128"/>
              <a:cs typeface="Arial" panose="020B0604020202020204" pitchFamily="34" charset="0"/>
            </a:endParaRPr>
          </a:p>
          <a:p>
            <a:pPr lvl="0">
              <a:spcBef>
                <a:spcPts val="3600"/>
              </a:spcBef>
              <a:defRPr/>
            </a:pPr>
            <a:r>
              <a:rPr lang="en-CA" sz="1800" dirty="0" smtClean="0">
                <a:solidFill>
                  <a:prstClr val="black"/>
                </a:solidFill>
                <a:ea typeface="ヒラギノ角ゴ Pro W3" pitchFamily="4" charset="-128"/>
                <a:cs typeface="Arial" panose="020B0604020202020204" pitchFamily="34" charset="0"/>
              </a:rPr>
              <a:t>CSA B625-13 is the safety standard that is in force</a:t>
            </a:r>
            <a:endParaRPr lang="en-US" sz="1800" dirty="0" smtClean="0">
              <a:solidFill>
                <a:prstClr val="black"/>
              </a:solidFill>
              <a:ea typeface="ヒラギノ角ゴ Pro W3" pitchFamily="4" charset="-128"/>
              <a:cs typeface="Arial" panose="020B0604020202020204" pitchFamily="34" charset="0"/>
            </a:endParaRPr>
          </a:p>
          <a:p>
            <a:pPr lvl="0">
              <a:spcBef>
                <a:spcPts val="3600"/>
              </a:spcBef>
              <a:defRPr/>
            </a:pPr>
            <a:r>
              <a:rPr lang="en-US" sz="1800" b="1" dirty="0" smtClean="0">
                <a:solidFill>
                  <a:prstClr val="black"/>
                </a:solidFill>
                <a:ea typeface="ヒラギノ角ゴ Pro W3" pitchFamily="4" charset="-128"/>
                <a:cs typeface="Arial" panose="020B0604020202020204" pitchFamily="34" charset="0"/>
              </a:rPr>
              <a:t>Progress to Date</a:t>
            </a:r>
          </a:p>
          <a:p>
            <a:pPr marL="228600" lvl="0" indent="-228600">
              <a:spcBef>
                <a:spcPts val="1800"/>
              </a:spcBef>
              <a:buFont typeface="Arial" panose="020B0604020202020204" pitchFamily="34" charset="0"/>
              <a:buChar char="•"/>
              <a:defRPr/>
            </a:pPr>
            <a:r>
              <a:rPr lang="en-US" sz="1800" dirty="0" smtClean="0">
                <a:solidFill>
                  <a:prstClr val="black"/>
                </a:solidFill>
                <a:ea typeface="ヒラギノ角ゴ Pro W3" pitchFamily="4" charset="-128"/>
                <a:cs typeface="Arial" panose="020B0604020202020204" pitchFamily="34" charset="0"/>
              </a:rPr>
              <a:t>60-day public review concluded of </a:t>
            </a:r>
            <a:r>
              <a:rPr lang="en-US" dirty="0" smtClean="0">
                <a:solidFill>
                  <a:prstClr val="black"/>
                </a:solidFill>
                <a:ea typeface="ヒラギノ角ゴ Pro W3" pitchFamily="4" charset="-128"/>
                <a:cs typeface="Arial" panose="020B0604020202020204" pitchFamily="34" charset="0"/>
              </a:rPr>
              <a:t>CSA B625-19 </a:t>
            </a:r>
            <a:r>
              <a:rPr lang="en-US" sz="1800" dirty="0" smtClean="0">
                <a:solidFill>
                  <a:prstClr val="black"/>
                </a:solidFill>
                <a:ea typeface="ヒラギノ角ゴ Pro W3" pitchFamily="4" charset="-128"/>
                <a:cs typeface="Arial" panose="020B0604020202020204" pitchFamily="34" charset="0"/>
              </a:rPr>
              <a:t>in </a:t>
            </a:r>
            <a:r>
              <a:rPr lang="en-US" sz="1800" b="1" dirty="0" smtClean="0">
                <a:solidFill>
                  <a:prstClr val="black"/>
                </a:solidFill>
                <a:ea typeface="ヒラギノ角ゴ Pro W3" pitchFamily="4" charset="-128"/>
                <a:cs typeface="Arial" panose="020B0604020202020204" pitchFamily="34" charset="0"/>
              </a:rPr>
              <a:t>December 2018</a:t>
            </a:r>
          </a:p>
          <a:p>
            <a:pPr marL="228600" lvl="0" indent="-228600">
              <a:spcBef>
                <a:spcPts val="1800"/>
              </a:spcBef>
              <a:buFont typeface="Arial" panose="020B0604020202020204" pitchFamily="34" charset="0"/>
              <a:buChar char="•"/>
              <a:defRPr/>
            </a:pPr>
            <a:r>
              <a:rPr lang="en-CA" b="1" i="1" dirty="0" smtClean="0">
                <a:solidFill>
                  <a:prstClr val="black"/>
                </a:solidFill>
                <a:ea typeface="ヒラギノ角ゴ Pro W3" pitchFamily="4" charset="-128"/>
                <a:cs typeface="Arial" panose="020B0604020202020204" pitchFamily="34" charset="0"/>
              </a:rPr>
              <a:t>Target publication date </a:t>
            </a:r>
            <a:r>
              <a:rPr lang="en-CA" b="1" i="1" dirty="0" smtClean="0">
                <a:solidFill>
                  <a:prstClr val="black"/>
                </a:solidFill>
                <a:ea typeface="ヒラギノ角ゴ Pro W3" pitchFamily="4" charset="-128"/>
                <a:cs typeface="Arial" panose="020B0604020202020204" pitchFamily="34" charset="0"/>
              </a:rPr>
              <a:t>– Fall 2019</a:t>
            </a:r>
            <a:endParaRPr lang="en-US" sz="1800" b="1" i="1" dirty="0" smtClean="0">
              <a:solidFill>
                <a:prstClr val="black"/>
              </a:solidFill>
              <a:ea typeface="ヒラギノ角ゴ Pro W3" pitchFamily="4" charset="-128"/>
              <a:cs typeface="Arial" panose="020B0604020202020204" pitchFamily="34" charset="0"/>
            </a:endParaRPr>
          </a:p>
          <a:p>
            <a:pPr lvl="0">
              <a:spcBef>
                <a:spcPts val="1800"/>
              </a:spcBef>
              <a:defRPr/>
            </a:pPr>
            <a:r>
              <a:rPr lang="en-CA" b="1" dirty="0" smtClean="0">
                <a:solidFill>
                  <a:prstClr val="black"/>
                </a:solidFill>
                <a:ea typeface="ヒラギノ角ゴ Pro W3" pitchFamily="4" charset="-128"/>
                <a:cs typeface="Arial" panose="020B0604020202020204" pitchFamily="34" charset="0"/>
              </a:rPr>
              <a:t>Pending Changes</a:t>
            </a:r>
            <a:endParaRPr lang="en-US" sz="1800" b="1" dirty="0">
              <a:solidFill>
                <a:prstClr val="black"/>
              </a:solidFill>
              <a:ea typeface="ヒラギノ角ゴ Pro W3" pitchFamily="4" charset="-128"/>
              <a:cs typeface="Arial" panose="020B0604020202020204" pitchFamily="34" charset="0"/>
            </a:endParaRPr>
          </a:p>
          <a:p>
            <a:pPr marL="228600" indent="-228600">
              <a:spcBef>
                <a:spcPts val="1200"/>
              </a:spcBef>
              <a:buFont typeface="Arial" panose="020B0604020202020204" pitchFamily="34" charset="0"/>
              <a:buChar char="•"/>
              <a:defRPr/>
            </a:pPr>
            <a:r>
              <a:rPr lang="en-US" dirty="0" smtClean="0">
                <a:solidFill>
                  <a:prstClr val="black"/>
                </a:solidFill>
                <a:ea typeface="ヒラギノ角ゴ Pro W3" pitchFamily="4" charset="-128"/>
                <a:cs typeface="Arial" panose="020B0604020202020204" pitchFamily="34" charset="0"/>
              </a:rPr>
              <a:t>2013 </a:t>
            </a:r>
            <a:r>
              <a:rPr lang="en-US" dirty="0">
                <a:solidFill>
                  <a:prstClr val="black"/>
                </a:solidFill>
                <a:ea typeface="ヒラギノ角ゴ Pro W3" pitchFamily="4" charset="-128"/>
                <a:cs typeface="Arial" panose="020B0604020202020204" pitchFamily="34" charset="0"/>
              </a:rPr>
              <a:t>edition until </a:t>
            </a:r>
            <a:r>
              <a:rPr lang="en-US" dirty="0" smtClean="0">
                <a:solidFill>
                  <a:prstClr val="black"/>
                </a:solidFill>
                <a:ea typeface="ヒラギノ角ゴ Pro W3" pitchFamily="4" charset="-128"/>
                <a:cs typeface="Arial" panose="020B0604020202020204" pitchFamily="34" charset="0"/>
              </a:rPr>
              <a:t>2019 edition </a:t>
            </a:r>
            <a:r>
              <a:rPr lang="en-US" dirty="0">
                <a:solidFill>
                  <a:prstClr val="black"/>
                </a:solidFill>
                <a:ea typeface="ヒラギノ角ゴ Pro W3" pitchFamily="4" charset="-128"/>
                <a:cs typeface="Arial" panose="020B0604020202020204" pitchFamily="34" charset="0"/>
              </a:rPr>
              <a:t>is </a:t>
            </a:r>
            <a:r>
              <a:rPr lang="en-US" dirty="0" smtClean="0">
                <a:solidFill>
                  <a:prstClr val="black"/>
                </a:solidFill>
                <a:ea typeface="ヒラギノ角ゴ Pro W3" pitchFamily="4" charset="-128"/>
                <a:cs typeface="Arial" panose="020B0604020202020204" pitchFamily="34" charset="0"/>
              </a:rPr>
              <a:t>published with </a:t>
            </a:r>
            <a:r>
              <a:rPr lang="en-US" dirty="0">
                <a:solidFill>
                  <a:prstClr val="black"/>
                </a:solidFill>
                <a:ea typeface="ヒラギノ角ゴ Pro W3" pitchFamily="4" charset="-128"/>
                <a:cs typeface="Arial" panose="020B0604020202020204" pitchFamily="34" charset="0"/>
              </a:rPr>
              <a:t>a 6-month transition </a:t>
            </a:r>
            <a:r>
              <a:rPr lang="en-US" dirty="0" smtClean="0">
                <a:solidFill>
                  <a:prstClr val="black"/>
                </a:solidFill>
                <a:ea typeface="ヒラギノ角ゴ Pro W3" pitchFamily="4" charset="-128"/>
                <a:cs typeface="Arial" panose="020B0604020202020204" pitchFamily="34" charset="0"/>
              </a:rPr>
              <a:t>period</a:t>
            </a:r>
          </a:p>
          <a:p>
            <a:pPr marL="228600" indent="-228600">
              <a:spcBef>
                <a:spcPts val="1200"/>
              </a:spcBef>
              <a:buFont typeface="Arial" panose="020B0604020202020204" pitchFamily="34" charset="0"/>
              <a:buChar char="•"/>
              <a:defRPr/>
            </a:pPr>
            <a:r>
              <a:rPr lang="en-CA" dirty="0" smtClean="0">
                <a:solidFill>
                  <a:prstClr val="black"/>
                </a:solidFill>
                <a:ea typeface="ヒラギノ角ゴ Pro W3" pitchFamily="4" charset="-128"/>
                <a:cs typeface="Arial" panose="020B0604020202020204" pitchFamily="34" charset="0"/>
              </a:rPr>
              <a:t>CSA B625-19 includes a definition for decontamination similar to CSA B620</a:t>
            </a:r>
            <a:endParaRPr lang="en-US" dirty="0">
              <a:solidFill>
                <a:prstClr val="black"/>
              </a:solidFill>
              <a:ea typeface="ヒラギノ角ゴ Pro W3" pitchFamily="4" charset="-128"/>
              <a:cs typeface="Arial" panose="020B0604020202020204" pitchFamily="34" charset="0"/>
            </a:endParaRPr>
          </a:p>
          <a:p>
            <a:pPr marL="228600" lvl="0" indent="-228600">
              <a:lnSpc>
                <a:spcPct val="90000"/>
              </a:lnSpc>
              <a:spcBef>
                <a:spcPts val="1800"/>
              </a:spcBef>
              <a:buFont typeface="Arial" panose="020B0604020202020204" pitchFamily="34" charset="0"/>
              <a:buChar char="•"/>
              <a:defRPr/>
            </a:pPr>
            <a:endParaRPr lang="en-US" sz="1800" b="1" dirty="0">
              <a:solidFill>
                <a:prstClr val="black"/>
              </a:solidFill>
              <a:ea typeface="ヒラギノ角ゴ Pro W3" pitchFamily="4" charset="-128"/>
              <a:cs typeface="Helvetica" panose="020B0604020202020204" pitchFamily="34" charset="0"/>
            </a:endParaRPr>
          </a:p>
        </p:txBody>
      </p:sp>
      <p:sp>
        <p:nvSpPr>
          <p:cNvPr id="6" name="Title 1"/>
          <p:cNvSpPr txBox="1">
            <a:spLocks/>
          </p:cNvSpPr>
          <p:nvPr>
            <p:custDataLst>
              <p:tags r:id="rId3"/>
            </p:custDataLst>
          </p:nvPr>
        </p:nvSpPr>
        <p:spPr bwMode="auto">
          <a:xfrm>
            <a:off x="492125" y="1485900"/>
            <a:ext cx="8229600" cy="457201"/>
          </a:xfrm>
          <a:prstGeom prst="rect">
            <a:avLst/>
          </a:prstGeom>
          <a:noFill/>
          <a:ln w="9525">
            <a:noFill/>
            <a:miter lim="800000"/>
            <a:headEnd/>
            <a:tailEnd/>
          </a:ln>
          <a:effectLst/>
        </p:spPr>
        <p:txBody>
          <a:bodyPr/>
          <a:lstStyle/>
          <a:p>
            <a:pPr>
              <a:lnSpc>
                <a:spcPct val="90000"/>
              </a:lnSpc>
              <a:spcBef>
                <a:spcPts val="1200"/>
              </a:spcBef>
              <a:defRPr/>
            </a:pPr>
            <a:r>
              <a:rPr lang="en-CA" sz="1900" i="1" dirty="0">
                <a:solidFill>
                  <a:prstClr val="black"/>
                </a:solidFill>
                <a:latin typeface="+mn-lt"/>
                <a:ea typeface="ヒラギノ角ゴ Pro W3" pitchFamily="4" charset="-128"/>
                <a:cs typeface="Helvetica" panose="020B0604020202020204" pitchFamily="34" charset="0"/>
              </a:rPr>
              <a:t>Portable tanks for transport of dangerous goods </a:t>
            </a:r>
            <a:r>
              <a:rPr lang="en-CA" sz="1900" i="1" dirty="0" smtClean="0">
                <a:solidFill>
                  <a:prstClr val="black"/>
                </a:solidFill>
                <a:latin typeface="+mn-lt"/>
                <a:ea typeface="ヒラギノ角ゴ Pro W3" pitchFamily="4" charset="-128"/>
                <a:cs typeface="Helvetica" panose="020B0604020202020204" pitchFamily="34" charset="0"/>
              </a:rPr>
              <a:t>(</a:t>
            </a:r>
            <a:r>
              <a:rPr lang="en-CA" sz="1900" dirty="0" smtClean="0">
                <a:solidFill>
                  <a:prstClr val="black"/>
                </a:solidFill>
                <a:latin typeface="+mn-lt"/>
                <a:ea typeface="ヒラギノ角ゴ Pro W3" pitchFamily="4" charset="-128"/>
                <a:cs typeface="Helvetica" panose="020B0604020202020204" pitchFamily="34" charset="0"/>
              </a:rPr>
              <a:t>UN/IMO/IM</a:t>
            </a:r>
            <a:r>
              <a:rPr lang="en-CA" sz="1900" i="1" dirty="0" smtClean="0">
                <a:solidFill>
                  <a:prstClr val="black"/>
                </a:solidFill>
                <a:latin typeface="+mn-lt"/>
                <a:ea typeface="ヒラギノ角ゴ Pro W3" pitchFamily="4" charset="-128"/>
                <a:cs typeface="Helvetica" panose="020B0604020202020204" pitchFamily="34" charset="0"/>
              </a:rPr>
              <a:t>) </a:t>
            </a:r>
            <a:endParaRPr lang="en-CA" sz="1900" i="1" dirty="0">
              <a:solidFill>
                <a:prstClr val="black"/>
              </a:solidFill>
              <a:latin typeface="+mn-lt"/>
              <a:ea typeface="ヒラギノ角ゴ Pro W3" pitchFamily="4" charset="-128"/>
              <a:cs typeface="Helvetica" panose="020B0604020202020204" pitchFamily="34" charset="0"/>
            </a:endParaRPr>
          </a:p>
        </p:txBody>
      </p:sp>
      <p:pic>
        <p:nvPicPr>
          <p:cNvPr id="7" name="Picture 2"/>
          <p:cNvPicPr>
            <a:picLocks noChangeAspect="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7076709" y="2000250"/>
            <a:ext cx="1995854"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0252192"/>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Grp="1" noChangeArrowheads="1"/>
          </p:cNvSpPr>
          <p:nvPr>
            <p:ph type="title"/>
            <p:custDataLst>
              <p:tags r:id="rId2"/>
            </p:custDataLst>
          </p:nvPr>
        </p:nvSpPr>
        <p:spPr>
          <a:xfrm>
            <a:off x="609600" y="2395538"/>
            <a:ext cx="7772400" cy="576262"/>
          </a:xfrm>
        </p:spPr>
        <p:txBody>
          <a:bodyPr rtlCol="0">
            <a:normAutofit fontScale="90000"/>
          </a:bodyPr>
          <a:lstStyle/>
          <a:p>
            <a:pPr algn="ctr" fontAlgn="auto">
              <a:spcAft>
                <a:spcPts val="0"/>
              </a:spcAft>
              <a:defRPr/>
            </a:pPr>
            <a:r>
              <a:rPr lang="en-CA" altLang="en-US" sz="4400" dirty="0" smtClean="0">
                <a:latin typeface="Helvetica" panose="020B0604020202020204" pitchFamily="34" charset="0"/>
                <a:ea typeface="ＭＳ Ｐゴシック" panose="020B0600070205080204" pitchFamily="34" charset="-128"/>
                <a:cs typeface="Helvetica" panose="020B0604020202020204" pitchFamily="34" charset="0"/>
              </a:rPr>
              <a:t>CGSB 43.145-19</a:t>
            </a:r>
            <a:r>
              <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
            </a:r>
            <a:br>
              <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br>
            <a:endPar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endParaRPr>
          </a:p>
        </p:txBody>
      </p:sp>
      <p:pic>
        <p:nvPicPr>
          <p:cNvPr id="39939"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4213" y="4149725"/>
            <a:ext cx="80168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Slide Number Placeholder 1"/>
          <p:cNvSpPr txBox="1">
            <a:spLocks/>
          </p:cNvSpPr>
          <p:nvPr>
            <p:custDataLst>
              <p:tags r:id="rId3"/>
            </p:custDataLst>
          </p:nvPr>
        </p:nvSpPr>
        <p:spPr bwMode="auto">
          <a:xfrm>
            <a:off x="7221538" y="6362700"/>
            <a:ext cx="19224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71525">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771525">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771525">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771525">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771525">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771525"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771525"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771525"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771525"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r" eaLnBrk="1" hangingPunct="1">
              <a:lnSpc>
                <a:spcPct val="100000"/>
              </a:lnSpc>
              <a:spcBef>
                <a:spcPct val="0"/>
              </a:spcBef>
              <a:buFontTx/>
              <a:buNone/>
            </a:pPr>
            <a:endParaRPr lang="en-US" altLang="en-US" sz="1100">
              <a:ea typeface="MS PGothic" panose="020B0600070205080204" pitchFamily="34" charset="-128"/>
              <a:cs typeface="Arial" panose="020B0604020202020204" pitchFamily="34" charset="0"/>
            </a:endParaRPr>
          </a:p>
        </p:txBody>
      </p:sp>
      <p:sp>
        <p:nvSpPr>
          <p:cNvPr id="39941" name="Slide Number Placeholder 2"/>
          <p:cNvSpPr>
            <a:spLocks noGrp="1"/>
          </p:cNvSpPr>
          <p:nvPr>
            <p:ph type="sldNum" sz="quarter" idx="12"/>
          </p:nvPr>
        </p:nvSpPr>
        <p:spPr bwMode="auto">
          <a:xfrm>
            <a:off x="8498116" y="6248117"/>
            <a:ext cx="405944" cy="457200"/>
          </a:xfrm>
          <a:extLst/>
        </p:spPr>
        <p:txBody>
          <a:bodyPr vert="horz" lIns="91440" tIns="45720" rIns="91440" bIns="45720" rtlCol="0" anchor="ctr"/>
          <a:lstStyle/>
          <a:p>
            <a:fld id="{ECB4A017-E026-41E8-82C6-EF99358DC590}" type="slidenum">
              <a:rPr lang="en-US" altLang="fr-FR">
                <a:solidFill>
                  <a:schemeClr val="tx1">
                    <a:tint val="75000"/>
                  </a:schemeClr>
                </a:solidFill>
              </a:rPr>
              <a:pPr/>
              <a:t>19</a:t>
            </a:fld>
            <a:endParaRPr lang="en-US" altLang="fr-FR">
              <a:solidFill>
                <a:schemeClr val="tx1">
                  <a:tint val="75000"/>
                </a:schemeClr>
              </a:solidFill>
            </a:endParaRPr>
          </a:p>
        </p:txBody>
      </p:sp>
    </p:spTree>
    <p:custDataLst>
      <p:tags r:id="rId1"/>
    </p:custDataLst>
    <p:extLst>
      <p:ext uri="{BB962C8B-B14F-4D97-AF65-F5344CB8AC3E}">
        <p14:creationId xmlns:p14="http://schemas.microsoft.com/office/powerpoint/2010/main" val="2000544493"/>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250825" y="699136"/>
            <a:ext cx="8686800" cy="936625"/>
          </a:xfrm>
        </p:spPr>
        <p:txBody>
          <a:bodyPr rtlCol="0" anchor="b">
            <a:normAutofit/>
          </a:bodyPr>
          <a:lstStyle/>
          <a:p>
            <a:pPr fontAlgn="auto">
              <a:spcAft>
                <a:spcPts val="0"/>
              </a:spcAft>
              <a:defRPr/>
            </a:pPr>
            <a:r>
              <a:rPr lang="en-US" altLang="en-US" sz="36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Outline</a:t>
            </a:r>
          </a:p>
        </p:txBody>
      </p:sp>
      <p:sp>
        <p:nvSpPr>
          <p:cNvPr id="9219" name="Line 7"/>
          <p:cNvSpPr>
            <a:spLocks noChangeShapeType="1"/>
          </p:cNvSpPr>
          <p:nvPr/>
        </p:nvSpPr>
        <p:spPr bwMode="auto">
          <a:xfrm>
            <a:off x="250825" y="1641793"/>
            <a:ext cx="8686800" cy="0"/>
          </a:xfrm>
          <a:prstGeom prst="line">
            <a:avLst/>
          </a:prstGeom>
          <a:noFill/>
          <a:ln w="9525">
            <a:solidFill>
              <a:srgbClr val="B2B2B2"/>
            </a:solidFill>
            <a:miter lim="800000"/>
            <a:headEnd/>
            <a:tailEnd/>
          </a:ln>
          <a:extLst>
            <a:ext uri="{909E8E84-426E-40DD-AFC4-6F175D3DCCD1}">
              <a14:hiddenFill xmlns:a14="http://schemas.microsoft.com/office/drawing/2010/main">
                <a:noFill/>
              </a14:hiddenFill>
            </a:ext>
          </a:extLst>
        </p:spPr>
        <p:txBody>
          <a:bodyPr wrap="none"/>
          <a:lstStyle/>
          <a:p>
            <a:endParaRPr lang="en-CA"/>
          </a:p>
        </p:txBody>
      </p:sp>
      <p:sp>
        <p:nvSpPr>
          <p:cNvPr id="9220" name="Text Placeholder 4"/>
          <p:cNvSpPr txBox="1">
            <a:spLocks/>
          </p:cNvSpPr>
          <p:nvPr>
            <p:custDataLst>
              <p:tags r:id="rId2"/>
            </p:custDataLst>
          </p:nvPr>
        </p:nvSpPr>
        <p:spPr bwMode="auto">
          <a:xfrm>
            <a:off x="250825" y="1989138"/>
            <a:ext cx="80597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63550" indent="-34925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463550" indent="-34925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lvl="2" eaLnBrk="1" hangingPunct="1">
              <a:lnSpc>
                <a:spcPct val="100000"/>
              </a:lnSpc>
              <a:spcBef>
                <a:spcPts val="600"/>
              </a:spcBef>
              <a:spcAft>
                <a:spcPts val="600"/>
              </a:spcAft>
              <a:buFontTx/>
              <a:buChar char="•"/>
            </a:pPr>
            <a:r>
              <a:rPr lang="fr-CA" altLang="en-US" sz="2200" b="1" dirty="0" err="1" smtClean="0">
                <a:latin typeface="Helvetica" panose="020B0604020202020204" pitchFamily="34" charset="0"/>
                <a:ea typeface="MS PGothic" panose="020B0600070205080204" pitchFamily="34" charset="-128"/>
                <a:cs typeface="Helvetica" panose="020B0604020202020204" pitchFamily="34" charset="0"/>
              </a:rPr>
              <a:t>Organizational</a:t>
            </a:r>
            <a:r>
              <a:rPr lang="fr-CA" altLang="en-US" sz="2200" b="1" dirty="0" smtClean="0">
                <a:latin typeface="Helvetica" panose="020B0604020202020204" pitchFamily="34" charset="0"/>
                <a:ea typeface="MS PGothic" panose="020B0600070205080204" pitchFamily="34" charset="-128"/>
                <a:cs typeface="Helvetica" panose="020B0604020202020204" pitchFamily="34" charset="0"/>
              </a:rPr>
              <a:t> Structure</a:t>
            </a:r>
          </a:p>
          <a:p>
            <a:pPr lvl="2" eaLnBrk="1" hangingPunct="1">
              <a:lnSpc>
                <a:spcPct val="100000"/>
              </a:lnSpc>
              <a:spcBef>
                <a:spcPts val="600"/>
              </a:spcBef>
              <a:spcAft>
                <a:spcPts val="600"/>
              </a:spcAft>
              <a:buFontTx/>
              <a:buChar char="•"/>
            </a:pPr>
            <a:r>
              <a:rPr lang="fr-CA" altLang="en-US" sz="2200" b="1" dirty="0" smtClean="0">
                <a:latin typeface="Helvetica" panose="020B0604020202020204" pitchFamily="34" charset="0"/>
                <a:ea typeface="MS PGothic" panose="020B0600070205080204" pitchFamily="34" charset="-128"/>
                <a:cs typeface="Helvetica" panose="020B0604020202020204" pitchFamily="34" charset="0"/>
              </a:rPr>
              <a:t>Standards Update</a:t>
            </a:r>
          </a:p>
          <a:p>
            <a:pPr lvl="3">
              <a:lnSpc>
                <a:spcPct val="100000"/>
              </a:lnSpc>
              <a:spcBef>
                <a:spcPts val="600"/>
              </a:spcBef>
              <a:spcAft>
                <a:spcPts val="600"/>
              </a:spcAft>
              <a:buFontTx/>
              <a:buChar char="•"/>
            </a:pPr>
            <a:r>
              <a:rPr lang="fr-CA" altLang="en-US" dirty="0" smtClean="0">
                <a:latin typeface="Helvetica" panose="020B0604020202020204" pitchFamily="34" charset="0"/>
                <a:ea typeface="MS PGothic" panose="020B0600070205080204" pitchFamily="34" charset="-128"/>
                <a:cs typeface="Helvetica" panose="020B0604020202020204" pitchFamily="34" charset="0"/>
              </a:rPr>
              <a:t>CSA B620 / B621 / B625</a:t>
            </a:r>
          </a:p>
          <a:p>
            <a:pPr lvl="3">
              <a:lnSpc>
                <a:spcPct val="100000"/>
              </a:lnSpc>
              <a:spcBef>
                <a:spcPts val="600"/>
              </a:spcBef>
              <a:spcAft>
                <a:spcPts val="600"/>
              </a:spcAft>
              <a:buFontTx/>
              <a:buChar char="•"/>
            </a:pPr>
            <a:r>
              <a:rPr lang="fr-CA" altLang="en-US" dirty="0" smtClean="0">
                <a:latin typeface="Helvetica" panose="020B0604020202020204" pitchFamily="34" charset="0"/>
                <a:ea typeface="MS PGothic" panose="020B0600070205080204" pitchFamily="34" charset="-128"/>
                <a:cs typeface="Helvetica" panose="020B0604020202020204" pitchFamily="34" charset="0"/>
              </a:rPr>
              <a:t>CGSB 43.145 / 43.146 / 43.150 (TP 14850) / 43.151</a:t>
            </a:r>
            <a:endParaRPr lang="fr-CA" altLang="en-US" sz="2200" i="1" dirty="0">
              <a:latin typeface="Helvetica" panose="020B0604020202020204" pitchFamily="34" charset="0"/>
              <a:ea typeface="MS PGothic" panose="020B0600070205080204" pitchFamily="34" charset="-128"/>
              <a:cs typeface="Helvetica" panose="020B0604020202020204" pitchFamily="34" charset="0"/>
            </a:endParaRPr>
          </a:p>
          <a:p>
            <a:pPr lvl="2" eaLnBrk="1" hangingPunct="1">
              <a:lnSpc>
                <a:spcPct val="100000"/>
              </a:lnSpc>
              <a:spcBef>
                <a:spcPts val="600"/>
              </a:spcBef>
              <a:spcAft>
                <a:spcPts val="600"/>
              </a:spcAft>
              <a:buFontTx/>
              <a:buChar char="•"/>
            </a:pPr>
            <a:r>
              <a:rPr lang="fr-CA" altLang="en-US" sz="2200" b="1" dirty="0" smtClean="0">
                <a:latin typeface="Helvetica" panose="020B0604020202020204" pitchFamily="34" charset="0"/>
                <a:ea typeface="MS PGothic" panose="020B0600070205080204" pitchFamily="34" charset="-128"/>
                <a:cs typeface="Helvetica" panose="020B0604020202020204" pitchFamily="34" charset="0"/>
              </a:rPr>
              <a:t>Regulatory Update</a:t>
            </a:r>
          </a:p>
          <a:p>
            <a:pPr lvl="2" eaLnBrk="1" hangingPunct="1">
              <a:lnSpc>
                <a:spcPct val="100000"/>
              </a:lnSpc>
              <a:spcBef>
                <a:spcPts val="600"/>
              </a:spcBef>
              <a:spcAft>
                <a:spcPts val="600"/>
              </a:spcAft>
              <a:buFontTx/>
              <a:buChar char="•"/>
            </a:pPr>
            <a:r>
              <a:rPr lang="fr-CA" altLang="en-US" sz="2200" b="1" dirty="0" smtClean="0">
                <a:latin typeface="Helvetica" panose="020B0604020202020204" pitchFamily="34" charset="0"/>
                <a:ea typeface="MS PGothic" panose="020B0600070205080204" pitchFamily="34" charset="-128"/>
                <a:cs typeface="Helvetica" panose="020B0604020202020204" pitchFamily="34" charset="0"/>
              </a:rPr>
              <a:t>Compliance </a:t>
            </a:r>
            <a:r>
              <a:rPr lang="fr-CA" altLang="en-US" sz="2200" b="1" dirty="0">
                <a:latin typeface="Helvetica" panose="020B0604020202020204" pitchFamily="34" charset="0"/>
                <a:ea typeface="MS PGothic" panose="020B0600070205080204" pitchFamily="34" charset="-128"/>
                <a:cs typeface="Helvetica" panose="020B0604020202020204" pitchFamily="34" charset="0"/>
              </a:rPr>
              <a:t>Issues</a:t>
            </a:r>
          </a:p>
          <a:p>
            <a:pPr lvl="2" eaLnBrk="1" hangingPunct="1">
              <a:lnSpc>
                <a:spcPct val="100000"/>
              </a:lnSpc>
              <a:spcBef>
                <a:spcPts val="600"/>
              </a:spcBef>
              <a:spcAft>
                <a:spcPts val="600"/>
              </a:spcAft>
              <a:buFontTx/>
              <a:buChar char="•"/>
            </a:pPr>
            <a:r>
              <a:rPr lang="fr-CA" altLang="en-US" sz="2200" b="1" dirty="0">
                <a:latin typeface="Helvetica" panose="020B0604020202020204" pitchFamily="34" charset="0"/>
                <a:ea typeface="MS PGothic" panose="020B0600070205080204" pitchFamily="34" charset="-128"/>
                <a:cs typeface="Helvetica" panose="020B0604020202020204" pitchFamily="34" charset="0"/>
              </a:rPr>
              <a:t>TDG Safety Awareness </a:t>
            </a:r>
            <a:r>
              <a:rPr lang="fr-CA" altLang="en-US" sz="2200" b="1" dirty="0" smtClean="0">
                <a:latin typeface="Helvetica" panose="020B0604020202020204" pitchFamily="34" charset="0"/>
                <a:ea typeface="MS PGothic" panose="020B0600070205080204" pitchFamily="34" charset="-128"/>
                <a:cs typeface="Helvetica" panose="020B0604020202020204" pitchFamily="34" charset="0"/>
              </a:rPr>
              <a:t>Program</a:t>
            </a:r>
          </a:p>
          <a:p>
            <a:pPr lvl="2" eaLnBrk="1" hangingPunct="1">
              <a:lnSpc>
                <a:spcPct val="100000"/>
              </a:lnSpc>
              <a:spcBef>
                <a:spcPts val="600"/>
              </a:spcBef>
              <a:spcAft>
                <a:spcPts val="600"/>
              </a:spcAft>
              <a:buFontTx/>
              <a:buChar char="•"/>
            </a:pPr>
            <a:r>
              <a:rPr lang="fr-CA" altLang="en-US" sz="2200" b="1" dirty="0" smtClean="0">
                <a:latin typeface="Helvetica" panose="020B0604020202020204" pitchFamily="34" charset="0"/>
                <a:ea typeface="MS PGothic" panose="020B0600070205080204" pitchFamily="34" charset="-128"/>
                <a:cs typeface="Helvetica" panose="020B0604020202020204" pitchFamily="34" charset="0"/>
              </a:rPr>
              <a:t>Regulatory </a:t>
            </a:r>
            <a:r>
              <a:rPr lang="fr-CA" altLang="en-US" sz="2200" b="1" dirty="0" err="1" smtClean="0">
                <a:latin typeface="Helvetica" panose="020B0604020202020204" pitchFamily="34" charset="0"/>
                <a:ea typeface="MS PGothic" panose="020B0600070205080204" pitchFamily="34" charset="-128"/>
                <a:cs typeface="Helvetica" panose="020B0604020202020204" pitchFamily="34" charset="0"/>
              </a:rPr>
              <a:t>Sandbox</a:t>
            </a:r>
            <a:endParaRPr lang="fr-CA" altLang="en-US" sz="2200" b="1" dirty="0">
              <a:latin typeface="Helvetica" panose="020B0604020202020204" pitchFamily="34" charset="0"/>
              <a:ea typeface="MS PGothic" panose="020B0600070205080204" pitchFamily="34" charset="-128"/>
              <a:cs typeface="Helvetica" panose="020B0604020202020204" pitchFamily="34" charset="0"/>
            </a:endParaRPr>
          </a:p>
          <a:p>
            <a:pPr lvl="2" eaLnBrk="1" hangingPunct="1">
              <a:lnSpc>
                <a:spcPct val="100000"/>
              </a:lnSpc>
              <a:spcBef>
                <a:spcPts val="600"/>
              </a:spcBef>
              <a:spcAft>
                <a:spcPts val="600"/>
              </a:spcAft>
              <a:buFontTx/>
              <a:buChar char="•"/>
            </a:pPr>
            <a:r>
              <a:rPr lang="fr-CA" altLang="en-US" sz="2200" b="1" dirty="0">
                <a:latin typeface="Helvetica" panose="020B0604020202020204" pitchFamily="34" charset="0"/>
                <a:ea typeface="MS PGothic" panose="020B0600070205080204" pitchFamily="34" charset="-128"/>
                <a:cs typeface="Helvetica" panose="020B0604020202020204" pitchFamily="34" charset="0"/>
              </a:rPr>
              <a:t>TDG Contacts</a:t>
            </a:r>
            <a:endParaRPr lang="en-US" altLang="en-US" sz="2200" b="1" dirty="0">
              <a:latin typeface="Helvetica" panose="020B0604020202020204" pitchFamily="34" charset="0"/>
              <a:ea typeface="MS PGothic" panose="020B0600070205080204" pitchFamily="34" charset="-128"/>
              <a:cs typeface="Helvetica" panose="020B0604020202020204" pitchFamily="34" charset="0"/>
            </a:endParaRPr>
          </a:p>
        </p:txBody>
      </p:sp>
      <p:sp>
        <p:nvSpPr>
          <p:cNvPr id="2" name="Slide Number Placeholder 1"/>
          <p:cNvSpPr>
            <a:spLocks noGrp="1"/>
          </p:cNvSpPr>
          <p:nvPr>
            <p:ph type="sldNum" sz="quarter" idx="12"/>
          </p:nvPr>
        </p:nvSpPr>
        <p:spPr/>
        <p:txBody>
          <a:bodyPr/>
          <a:lstStyle/>
          <a:p>
            <a:pPr>
              <a:defRPr/>
            </a:pPr>
            <a:fld id="{0B42AEE6-6135-4D66-924E-146F41277063}" type="slidenum">
              <a:rPr lang="en-CA"/>
              <a:pPr>
                <a:defRPr/>
              </a:pPr>
              <a:t>2</a:t>
            </a:fld>
            <a:endParaRPr lang="en-CA"/>
          </a:p>
        </p:txBody>
      </p:sp>
    </p:spTree>
    <p:custDataLst>
      <p:tags r:id="rId1"/>
    </p:custDataLst>
    <p:extLst>
      <p:ext uri="{BB962C8B-B14F-4D97-AF65-F5344CB8AC3E}">
        <p14:creationId xmlns:p14="http://schemas.microsoft.com/office/powerpoint/2010/main" val="899542042"/>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4"/>
          <p:cNvSpPr txBox="1">
            <a:spLocks noChangeArrowheads="1"/>
          </p:cNvSpPr>
          <p:nvPr>
            <p:custDataLst>
              <p:tags r:id="rId1"/>
            </p:custDataLst>
          </p:nvPr>
        </p:nvSpPr>
        <p:spPr bwMode="auto">
          <a:xfrm>
            <a:off x="400051" y="815975"/>
            <a:ext cx="874395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Helvetica"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CA" altLang="en-US" sz="3200" b="1" dirty="0" smtClean="0">
                <a:solidFill>
                  <a:srgbClr val="16165D"/>
                </a:solidFill>
                <a:latin typeface="Helvetica" pitchFamily="34" charset="0"/>
              </a:rPr>
              <a:t>CGSB 43.145-19 (New)</a:t>
            </a:r>
            <a:endParaRPr lang="en-CA" altLang="en-US" sz="3200" b="1" dirty="0">
              <a:solidFill>
                <a:srgbClr val="16165D"/>
              </a:solidFill>
              <a:latin typeface="Helvetica" pitchFamily="34" charset="0"/>
            </a:endParaRPr>
          </a:p>
        </p:txBody>
      </p:sp>
      <p:sp>
        <p:nvSpPr>
          <p:cNvPr id="32772" name="Slide Number Placeholder 1"/>
          <p:cNvSpPr>
            <a:spLocks noGrp="1"/>
          </p:cNvSpPr>
          <p:nvPr>
            <p:ph type="sldNum" sz="quarter" idx="12"/>
            <p:custDataLst>
              <p:tags r:id="rId2"/>
            </p:custDataLst>
          </p:nvPr>
        </p:nvSpPr>
        <p:spPr>
          <a:xfrm>
            <a:off x="7221538" y="6524625"/>
            <a:ext cx="1922462" cy="333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73113">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773113">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defTabSz="773113">
              <a:spcBef>
                <a:spcPct val="20000"/>
              </a:spcBef>
              <a:buChar char="•"/>
              <a:defRPr sz="2400">
                <a:solidFill>
                  <a:schemeClr val="tx1"/>
                </a:solidFill>
                <a:latin typeface="Arial" panose="020B0604020202020204" pitchFamily="34" charset="0"/>
                <a:ea typeface="Helvetica" pitchFamily="34" charset="0"/>
                <a:cs typeface="Arial" panose="020B0604020202020204" pitchFamily="34" charset="0"/>
              </a:defRPr>
            </a:lvl3pPr>
            <a:lvl4pPr marL="1600200" indent="-228600" defTabSz="773113">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defTabSz="773113">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7731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7731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7731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7731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fld id="{16546053-FABD-497D-A470-E7FB51921D60}" type="slidenum">
              <a:rPr lang="en-US" altLang="en-US" sz="1200" smtClean="0"/>
              <a:pPr>
                <a:spcBef>
                  <a:spcPct val="0"/>
                </a:spcBef>
                <a:buFontTx/>
                <a:buNone/>
              </a:pPr>
              <a:t>20</a:t>
            </a:fld>
            <a:endParaRPr lang="en-US" altLang="en-US" sz="1200" smtClean="0"/>
          </a:p>
        </p:txBody>
      </p:sp>
      <p:sp>
        <p:nvSpPr>
          <p:cNvPr id="11" name="TextBox 10"/>
          <p:cNvSpPr txBox="1"/>
          <p:nvPr/>
        </p:nvSpPr>
        <p:spPr>
          <a:xfrm>
            <a:off x="457200" y="2053774"/>
            <a:ext cx="8586788" cy="4585871"/>
          </a:xfrm>
          <a:prstGeom prst="rect">
            <a:avLst/>
          </a:prstGeom>
          <a:noFill/>
        </p:spPr>
        <p:txBody>
          <a:bodyPr>
            <a:spAutoFit/>
          </a:bodyPr>
          <a:lstStyle/>
          <a:p>
            <a:pPr lvl="0" eaLnBrk="1" hangingPunct="1">
              <a:spcBef>
                <a:spcPts val="1800"/>
              </a:spcBef>
              <a:defRPr/>
            </a:pPr>
            <a:r>
              <a:rPr lang="en-CA" sz="2000" b="1" kern="0" dirty="0" smtClean="0">
                <a:solidFill>
                  <a:prstClr val="black"/>
                </a:solidFill>
                <a:latin typeface="Arial"/>
                <a:ea typeface="MS PGothic" panose="020B0600070205080204" pitchFamily="34" charset="-128"/>
                <a:cs typeface="Helvetica" panose="020B0604020202020204" pitchFamily="34" charset="0"/>
              </a:rPr>
              <a:t>Current Status</a:t>
            </a:r>
            <a:endParaRPr lang="en-CA" sz="2000" b="1" kern="0" dirty="0">
              <a:solidFill>
                <a:prstClr val="black"/>
              </a:solidFill>
              <a:latin typeface="Arial"/>
              <a:ea typeface="MS PGothic" panose="020B0600070205080204" pitchFamily="34" charset="-128"/>
              <a:cs typeface="Helvetica" panose="020B0604020202020204" pitchFamily="34" charset="0"/>
            </a:endParaRPr>
          </a:p>
          <a:p>
            <a:pPr marL="342900" lvl="0" indent="-342900" eaLnBrk="1" hangingPunct="1">
              <a:spcBef>
                <a:spcPts val="600"/>
              </a:spcBef>
              <a:buFontTx/>
              <a:buChar char="•"/>
              <a:defRPr/>
            </a:pPr>
            <a:r>
              <a:rPr lang="en-US" sz="1800" kern="0" dirty="0" smtClean="0">
                <a:solidFill>
                  <a:prstClr val="black"/>
                </a:solidFill>
                <a:latin typeface="Arial"/>
                <a:ea typeface="ＭＳ Ｐゴシック" pitchFamily="-110" charset="-128"/>
                <a:cs typeface="Arial" pitchFamily="34" charset="0"/>
              </a:rPr>
              <a:t>Set out requirements for the design, manufacture and marking of UN standardized large </a:t>
            </a:r>
            <a:r>
              <a:rPr lang="en-US" sz="1800" kern="0" dirty="0" err="1" smtClean="0">
                <a:solidFill>
                  <a:prstClr val="black"/>
                </a:solidFill>
                <a:latin typeface="Arial"/>
                <a:ea typeface="ＭＳ Ｐゴシック" pitchFamily="-110" charset="-128"/>
                <a:cs typeface="Arial" pitchFamily="34" charset="0"/>
              </a:rPr>
              <a:t>packagings</a:t>
            </a:r>
            <a:r>
              <a:rPr lang="en-US" sz="1800" kern="0" dirty="0" smtClean="0">
                <a:solidFill>
                  <a:prstClr val="black"/>
                </a:solidFill>
                <a:latin typeface="Arial"/>
                <a:ea typeface="ＭＳ Ｐゴシック" pitchFamily="-110" charset="-128"/>
                <a:cs typeface="Arial" pitchFamily="34" charset="0"/>
              </a:rPr>
              <a:t> (LPs)</a:t>
            </a:r>
            <a:endParaRPr lang="en-US" sz="1800" b="1" kern="0" dirty="0">
              <a:solidFill>
                <a:prstClr val="black"/>
              </a:solidFill>
              <a:latin typeface="Arial"/>
              <a:ea typeface="ＭＳ Ｐゴシック" pitchFamily="-110" charset="-128"/>
              <a:cs typeface="Arial" pitchFamily="34" charset="0"/>
            </a:endParaRPr>
          </a:p>
          <a:p>
            <a:pPr lvl="0" eaLnBrk="1" hangingPunct="1">
              <a:spcBef>
                <a:spcPts val="1800"/>
              </a:spcBef>
              <a:defRPr/>
            </a:pPr>
            <a:r>
              <a:rPr lang="en-CA" sz="2000" b="1" kern="0" dirty="0" smtClean="0">
                <a:solidFill>
                  <a:prstClr val="black"/>
                </a:solidFill>
                <a:latin typeface="+mn-lt"/>
                <a:ea typeface="MS PGothic" panose="020B0600070205080204" pitchFamily="34" charset="-128"/>
                <a:cs typeface="Helvetica" panose="020B0604020202020204" pitchFamily="34" charset="0"/>
              </a:rPr>
              <a:t>Progress to Date</a:t>
            </a:r>
          </a:p>
          <a:p>
            <a:pPr marL="228600" lvl="0" indent="-228600">
              <a:spcBef>
                <a:spcPts val="1800"/>
              </a:spcBef>
              <a:buFont typeface="Arial" panose="020B0604020202020204" pitchFamily="34" charset="0"/>
              <a:buChar char="•"/>
              <a:defRPr/>
            </a:pPr>
            <a:r>
              <a:rPr lang="en-US" dirty="0">
                <a:solidFill>
                  <a:prstClr val="black"/>
                </a:solidFill>
                <a:ea typeface="ヒラギノ角ゴ Pro W3" pitchFamily="4" charset="-128"/>
                <a:cs typeface="Arial" panose="020B0604020202020204" pitchFamily="34" charset="0"/>
              </a:rPr>
              <a:t>60-day public review concluded </a:t>
            </a:r>
            <a:r>
              <a:rPr lang="en-US" dirty="0" smtClean="0">
                <a:solidFill>
                  <a:prstClr val="black"/>
                </a:solidFill>
                <a:ea typeface="ヒラギノ角ゴ Pro W3" pitchFamily="4" charset="-128"/>
                <a:cs typeface="Arial" panose="020B0604020202020204" pitchFamily="34" charset="0"/>
              </a:rPr>
              <a:t>of CGSB 43.145 </a:t>
            </a:r>
            <a:r>
              <a:rPr lang="en-US" dirty="0">
                <a:solidFill>
                  <a:prstClr val="black"/>
                </a:solidFill>
                <a:ea typeface="ヒラギノ角ゴ Pro W3" pitchFamily="4" charset="-128"/>
                <a:cs typeface="Arial" panose="020B0604020202020204" pitchFamily="34" charset="0"/>
              </a:rPr>
              <a:t>in </a:t>
            </a:r>
            <a:r>
              <a:rPr lang="en-US" b="1" dirty="0">
                <a:solidFill>
                  <a:prstClr val="black"/>
                </a:solidFill>
                <a:ea typeface="ヒラギノ角ゴ Pro W3" pitchFamily="4" charset="-128"/>
                <a:cs typeface="Arial" panose="020B0604020202020204" pitchFamily="34" charset="0"/>
              </a:rPr>
              <a:t>December 2018</a:t>
            </a:r>
          </a:p>
          <a:p>
            <a:pPr marL="228600" lvl="0" indent="-228600">
              <a:spcBef>
                <a:spcPts val="1800"/>
              </a:spcBef>
              <a:buFont typeface="Arial" panose="020B0604020202020204" pitchFamily="34" charset="0"/>
              <a:buChar char="•"/>
              <a:defRPr/>
            </a:pPr>
            <a:r>
              <a:rPr lang="en-CA" b="1" i="1" dirty="0" smtClean="0">
                <a:solidFill>
                  <a:prstClr val="black"/>
                </a:solidFill>
                <a:ea typeface="ヒラギノ角ゴ Pro W3" pitchFamily="4" charset="-128"/>
                <a:cs typeface="Arial" panose="020B0604020202020204" pitchFamily="34" charset="0"/>
              </a:rPr>
              <a:t>Published during Summer 2019</a:t>
            </a:r>
            <a:endParaRPr lang="en-US" b="1" i="1" dirty="0">
              <a:solidFill>
                <a:prstClr val="black"/>
              </a:solidFill>
              <a:ea typeface="ヒラギノ角ゴ Pro W3" pitchFamily="4" charset="-128"/>
              <a:cs typeface="Arial" panose="020B0604020202020204" pitchFamily="34" charset="0"/>
            </a:endParaRPr>
          </a:p>
          <a:p>
            <a:pPr lvl="0" eaLnBrk="1" hangingPunct="1">
              <a:spcBef>
                <a:spcPts val="600"/>
              </a:spcBef>
              <a:defRPr/>
            </a:pPr>
            <a:endParaRPr lang="en-US" sz="1800" b="1" kern="0" dirty="0">
              <a:solidFill>
                <a:prstClr val="black"/>
              </a:solidFill>
              <a:latin typeface="+mn-lt"/>
              <a:ea typeface="ＭＳ Ｐゴシック" pitchFamily="-110" charset="-128"/>
              <a:cs typeface="Arial" pitchFamily="34" charset="0"/>
            </a:endParaRPr>
          </a:p>
          <a:p>
            <a:pPr lvl="0" eaLnBrk="1" hangingPunct="1">
              <a:spcBef>
                <a:spcPts val="600"/>
              </a:spcBef>
              <a:defRPr/>
            </a:pPr>
            <a:r>
              <a:rPr lang="en-CA" b="1" kern="0" dirty="0" smtClean="0">
                <a:solidFill>
                  <a:prstClr val="black"/>
                </a:solidFill>
                <a:ea typeface="ＭＳ Ｐゴシック" pitchFamily="-110" charset="-128"/>
                <a:cs typeface="Arial" pitchFamily="34" charset="0"/>
              </a:rPr>
              <a:t>Pending Changes</a:t>
            </a:r>
            <a:endParaRPr lang="en-US" sz="1800" b="1" kern="0" dirty="0" smtClean="0">
              <a:solidFill>
                <a:prstClr val="black"/>
              </a:solidFill>
              <a:latin typeface="+mn-lt"/>
              <a:ea typeface="ＭＳ Ｐゴシック" pitchFamily="-110" charset="-128"/>
              <a:cs typeface="Arial" pitchFamily="34" charset="0"/>
            </a:endParaRPr>
          </a:p>
          <a:p>
            <a:pPr marL="285750" indent="-285750">
              <a:spcBef>
                <a:spcPts val="1800"/>
              </a:spcBef>
              <a:buFont typeface="Arial" panose="020B0604020202020204" pitchFamily="34" charset="0"/>
              <a:buChar char="•"/>
              <a:defRPr/>
            </a:pPr>
            <a:r>
              <a:rPr lang="en-CA" sz="1800" i="1" dirty="0">
                <a:latin typeface="+mj-lt"/>
                <a:cs typeface="Helvetica" panose="020B0604020202020204" pitchFamily="34" charset="0"/>
              </a:rPr>
              <a:t>Canada Gazette, </a:t>
            </a:r>
            <a:r>
              <a:rPr lang="en-CA" sz="1800" dirty="0">
                <a:latin typeface="+mj-lt"/>
                <a:cs typeface="Helvetica" panose="020B0604020202020204" pitchFamily="34" charset="0"/>
              </a:rPr>
              <a:t>Part I (CGI) is planned for </a:t>
            </a:r>
            <a:r>
              <a:rPr lang="en-CA" b="1" dirty="0" smtClean="0">
                <a:latin typeface="+mj-lt"/>
                <a:cs typeface="Helvetica" panose="020B0604020202020204" pitchFamily="34" charset="0"/>
              </a:rPr>
              <a:t>Summer</a:t>
            </a:r>
            <a:r>
              <a:rPr lang="en-CA" sz="1800" b="1" dirty="0" smtClean="0">
                <a:latin typeface="+mj-lt"/>
                <a:cs typeface="Helvetica" panose="020B0604020202020204" pitchFamily="34" charset="0"/>
              </a:rPr>
              <a:t> </a:t>
            </a:r>
            <a:r>
              <a:rPr lang="en-CA" sz="1800" b="1" dirty="0" smtClean="0">
                <a:latin typeface="+mj-lt"/>
                <a:cs typeface="Helvetica" panose="020B0604020202020204" pitchFamily="34" charset="0"/>
              </a:rPr>
              <a:t>2020</a:t>
            </a:r>
          </a:p>
          <a:p>
            <a:pPr marL="285750" indent="-285750">
              <a:spcBef>
                <a:spcPts val="1800"/>
              </a:spcBef>
              <a:buFont typeface="Arial" panose="020B0604020202020204" pitchFamily="34" charset="0"/>
              <a:buChar char="•"/>
              <a:defRPr/>
            </a:pPr>
            <a:r>
              <a:rPr lang="en-CA" dirty="0" smtClean="0">
                <a:latin typeface="+mj-lt"/>
                <a:cs typeface="Helvetica" panose="020B0604020202020204" pitchFamily="34" charset="0"/>
              </a:rPr>
              <a:t>Explosives Large Packaging (ELPs) will have to be covered by equivalency certificates</a:t>
            </a:r>
            <a:endParaRPr lang="en-CA" sz="1800" dirty="0">
              <a:latin typeface="+mj-lt"/>
              <a:cs typeface="Helvetica" panose="020B0604020202020204" pitchFamily="34" charset="0"/>
            </a:endParaRPr>
          </a:p>
        </p:txBody>
      </p:sp>
      <p:sp>
        <p:nvSpPr>
          <p:cNvPr id="6" name="Title 1"/>
          <p:cNvSpPr txBox="1">
            <a:spLocks/>
          </p:cNvSpPr>
          <p:nvPr>
            <p:custDataLst>
              <p:tags r:id="rId3"/>
            </p:custDataLst>
          </p:nvPr>
        </p:nvSpPr>
        <p:spPr bwMode="auto">
          <a:xfrm>
            <a:off x="457200" y="1485900"/>
            <a:ext cx="8423275" cy="685800"/>
          </a:xfrm>
          <a:prstGeom prst="rect">
            <a:avLst/>
          </a:prstGeom>
          <a:noFill/>
          <a:ln w="9525">
            <a:noFill/>
            <a:miter lim="800000"/>
            <a:headEnd/>
            <a:tailEnd/>
          </a:ln>
          <a:effectLst/>
        </p:spPr>
        <p:txBody>
          <a:bodyPr/>
          <a:lstStyle/>
          <a:p>
            <a:pPr>
              <a:defRPr/>
            </a:pPr>
            <a:r>
              <a:rPr lang="en-CA" sz="1900" i="1" dirty="0">
                <a:solidFill>
                  <a:prstClr val="black"/>
                </a:solidFill>
                <a:latin typeface="+mn-lt"/>
                <a:ea typeface="ヒラギノ角ゴ Pro W3" pitchFamily="4" charset="-128"/>
                <a:cs typeface="Helvetica" panose="020B0604020202020204" pitchFamily="34" charset="0"/>
              </a:rPr>
              <a:t>Design, manufacture and use of large </a:t>
            </a:r>
            <a:r>
              <a:rPr lang="en-CA" sz="1900" i="1" dirty="0" err="1">
                <a:solidFill>
                  <a:prstClr val="black"/>
                </a:solidFill>
                <a:latin typeface="+mn-lt"/>
                <a:ea typeface="ヒラギノ角ゴ Pro W3" pitchFamily="4" charset="-128"/>
                <a:cs typeface="Helvetica" panose="020B0604020202020204" pitchFamily="34" charset="0"/>
              </a:rPr>
              <a:t>packagings</a:t>
            </a:r>
            <a:r>
              <a:rPr lang="en-CA" sz="1900" i="1" dirty="0">
                <a:solidFill>
                  <a:prstClr val="black"/>
                </a:solidFill>
                <a:latin typeface="+mn-lt"/>
                <a:ea typeface="ヒラギノ角ゴ Pro W3" pitchFamily="4" charset="-128"/>
                <a:cs typeface="Helvetica" panose="020B0604020202020204" pitchFamily="34" charset="0"/>
              </a:rPr>
              <a:t>, </a:t>
            </a:r>
            <a:r>
              <a:rPr lang="en-CA" sz="1900" i="1" dirty="0" smtClean="0">
                <a:solidFill>
                  <a:prstClr val="black"/>
                </a:solidFill>
                <a:latin typeface="+mn-lt"/>
                <a:ea typeface="ヒラギノ角ゴ Pro W3" pitchFamily="4" charset="-128"/>
                <a:cs typeface="Helvetica" panose="020B0604020202020204" pitchFamily="34" charset="0"/>
              </a:rPr>
              <a:t>Classes </a:t>
            </a:r>
            <a:r>
              <a:rPr lang="en-CA" sz="1900" i="1" dirty="0">
                <a:solidFill>
                  <a:prstClr val="black"/>
                </a:solidFill>
                <a:latin typeface="+mn-lt"/>
                <a:ea typeface="ヒラギノ角ゴ Pro W3" pitchFamily="4" charset="-128"/>
                <a:cs typeface="Helvetica" panose="020B0604020202020204" pitchFamily="34" charset="0"/>
              </a:rPr>
              <a:t>3, 4, 5, 6.1 ,8 &amp; 9</a:t>
            </a:r>
          </a:p>
        </p:txBody>
      </p:sp>
      <p:pic>
        <p:nvPicPr>
          <p:cNvPr id="7" name="Picture 6"/>
          <p:cNvPicPr>
            <a:picLocks noChangeAspect="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7044624" y="45900"/>
            <a:ext cx="2099376"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6610636"/>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Grp="1" noChangeArrowheads="1"/>
          </p:cNvSpPr>
          <p:nvPr>
            <p:ph type="title"/>
            <p:custDataLst>
              <p:tags r:id="rId2"/>
            </p:custDataLst>
          </p:nvPr>
        </p:nvSpPr>
        <p:spPr>
          <a:xfrm>
            <a:off x="609600" y="2395538"/>
            <a:ext cx="7772400" cy="576262"/>
          </a:xfrm>
        </p:spPr>
        <p:txBody>
          <a:bodyPr rtlCol="0">
            <a:normAutofit fontScale="90000"/>
          </a:bodyPr>
          <a:lstStyle/>
          <a:p>
            <a:pPr algn="ctr" fontAlgn="auto">
              <a:spcAft>
                <a:spcPts val="0"/>
              </a:spcAft>
              <a:defRPr/>
            </a:pPr>
            <a:r>
              <a:rPr lang="en-CA" altLang="en-US" sz="4400" dirty="0" smtClean="0">
                <a:latin typeface="Helvetica" panose="020B0604020202020204" pitchFamily="34" charset="0"/>
                <a:ea typeface="ＭＳ Ｐゴシック" panose="020B0600070205080204" pitchFamily="34" charset="-128"/>
                <a:cs typeface="Helvetica" panose="020B0604020202020204" pitchFamily="34" charset="0"/>
              </a:rPr>
              <a:t>CGSB 43.146-16</a:t>
            </a:r>
            <a:r>
              <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
            </a:r>
            <a:br>
              <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br>
            <a:endPar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endParaRPr>
          </a:p>
        </p:txBody>
      </p:sp>
      <p:pic>
        <p:nvPicPr>
          <p:cNvPr id="39939"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4213" y="4149725"/>
            <a:ext cx="80168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Slide Number Placeholder 1"/>
          <p:cNvSpPr txBox="1">
            <a:spLocks/>
          </p:cNvSpPr>
          <p:nvPr>
            <p:custDataLst>
              <p:tags r:id="rId3"/>
            </p:custDataLst>
          </p:nvPr>
        </p:nvSpPr>
        <p:spPr bwMode="auto">
          <a:xfrm>
            <a:off x="7221538" y="6362700"/>
            <a:ext cx="19224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71525">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771525">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771525">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771525">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771525">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771525"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771525"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771525"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771525"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r" eaLnBrk="1" hangingPunct="1">
              <a:lnSpc>
                <a:spcPct val="100000"/>
              </a:lnSpc>
              <a:spcBef>
                <a:spcPct val="0"/>
              </a:spcBef>
              <a:buFontTx/>
              <a:buNone/>
            </a:pPr>
            <a:endParaRPr lang="en-US" altLang="en-US" sz="1100">
              <a:ea typeface="MS PGothic" panose="020B0600070205080204" pitchFamily="34" charset="-128"/>
              <a:cs typeface="Arial" panose="020B0604020202020204" pitchFamily="34" charset="0"/>
            </a:endParaRPr>
          </a:p>
        </p:txBody>
      </p:sp>
      <p:sp>
        <p:nvSpPr>
          <p:cNvPr id="39941" name="Slide Number Placeholder 2"/>
          <p:cNvSpPr>
            <a:spLocks noGrp="1"/>
          </p:cNvSpPr>
          <p:nvPr>
            <p:ph type="sldNum" sz="quarter" idx="12"/>
          </p:nvPr>
        </p:nvSpPr>
        <p:spPr bwMode="auto">
          <a:xfrm>
            <a:off x="8498116" y="6248117"/>
            <a:ext cx="405944" cy="457200"/>
          </a:xfrm>
          <a:extLst/>
        </p:spPr>
        <p:txBody>
          <a:bodyPr vert="horz" lIns="91440" tIns="45720" rIns="91440" bIns="45720" rtlCol="0" anchor="ctr"/>
          <a:lstStyle/>
          <a:p>
            <a:fld id="{ECB4A017-E026-41E8-82C6-EF99358DC590}" type="slidenum">
              <a:rPr lang="en-US" altLang="fr-FR">
                <a:solidFill>
                  <a:schemeClr val="tx1">
                    <a:tint val="75000"/>
                  </a:schemeClr>
                </a:solidFill>
              </a:rPr>
              <a:pPr/>
              <a:t>21</a:t>
            </a:fld>
            <a:endParaRPr lang="en-US" altLang="fr-FR">
              <a:solidFill>
                <a:schemeClr val="tx1">
                  <a:tint val="75000"/>
                </a:schemeClr>
              </a:solidFill>
            </a:endParaRPr>
          </a:p>
        </p:txBody>
      </p:sp>
    </p:spTree>
    <p:custDataLst>
      <p:tags r:id="rId1"/>
    </p:custDataLst>
    <p:extLst>
      <p:ext uri="{BB962C8B-B14F-4D97-AF65-F5344CB8AC3E}">
        <p14:creationId xmlns:p14="http://schemas.microsoft.com/office/powerpoint/2010/main" val="1542862987"/>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4"/>
          <p:cNvSpPr txBox="1">
            <a:spLocks noChangeArrowheads="1"/>
          </p:cNvSpPr>
          <p:nvPr>
            <p:custDataLst>
              <p:tags r:id="rId1"/>
            </p:custDataLst>
          </p:nvPr>
        </p:nvSpPr>
        <p:spPr bwMode="auto">
          <a:xfrm>
            <a:off x="400051" y="815975"/>
            <a:ext cx="874395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Helvetica"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CA" altLang="en-US" sz="3200" b="1" dirty="0" smtClean="0">
                <a:solidFill>
                  <a:srgbClr val="16165D"/>
                </a:solidFill>
                <a:latin typeface="Helvetica" pitchFamily="34" charset="0"/>
              </a:rPr>
              <a:t>CGSB 43.146-16</a:t>
            </a:r>
            <a:endParaRPr lang="en-CA" altLang="en-US" sz="3200" b="1" dirty="0">
              <a:solidFill>
                <a:srgbClr val="16165D"/>
              </a:solidFill>
              <a:latin typeface="Helvetica" pitchFamily="34" charset="0"/>
            </a:endParaRPr>
          </a:p>
        </p:txBody>
      </p:sp>
      <p:sp>
        <p:nvSpPr>
          <p:cNvPr id="32772" name="Slide Number Placeholder 1"/>
          <p:cNvSpPr>
            <a:spLocks noGrp="1"/>
          </p:cNvSpPr>
          <p:nvPr>
            <p:ph type="sldNum" sz="quarter" idx="12"/>
            <p:custDataLst>
              <p:tags r:id="rId2"/>
            </p:custDataLst>
          </p:nvPr>
        </p:nvSpPr>
        <p:spPr>
          <a:xfrm>
            <a:off x="7221538" y="6524625"/>
            <a:ext cx="1922462" cy="333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73113">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773113">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defTabSz="773113">
              <a:spcBef>
                <a:spcPct val="20000"/>
              </a:spcBef>
              <a:buChar char="•"/>
              <a:defRPr sz="2400">
                <a:solidFill>
                  <a:schemeClr val="tx1"/>
                </a:solidFill>
                <a:latin typeface="Arial" panose="020B0604020202020204" pitchFamily="34" charset="0"/>
                <a:ea typeface="Helvetica" pitchFamily="34" charset="0"/>
                <a:cs typeface="Arial" panose="020B0604020202020204" pitchFamily="34" charset="0"/>
              </a:defRPr>
            </a:lvl3pPr>
            <a:lvl4pPr marL="1600200" indent="-228600" defTabSz="773113">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defTabSz="773113">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7731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7731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7731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7731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fld id="{16546053-FABD-497D-A470-E7FB51921D60}" type="slidenum">
              <a:rPr lang="en-US" altLang="en-US" sz="1200" smtClean="0"/>
              <a:pPr>
                <a:spcBef>
                  <a:spcPct val="0"/>
                </a:spcBef>
                <a:buFontTx/>
                <a:buNone/>
              </a:pPr>
              <a:t>22</a:t>
            </a:fld>
            <a:endParaRPr lang="en-US" altLang="en-US" sz="1200" smtClean="0"/>
          </a:p>
        </p:txBody>
      </p:sp>
      <p:sp>
        <p:nvSpPr>
          <p:cNvPr id="11" name="TextBox 10"/>
          <p:cNvSpPr txBox="1"/>
          <p:nvPr/>
        </p:nvSpPr>
        <p:spPr>
          <a:xfrm>
            <a:off x="457200" y="2053774"/>
            <a:ext cx="8586788" cy="3524042"/>
          </a:xfrm>
          <a:prstGeom prst="rect">
            <a:avLst/>
          </a:prstGeom>
          <a:noFill/>
        </p:spPr>
        <p:txBody>
          <a:bodyPr>
            <a:spAutoFit/>
          </a:bodyPr>
          <a:lstStyle/>
          <a:p>
            <a:pPr lvl="0" eaLnBrk="1" hangingPunct="1">
              <a:spcBef>
                <a:spcPts val="1800"/>
              </a:spcBef>
              <a:defRPr/>
            </a:pPr>
            <a:r>
              <a:rPr lang="en-CA" sz="2000" b="1" kern="0" dirty="0" smtClean="0">
                <a:solidFill>
                  <a:prstClr val="black"/>
                </a:solidFill>
                <a:latin typeface="Arial"/>
                <a:ea typeface="MS PGothic" panose="020B0600070205080204" pitchFamily="34" charset="-128"/>
                <a:cs typeface="Helvetica" panose="020B0604020202020204" pitchFamily="34" charset="0"/>
              </a:rPr>
              <a:t>Current Status</a:t>
            </a:r>
            <a:endParaRPr lang="en-CA" sz="2000" b="1" kern="0" dirty="0">
              <a:solidFill>
                <a:prstClr val="black"/>
              </a:solidFill>
              <a:latin typeface="Arial"/>
              <a:ea typeface="MS PGothic" panose="020B0600070205080204" pitchFamily="34" charset="-128"/>
              <a:cs typeface="Helvetica" panose="020B0604020202020204" pitchFamily="34" charset="0"/>
            </a:endParaRPr>
          </a:p>
          <a:p>
            <a:pPr marL="342900" lvl="0" indent="-342900" eaLnBrk="1" hangingPunct="1">
              <a:spcBef>
                <a:spcPts val="600"/>
              </a:spcBef>
              <a:buFontTx/>
              <a:buChar char="•"/>
              <a:defRPr/>
            </a:pPr>
            <a:r>
              <a:rPr lang="en-CA" kern="0" dirty="0" smtClean="0">
                <a:solidFill>
                  <a:prstClr val="black"/>
                </a:solidFill>
                <a:latin typeface="Arial"/>
                <a:ea typeface="ＭＳ Ｐゴシック" pitchFamily="-110" charset="-128"/>
                <a:cs typeface="Arial" pitchFamily="34" charset="0"/>
              </a:rPr>
              <a:t>CGSB 43.146-16 is the safety standard that is in force</a:t>
            </a:r>
            <a:endParaRPr lang="en-US" sz="1800" b="1" kern="0" dirty="0">
              <a:solidFill>
                <a:prstClr val="black"/>
              </a:solidFill>
              <a:latin typeface="Arial"/>
              <a:ea typeface="ＭＳ Ｐゴシック" pitchFamily="-110" charset="-128"/>
              <a:cs typeface="Arial" pitchFamily="34" charset="0"/>
            </a:endParaRPr>
          </a:p>
          <a:p>
            <a:pPr lvl="0" eaLnBrk="1" hangingPunct="1">
              <a:spcBef>
                <a:spcPts val="1800"/>
              </a:spcBef>
              <a:defRPr/>
            </a:pPr>
            <a:r>
              <a:rPr lang="en-CA" sz="2000" b="1" kern="0" dirty="0" smtClean="0">
                <a:solidFill>
                  <a:prstClr val="black"/>
                </a:solidFill>
                <a:latin typeface="+mn-lt"/>
                <a:ea typeface="MS PGothic" panose="020B0600070205080204" pitchFamily="34" charset="-128"/>
                <a:cs typeface="Helvetica" panose="020B0604020202020204" pitchFamily="34" charset="0"/>
              </a:rPr>
              <a:t>Progress to Date</a:t>
            </a:r>
          </a:p>
          <a:p>
            <a:pPr marL="228600" lvl="0" indent="-228600">
              <a:spcBef>
                <a:spcPts val="1800"/>
              </a:spcBef>
              <a:buFont typeface="Arial" panose="020B0604020202020204" pitchFamily="34" charset="0"/>
              <a:buChar char="•"/>
              <a:defRPr/>
            </a:pPr>
            <a:r>
              <a:rPr lang="en-US" dirty="0" smtClean="0">
                <a:solidFill>
                  <a:prstClr val="black"/>
                </a:solidFill>
                <a:ea typeface="ヒラギノ角ゴ Pro W3" pitchFamily="4" charset="-128"/>
                <a:cs typeface="Arial" panose="020B0604020202020204" pitchFamily="34" charset="0"/>
              </a:rPr>
              <a:t>30-day </a:t>
            </a:r>
            <a:r>
              <a:rPr lang="en-US" dirty="0">
                <a:solidFill>
                  <a:prstClr val="black"/>
                </a:solidFill>
                <a:ea typeface="ヒラギノ角ゴ Pro W3" pitchFamily="4" charset="-128"/>
                <a:cs typeface="Arial" panose="020B0604020202020204" pitchFamily="34" charset="0"/>
              </a:rPr>
              <a:t>public review concluded </a:t>
            </a:r>
            <a:r>
              <a:rPr lang="en-US" dirty="0" smtClean="0">
                <a:solidFill>
                  <a:prstClr val="black"/>
                </a:solidFill>
                <a:ea typeface="ヒラギノ角ゴ Pro W3" pitchFamily="4" charset="-128"/>
                <a:cs typeface="Arial" panose="020B0604020202020204" pitchFamily="34" charset="0"/>
              </a:rPr>
              <a:t>of CGSB 43.146 </a:t>
            </a:r>
            <a:r>
              <a:rPr lang="en-US" dirty="0">
                <a:solidFill>
                  <a:prstClr val="black"/>
                </a:solidFill>
                <a:ea typeface="ヒラギノ角ゴ Pro W3" pitchFamily="4" charset="-128"/>
                <a:cs typeface="Arial" panose="020B0604020202020204" pitchFamily="34" charset="0"/>
              </a:rPr>
              <a:t>in </a:t>
            </a:r>
            <a:r>
              <a:rPr lang="en-US" b="1" dirty="0" smtClean="0">
                <a:solidFill>
                  <a:prstClr val="black"/>
                </a:solidFill>
                <a:ea typeface="ヒラギノ角ゴ Pro W3" pitchFamily="4" charset="-128"/>
                <a:cs typeface="Arial" panose="020B0604020202020204" pitchFamily="34" charset="0"/>
              </a:rPr>
              <a:t>October 2019</a:t>
            </a:r>
            <a:endParaRPr lang="en-US" b="1" dirty="0">
              <a:solidFill>
                <a:prstClr val="black"/>
              </a:solidFill>
              <a:ea typeface="ヒラギノ角ゴ Pro W3" pitchFamily="4" charset="-128"/>
              <a:cs typeface="Arial" panose="020B0604020202020204" pitchFamily="34" charset="0"/>
            </a:endParaRPr>
          </a:p>
          <a:p>
            <a:pPr marL="228600" lvl="0" indent="-228600">
              <a:spcBef>
                <a:spcPts val="1800"/>
              </a:spcBef>
              <a:buFont typeface="Arial" panose="020B0604020202020204" pitchFamily="34" charset="0"/>
              <a:buChar char="•"/>
              <a:defRPr/>
            </a:pPr>
            <a:r>
              <a:rPr lang="en-CA" b="1" i="1" dirty="0" smtClean="0">
                <a:solidFill>
                  <a:prstClr val="black"/>
                </a:solidFill>
                <a:ea typeface="ヒラギノ角ゴ Pro W3" pitchFamily="4" charset="-128"/>
                <a:cs typeface="Arial" panose="020B0604020202020204" pitchFamily="34" charset="0"/>
              </a:rPr>
              <a:t>Target publication date - </a:t>
            </a:r>
            <a:r>
              <a:rPr lang="en-CA" b="1" i="1" dirty="0" smtClean="0">
                <a:solidFill>
                  <a:prstClr val="black"/>
                </a:solidFill>
                <a:ea typeface="ヒラギノ角ゴ Pro W3" pitchFamily="4" charset="-128"/>
                <a:cs typeface="Arial" panose="020B0604020202020204" pitchFamily="34" charset="0"/>
              </a:rPr>
              <a:t>Fall</a:t>
            </a:r>
            <a:r>
              <a:rPr lang="en-CA" b="1" i="1" dirty="0" smtClean="0">
                <a:solidFill>
                  <a:prstClr val="black"/>
                </a:solidFill>
                <a:ea typeface="ヒラギノ角ゴ Pro W3" pitchFamily="4" charset="-128"/>
                <a:cs typeface="Arial" panose="020B0604020202020204" pitchFamily="34" charset="0"/>
              </a:rPr>
              <a:t> </a:t>
            </a:r>
            <a:r>
              <a:rPr lang="en-CA" b="1" i="1" dirty="0" smtClean="0">
                <a:solidFill>
                  <a:prstClr val="black"/>
                </a:solidFill>
                <a:ea typeface="ヒラギノ角ゴ Pro W3" pitchFamily="4" charset="-128"/>
                <a:cs typeface="Arial" panose="020B0604020202020204" pitchFamily="34" charset="0"/>
              </a:rPr>
              <a:t>2021</a:t>
            </a:r>
            <a:endParaRPr lang="en-US" b="1" i="1" dirty="0">
              <a:solidFill>
                <a:prstClr val="black"/>
              </a:solidFill>
              <a:ea typeface="ヒラギノ角ゴ Pro W3" pitchFamily="4" charset="-128"/>
              <a:cs typeface="Arial" panose="020B0604020202020204" pitchFamily="34" charset="0"/>
            </a:endParaRPr>
          </a:p>
          <a:p>
            <a:pPr lvl="0" eaLnBrk="1" hangingPunct="1">
              <a:spcBef>
                <a:spcPts val="600"/>
              </a:spcBef>
              <a:defRPr/>
            </a:pPr>
            <a:endParaRPr lang="en-US" sz="1800" b="1" kern="0" dirty="0">
              <a:solidFill>
                <a:prstClr val="black"/>
              </a:solidFill>
              <a:latin typeface="+mn-lt"/>
              <a:ea typeface="ＭＳ Ｐゴシック" pitchFamily="-110" charset="-128"/>
              <a:cs typeface="Arial" pitchFamily="34" charset="0"/>
            </a:endParaRPr>
          </a:p>
          <a:p>
            <a:pPr lvl="0" eaLnBrk="1" hangingPunct="1">
              <a:spcBef>
                <a:spcPts val="600"/>
              </a:spcBef>
              <a:defRPr/>
            </a:pPr>
            <a:r>
              <a:rPr lang="en-CA" b="1" kern="0" dirty="0" smtClean="0">
                <a:solidFill>
                  <a:prstClr val="black"/>
                </a:solidFill>
                <a:ea typeface="ＭＳ Ｐゴシック" pitchFamily="-110" charset="-128"/>
                <a:cs typeface="Arial" pitchFamily="34" charset="0"/>
              </a:rPr>
              <a:t>Pending Changes</a:t>
            </a:r>
            <a:endParaRPr lang="en-US" sz="1800" b="1" kern="0" dirty="0" smtClean="0">
              <a:solidFill>
                <a:prstClr val="black"/>
              </a:solidFill>
              <a:latin typeface="+mn-lt"/>
              <a:ea typeface="ＭＳ Ｐゴシック" pitchFamily="-110" charset="-128"/>
              <a:cs typeface="Arial" pitchFamily="34" charset="0"/>
            </a:endParaRPr>
          </a:p>
          <a:p>
            <a:pPr marL="285750" indent="-285750">
              <a:spcBef>
                <a:spcPts val="1800"/>
              </a:spcBef>
              <a:buFont typeface="Arial" panose="020B0604020202020204" pitchFamily="34" charset="0"/>
              <a:buChar char="•"/>
              <a:defRPr/>
            </a:pPr>
            <a:r>
              <a:rPr lang="en-CA" sz="1800" dirty="0" smtClean="0">
                <a:latin typeface="+mj-lt"/>
                <a:cs typeface="Helvetica" panose="020B0604020202020204" pitchFamily="34" charset="0"/>
              </a:rPr>
              <a:t>No majo</a:t>
            </a:r>
            <a:r>
              <a:rPr lang="en-CA" dirty="0" smtClean="0">
                <a:latin typeface="+mj-lt"/>
                <a:cs typeface="Helvetica" panose="020B0604020202020204" pitchFamily="34" charset="0"/>
              </a:rPr>
              <a:t>r changes planned for Class 1, Explosives</a:t>
            </a:r>
            <a:endParaRPr lang="en-CA" sz="1800" dirty="0" smtClean="0">
              <a:latin typeface="+mj-lt"/>
              <a:cs typeface="Helvetica" panose="020B0604020202020204" pitchFamily="34" charset="0"/>
            </a:endParaRPr>
          </a:p>
        </p:txBody>
      </p:sp>
      <p:sp>
        <p:nvSpPr>
          <p:cNvPr id="6" name="Title 1"/>
          <p:cNvSpPr txBox="1">
            <a:spLocks/>
          </p:cNvSpPr>
          <p:nvPr>
            <p:custDataLst>
              <p:tags r:id="rId3"/>
            </p:custDataLst>
          </p:nvPr>
        </p:nvSpPr>
        <p:spPr bwMode="auto">
          <a:xfrm>
            <a:off x="457200" y="1485900"/>
            <a:ext cx="8423275" cy="685800"/>
          </a:xfrm>
          <a:prstGeom prst="rect">
            <a:avLst/>
          </a:prstGeom>
          <a:noFill/>
          <a:ln w="9525">
            <a:noFill/>
            <a:miter lim="800000"/>
            <a:headEnd/>
            <a:tailEnd/>
          </a:ln>
          <a:effectLst/>
        </p:spPr>
        <p:txBody>
          <a:bodyPr/>
          <a:lstStyle/>
          <a:p>
            <a:pPr>
              <a:defRPr/>
            </a:pPr>
            <a:r>
              <a:rPr lang="en-US" sz="1900" i="1" dirty="0">
                <a:solidFill>
                  <a:prstClr val="black"/>
                </a:solidFill>
                <a:ea typeface="ヒラギノ角ゴ Pro W3" pitchFamily="4" charset="-128"/>
                <a:cs typeface="Helvetica" panose="020B0604020202020204" pitchFamily="34" charset="0"/>
              </a:rPr>
              <a:t>Design, manufacture and use of intermediate bulk containers for the transportation of dangerous goods, classes 3, 4, 5, 6.1, 8 and 9</a:t>
            </a:r>
            <a:endParaRPr lang="en-CA" sz="1900" i="1" dirty="0">
              <a:solidFill>
                <a:prstClr val="black"/>
              </a:solidFill>
              <a:latin typeface="+mn-lt"/>
              <a:ea typeface="ヒラギノ角ゴ Pro W3" pitchFamily="4" charset="-128"/>
              <a:cs typeface="Helvetica" panose="020B0604020202020204"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4001" y="45900"/>
            <a:ext cx="1440000" cy="1440000"/>
          </a:xfrm>
          <a:prstGeom prst="rect">
            <a:avLst/>
          </a:prstGeom>
        </p:spPr>
      </p:pic>
    </p:spTree>
    <p:extLst>
      <p:ext uri="{BB962C8B-B14F-4D97-AF65-F5344CB8AC3E}">
        <p14:creationId xmlns:p14="http://schemas.microsoft.com/office/powerpoint/2010/main" val="2919617873"/>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Grp="1" noChangeArrowheads="1"/>
          </p:cNvSpPr>
          <p:nvPr>
            <p:ph type="title"/>
            <p:custDataLst>
              <p:tags r:id="rId2"/>
            </p:custDataLst>
          </p:nvPr>
        </p:nvSpPr>
        <p:spPr>
          <a:xfrm>
            <a:off x="609600" y="2395538"/>
            <a:ext cx="7772400" cy="576262"/>
          </a:xfrm>
        </p:spPr>
        <p:txBody>
          <a:bodyPr rtlCol="0">
            <a:normAutofit fontScale="90000"/>
          </a:bodyPr>
          <a:lstStyle/>
          <a:p>
            <a:pPr algn="ctr" fontAlgn="auto">
              <a:spcAft>
                <a:spcPts val="0"/>
              </a:spcAft>
              <a:defRPr/>
            </a:pPr>
            <a:r>
              <a:rPr lang="en-CA" altLang="en-US" sz="4400" dirty="0" smtClean="0">
                <a:latin typeface="Helvetica" panose="020B0604020202020204" pitchFamily="34" charset="0"/>
                <a:ea typeface="ＭＳ Ｐゴシック" panose="020B0600070205080204" pitchFamily="34" charset="-128"/>
                <a:cs typeface="Helvetica" panose="020B0604020202020204" pitchFamily="34" charset="0"/>
              </a:rPr>
              <a:t>CGSB 43.150 (TP 14850)</a:t>
            </a:r>
            <a:r>
              <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
            </a:r>
            <a:br>
              <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br>
            <a:endPar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endParaRPr>
          </a:p>
        </p:txBody>
      </p:sp>
      <p:pic>
        <p:nvPicPr>
          <p:cNvPr id="39939"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4213" y="4149725"/>
            <a:ext cx="80168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Slide Number Placeholder 1"/>
          <p:cNvSpPr txBox="1">
            <a:spLocks/>
          </p:cNvSpPr>
          <p:nvPr>
            <p:custDataLst>
              <p:tags r:id="rId3"/>
            </p:custDataLst>
          </p:nvPr>
        </p:nvSpPr>
        <p:spPr bwMode="auto">
          <a:xfrm>
            <a:off x="7221538" y="6362700"/>
            <a:ext cx="19224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71525">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771525">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771525">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771525">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771525">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771525"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771525"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771525"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771525"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r" eaLnBrk="1" hangingPunct="1">
              <a:lnSpc>
                <a:spcPct val="100000"/>
              </a:lnSpc>
              <a:spcBef>
                <a:spcPct val="0"/>
              </a:spcBef>
              <a:buFontTx/>
              <a:buNone/>
            </a:pPr>
            <a:endParaRPr lang="en-US" altLang="en-US" sz="1100">
              <a:ea typeface="MS PGothic" panose="020B0600070205080204" pitchFamily="34" charset="-128"/>
              <a:cs typeface="Arial" panose="020B0604020202020204" pitchFamily="34" charset="0"/>
            </a:endParaRPr>
          </a:p>
        </p:txBody>
      </p:sp>
      <p:sp>
        <p:nvSpPr>
          <p:cNvPr id="39941" name="Slide Number Placeholder 2"/>
          <p:cNvSpPr>
            <a:spLocks noGrp="1"/>
          </p:cNvSpPr>
          <p:nvPr>
            <p:ph type="sldNum" sz="quarter" idx="12"/>
          </p:nvPr>
        </p:nvSpPr>
        <p:spPr bwMode="auto">
          <a:xfrm>
            <a:off x="8498116" y="6248117"/>
            <a:ext cx="405944" cy="457200"/>
          </a:xfrm>
          <a:extLst/>
        </p:spPr>
        <p:txBody>
          <a:bodyPr vert="horz" lIns="91440" tIns="45720" rIns="91440" bIns="45720" rtlCol="0" anchor="ctr"/>
          <a:lstStyle/>
          <a:p>
            <a:fld id="{ECB4A017-E026-41E8-82C6-EF99358DC590}" type="slidenum">
              <a:rPr lang="en-US" altLang="fr-FR">
                <a:solidFill>
                  <a:schemeClr val="tx1">
                    <a:tint val="75000"/>
                  </a:schemeClr>
                </a:solidFill>
              </a:rPr>
              <a:pPr/>
              <a:t>23</a:t>
            </a:fld>
            <a:endParaRPr lang="en-US" altLang="fr-FR">
              <a:solidFill>
                <a:schemeClr val="tx1">
                  <a:tint val="75000"/>
                </a:schemeClr>
              </a:solidFill>
            </a:endParaRPr>
          </a:p>
        </p:txBody>
      </p:sp>
    </p:spTree>
    <p:custDataLst>
      <p:tags r:id="rId1"/>
    </p:custDataLst>
    <p:extLst>
      <p:ext uri="{BB962C8B-B14F-4D97-AF65-F5344CB8AC3E}">
        <p14:creationId xmlns:p14="http://schemas.microsoft.com/office/powerpoint/2010/main" val="1815517374"/>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4"/>
          <p:cNvSpPr txBox="1">
            <a:spLocks noChangeArrowheads="1"/>
          </p:cNvSpPr>
          <p:nvPr>
            <p:custDataLst>
              <p:tags r:id="rId1"/>
            </p:custDataLst>
          </p:nvPr>
        </p:nvSpPr>
        <p:spPr bwMode="auto">
          <a:xfrm>
            <a:off x="400050" y="914400"/>
            <a:ext cx="8643938"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Helvetica"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r>
              <a:rPr lang="en-CA" altLang="en-US" sz="3000" b="1" dirty="0" smtClean="0">
                <a:solidFill>
                  <a:srgbClr val="16165D"/>
                </a:solidFill>
                <a:latin typeface="Helvetica" pitchFamily="34" charset="0"/>
              </a:rPr>
              <a:t>TP 14850 / CGSB-43.150</a:t>
            </a:r>
            <a:endParaRPr lang="en-CA" altLang="en-US" sz="3000" b="1" dirty="0">
              <a:solidFill>
                <a:srgbClr val="16165D"/>
              </a:solidFill>
              <a:latin typeface="Helvetica" pitchFamily="34" charset="0"/>
            </a:endParaRPr>
          </a:p>
        </p:txBody>
      </p:sp>
      <p:sp>
        <p:nvSpPr>
          <p:cNvPr id="28676" name="Slide Number Placeholder 1"/>
          <p:cNvSpPr>
            <a:spLocks noGrp="1"/>
          </p:cNvSpPr>
          <p:nvPr>
            <p:ph type="sldNum" sz="quarter" idx="12"/>
            <p:custDataLst>
              <p:tags r:id="rId2"/>
            </p:custDataLst>
          </p:nvPr>
        </p:nvSpPr>
        <p:spPr>
          <a:xfrm>
            <a:off x="7221538" y="6524625"/>
            <a:ext cx="1922462" cy="333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73113">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773113">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defTabSz="773113">
              <a:spcBef>
                <a:spcPct val="20000"/>
              </a:spcBef>
              <a:buChar char="•"/>
              <a:defRPr sz="2400">
                <a:solidFill>
                  <a:schemeClr val="tx1"/>
                </a:solidFill>
                <a:latin typeface="Arial" panose="020B0604020202020204" pitchFamily="34" charset="0"/>
                <a:ea typeface="Helvetica" pitchFamily="34" charset="0"/>
                <a:cs typeface="Arial" panose="020B0604020202020204" pitchFamily="34" charset="0"/>
              </a:defRPr>
            </a:lvl3pPr>
            <a:lvl4pPr marL="1600200" indent="-228600" defTabSz="773113">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defTabSz="773113">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7731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7731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7731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7731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fld id="{7B5AECCD-802A-4680-A886-AE01D109958D}" type="slidenum">
              <a:rPr lang="en-US" altLang="en-US" sz="1200" smtClean="0"/>
              <a:pPr>
                <a:spcBef>
                  <a:spcPct val="0"/>
                </a:spcBef>
                <a:buFontTx/>
                <a:buNone/>
              </a:pPr>
              <a:t>24</a:t>
            </a:fld>
            <a:endParaRPr lang="en-US" altLang="en-US" sz="1200" smtClean="0"/>
          </a:p>
        </p:txBody>
      </p:sp>
      <p:sp>
        <p:nvSpPr>
          <p:cNvPr id="11" name="TextBox 10"/>
          <p:cNvSpPr txBox="1"/>
          <p:nvPr/>
        </p:nvSpPr>
        <p:spPr>
          <a:xfrm>
            <a:off x="442912" y="2000250"/>
            <a:ext cx="8586788" cy="4257576"/>
          </a:xfrm>
          <a:prstGeom prst="rect">
            <a:avLst/>
          </a:prstGeom>
          <a:noFill/>
        </p:spPr>
        <p:txBody>
          <a:bodyPr>
            <a:spAutoFit/>
          </a:bodyPr>
          <a:lstStyle/>
          <a:p>
            <a:pPr marL="0" indent="0">
              <a:spcBef>
                <a:spcPts val="1800"/>
              </a:spcBef>
              <a:buFont typeface="Arial" panose="020B0604020202020204" pitchFamily="34" charset="0"/>
              <a:buNone/>
              <a:defRPr/>
            </a:pPr>
            <a:r>
              <a:rPr lang="en-CA" sz="2000" b="1" dirty="0" smtClean="0">
                <a:ea typeface="MS PGothic" panose="020B0600070205080204" pitchFamily="34" charset="-128"/>
                <a:cs typeface="Helvetica" panose="020B0604020202020204" pitchFamily="34" charset="0"/>
              </a:rPr>
              <a:t>Current Status</a:t>
            </a:r>
            <a:endParaRPr lang="en-CA" sz="2000" b="1" dirty="0">
              <a:latin typeface="+mn-lt"/>
              <a:ea typeface="MS PGothic" panose="020B0600070205080204" pitchFamily="34" charset="-128"/>
              <a:cs typeface="Helvetica" panose="020B0604020202020204" pitchFamily="34" charset="0"/>
            </a:endParaRPr>
          </a:p>
          <a:p>
            <a:pPr marL="285750" indent="-285750">
              <a:spcBef>
                <a:spcPts val="1800"/>
              </a:spcBef>
              <a:buFont typeface="Arial" panose="020B0604020202020204" pitchFamily="34" charset="0"/>
              <a:buChar char="•"/>
              <a:defRPr/>
            </a:pPr>
            <a:r>
              <a:rPr lang="en-CA" sz="1800" dirty="0" smtClean="0">
                <a:latin typeface="+mn-lt"/>
                <a:cs typeface="Helvetica" panose="020B0604020202020204" pitchFamily="34" charset="0"/>
              </a:rPr>
              <a:t>New </a:t>
            </a:r>
            <a:r>
              <a:rPr lang="en-CA" sz="1800" b="1" dirty="0" smtClean="0">
                <a:latin typeface="+mn-lt"/>
                <a:cs typeface="Helvetica" panose="020B0604020202020204" pitchFamily="34" charset="0"/>
              </a:rPr>
              <a:t>TP14850</a:t>
            </a:r>
            <a:r>
              <a:rPr lang="en-CA" sz="1800" dirty="0" smtClean="0">
                <a:latin typeface="+mn-lt"/>
                <a:cs typeface="Helvetica" panose="020B0604020202020204" pitchFamily="34" charset="0"/>
              </a:rPr>
              <a:t> edition published </a:t>
            </a:r>
            <a:r>
              <a:rPr lang="en-CA" sz="1800" b="1" dirty="0" smtClean="0">
                <a:latin typeface="+mn-lt"/>
                <a:cs typeface="Helvetica" panose="020B0604020202020204" pitchFamily="34" charset="0"/>
              </a:rPr>
              <a:t>October 2018</a:t>
            </a:r>
            <a:endParaRPr lang="en-CA" sz="1800" dirty="0" smtClean="0">
              <a:latin typeface="+mn-lt"/>
              <a:cs typeface="Helvetica" panose="020B0604020202020204" pitchFamily="34" charset="0"/>
            </a:endParaRPr>
          </a:p>
          <a:p>
            <a:pPr marL="742950" lvl="1" indent="-285750">
              <a:spcBef>
                <a:spcPts val="1000"/>
              </a:spcBef>
              <a:buFont typeface="Arial" panose="020B0604020202020204" pitchFamily="34" charset="0"/>
              <a:buChar char="•"/>
              <a:defRPr/>
            </a:pPr>
            <a:r>
              <a:rPr lang="en-CA" sz="1800" dirty="0" smtClean="0">
                <a:latin typeface="+mn-lt"/>
                <a:cs typeface="Helvetica" panose="020B0604020202020204" pitchFamily="34" charset="0"/>
              </a:rPr>
              <a:t>Previous 2010 </a:t>
            </a:r>
            <a:r>
              <a:rPr lang="en-CA" sz="1800" dirty="0">
                <a:latin typeface="+mn-lt"/>
                <a:cs typeface="Helvetica" panose="020B0604020202020204" pitchFamily="34" charset="0"/>
              </a:rPr>
              <a:t>edition still in force</a:t>
            </a:r>
          </a:p>
          <a:p>
            <a:pPr lvl="0">
              <a:spcBef>
                <a:spcPts val="1800"/>
              </a:spcBef>
              <a:defRPr/>
            </a:pPr>
            <a:r>
              <a:rPr lang="en-CA" b="1" dirty="0" smtClean="0">
                <a:solidFill>
                  <a:prstClr val="black"/>
                </a:solidFill>
                <a:latin typeface="Arial"/>
                <a:cs typeface="Helvetica" panose="020B0604020202020204" pitchFamily="34" charset="0"/>
              </a:rPr>
              <a:t>Progress to Date</a:t>
            </a:r>
            <a:endParaRPr lang="en-CA" sz="1800" b="1" dirty="0" smtClean="0">
              <a:solidFill>
                <a:prstClr val="black"/>
              </a:solidFill>
              <a:latin typeface="Arial"/>
              <a:cs typeface="Helvetica" panose="020B0604020202020204" pitchFamily="34" charset="0"/>
            </a:endParaRPr>
          </a:p>
          <a:p>
            <a:pPr marL="285750" indent="-285750">
              <a:spcBef>
                <a:spcPts val="1800"/>
              </a:spcBef>
              <a:buFont typeface="Arial" panose="020B0604020202020204" pitchFamily="34" charset="0"/>
              <a:buChar char="•"/>
              <a:defRPr/>
            </a:pPr>
            <a:r>
              <a:rPr lang="en-CA" b="1" i="1" dirty="0" smtClean="0">
                <a:solidFill>
                  <a:prstClr val="black"/>
                </a:solidFill>
                <a:ea typeface="ヒラギノ角ゴ Pro W3" pitchFamily="4" charset="-128"/>
                <a:cs typeface="Arial" panose="020B0604020202020204" pitchFamily="34" charset="0"/>
              </a:rPr>
              <a:t>Target publication date - </a:t>
            </a:r>
            <a:r>
              <a:rPr lang="en-CA" b="1" i="1" dirty="0" smtClean="0">
                <a:solidFill>
                  <a:prstClr val="black"/>
                </a:solidFill>
                <a:ea typeface="ヒラギノ角ゴ Pro W3" pitchFamily="4" charset="-128"/>
                <a:cs typeface="Arial" panose="020B0604020202020204" pitchFamily="34" charset="0"/>
              </a:rPr>
              <a:t>Fall</a:t>
            </a:r>
            <a:r>
              <a:rPr lang="en-CA" b="1" i="1" dirty="0" smtClean="0">
                <a:solidFill>
                  <a:prstClr val="black"/>
                </a:solidFill>
                <a:ea typeface="ヒラギノ角ゴ Pro W3" pitchFamily="4" charset="-128"/>
                <a:cs typeface="Arial" panose="020B0604020202020204" pitchFamily="34" charset="0"/>
              </a:rPr>
              <a:t> </a:t>
            </a:r>
            <a:r>
              <a:rPr lang="en-CA" b="1" i="1" dirty="0" smtClean="0">
                <a:solidFill>
                  <a:prstClr val="black"/>
                </a:solidFill>
                <a:ea typeface="ヒラギノ角ゴ Pro W3" pitchFamily="4" charset="-128"/>
                <a:cs typeface="Arial" panose="020B0604020202020204" pitchFamily="34" charset="0"/>
              </a:rPr>
              <a:t>2019</a:t>
            </a:r>
            <a:endParaRPr lang="en-US" b="1" i="1" dirty="0">
              <a:solidFill>
                <a:prstClr val="black"/>
              </a:solidFill>
              <a:ea typeface="ヒラギノ角ゴ Pro W3" pitchFamily="4" charset="-128"/>
              <a:cs typeface="Arial" panose="020B0604020202020204" pitchFamily="34" charset="0"/>
            </a:endParaRPr>
          </a:p>
          <a:p>
            <a:pPr lvl="0">
              <a:spcBef>
                <a:spcPts val="1800"/>
              </a:spcBef>
              <a:defRPr/>
            </a:pPr>
            <a:r>
              <a:rPr lang="en-CA" sz="1800" b="1" dirty="0" smtClean="0">
                <a:solidFill>
                  <a:prstClr val="black"/>
                </a:solidFill>
                <a:latin typeface="Arial"/>
                <a:cs typeface="Helvetica" panose="020B0604020202020204" pitchFamily="34" charset="0"/>
              </a:rPr>
              <a:t>Pending Changes</a:t>
            </a:r>
          </a:p>
          <a:p>
            <a:pPr marL="285750" lvl="0" indent="-285750">
              <a:spcBef>
                <a:spcPts val="1800"/>
              </a:spcBef>
              <a:buFont typeface="Arial" panose="020B0604020202020204" pitchFamily="34" charset="0"/>
              <a:buChar char="•"/>
              <a:defRPr/>
            </a:pPr>
            <a:r>
              <a:rPr lang="en-CA" sz="1800" dirty="0" smtClean="0">
                <a:latin typeface="+mn-lt"/>
                <a:cs typeface="Helvetica" panose="020B0604020202020204" pitchFamily="34" charset="0"/>
              </a:rPr>
              <a:t>Next edition will migrate from TP 14850 to </a:t>
            </a:r>
            <a:r>
              <a:rPr lang="en-CA" sz="1800" b="1" dirty="0" smtClean="0">
                <a:latin typeface="+mn-lt"/>
                <a:cs typeface="Helvetica" panose="020B0604020202020204" pitchFamily="34" charset="0"/>
              </a:rPr>
              <a:t>CGSB-43.150</a:t>
            </a:r>
          </a:p>
          <a:p>
            <a:pPr marL="285750" indent="-285750">
              <a:spcBef>
                <a:spcPts val="1800"/>
              </a:spcBef>
              <a:buFont typeface="Arial" panose="020B0604020202020204" pitchFamily="34" charset="0"/>
              <a:buChar char="•"/>
              <a:defRPr/>
            </a:pPr>
            <a:r>
              <a:rPr lang="en-CA" sz="1800" i="1" dirty="0" smtClean="0">
                <a:latin typeface="+mn-lt"/>
                <a:cs typeface="Helvetica" panose="020B0604020202020204" pitchFamily="34" charset="0"/>
              </a:rPr>
              <a:t>Canada Gazette, </a:t>
            </a:r>
            <a:r>
              <a:rPr lang="en-CA" sz="1800" dirty="0" smtClean="0">
                <a:latin typeface="+mn-lt"/>
                <a:cs typeface="Helvetica" panose="020B0604020202020204" pitchFamily="34" charset="0"/>
              </a:rPr>
              <a:t>Part I (CGI) is planned for </a:t>
            </a:r>
            <a:r>
              <a:rPr lang="en-CA" b="1" dirty="0" smtClean="0">
                <a:cs typeface="Helvetica" panose="020B0604020202020204" pitchFamily="34" charset="0"/>
              </a:rPr>
              <a:t>Summer</a:t>
            </a:r>
            <a:r>
              <a:rPr lang="en-CA" sz="1800" b="1" dirty="0" smtClean="0">
                <a:latin typeface="+mn-lt"/>
                <a:cs typeface="Helvetica" panose="020B0604020202020204" pitchFamily="34" charset="0"/>
              </a:rPr>
              <a:t> </a:t>
            </a:r>
            <a:r>
              <a:rPr lang="en-CA" sz="1800" b="1" dirty="0" smtClean="0">
                <a:latin typeface="+mn-lt"/>
                <a:cs typeface="Helvetica" panose="020B0604020202020204" pitchFamily="34" charset="0"/>
              </a:rPr>
              <a:t>2020</a:t>
            </a:r>
          </a:p>
          <a:p>
            <a:pPr marL="742950" lvl="1" indent="-285750">
              <a:spcBef>
                <a:spcPts val="1000"/>
              </a:spcBef>
              <a:buFont typeface="Arial" panose="020B0604020202020204" pitchFamily="34" charset="0"/>
              <a:buChar char="•"/>
              <a:defRPr/>
            </a:pPr>
            <a:endParaRPr lang="en-CA" sz="1800" b="1" i="1" dirty="0" smtClean="0">
              <a:latin typeface="+mn-lt"/>
              <a:cs typeface="Helvetica" panose="020B0604020202020204" pitchFamily="34" charset="0"/>
            </a:endParaRPr>
          </a:p>
        </p:txBody>
      </p:sp>
      <p:sp>
        <p:nvSpPr>
          <p:cNvPr id="6" name="Title 1"/>
          <p:cNvSpPr txBox="1">
            <a:spLocks/>
          </p:cNvSpPr>
          <p:nvPr>
            <p:custDataLst>
              <p:tags r:id="rId3"/>
            </p:custDataLst>
          </p:nvPr>
        </p:nvSpPr>
        <p:spPr bwMode="auto">
          <a:xfrm>
            <a:off x="457200" y="1485900"/>
            <a:ext cx="8458200" cy="514350"/>
          </a:xfrm>
          <a:prstGeom prst="rect">
            <a:avLst/>
          </a:prstGeom>
          <a:noFill/>
          <a:ln w="9525">
            <a:noFill/>
            <a:miter lim="800000"/>
            <a:headEnd/>
            <a:tailEnd/>
          </a:ln>
          <a:effectLst/>
        </p:spPr>
        <p:txBody>
          <a:bodyPr/>
          <a:lstStyle/>
          <a:p>
            <a:pPr>
              <a:defRPr/>
            </a:pPr>
            <a:r>
              <a:rPr lang="en-CA" sz="1900" i="1" dirty="0">
                <a:solidFill>
                  <a:srgbClr val="16165D"/>
                </a:solidFill>
                <a:latin typeface="+mn-lt"/>
                <a:ea typeface="ヒラギノ角ゴ Pro W3" pitchFamily="4" charset="-128"/>
                <a:cs typeface="Helvetica" panose="020B0604020202020204" pitchFamily="34" charset="0"/>
              </a:rPr>
              <a:t>Small containers for </a:t>
            </a:r>
            <a:r>
              <a:rPr lang="en-CA" sz="1900" i="1" dirty="0" smtClean="0">
                <a:solidFill>
                  <a:srgbClr val="16165D"/>
                </a:solidFill>
                <a:latin typeface="+mn-lt"/>
                <a:ea typeface="ヒラギノ角ゴ Pro W3" pitchFamily="4" charset="-128"/>
                <a:cs typeface="Helvetica" panose="020B0604020202020204" pitchFamily="34" charset="0"/>
              </a:rPr>
              <a:t>transport of dangerous goods, </a:t>
            </a:r>
            <a:r>
              <a:rPr lang="en-CA" sz="1900" i="1" dirty="0">
                <a:solidFill>
                  <a:srgbClr val="16165D"/>
                </a:solidFill>
                <a:latin typeface="+mn-lt"/>
                <a:ea typeface="ヒラギノ角ゴ Pro W3" pitchFamily="4" charset="-128"/>
                <a:cs typeface="Helvetica" panose="020B0604020202020204" pitchFamily="34" charset="0"/>
              </a:rPr>
              <a:t>C</a:t>
            </a:r>
            <a:r>
              <a:rPr lang="en-CA" sz="1900" i="1" dirty="0" smtClean="0">
                <a:solidFill>
                  <a:srgbClr val="16165D"/>
                </a:solidFill>
                <a:latin typeface="+mn-lt"/>
                <a:ea typeface="ヒラギノ角ゴ Pro W3" pitchFamily="4" charset="-128"/>
                <a:cs typeface="Helvetica" panose="020B0604020202020204" pitchFamily="34" charset="0"/>
              </a:rPr>
              <a:t>lasses </a:t>
            </a:r>
            <a:r>
              <a:rPr lang="en-CA" sz="1900" i="1" dirty="0">
                <a:solidFill>
                  <a:srgbClr val="16165D"/>
                </a:solidFill>
                <a:latin typeface="+mn-lt"/>
                <a:ea typeface="ヒラギノ角ゴ Pro W3" pitchFamily="4" charset="-128"/>
                <a:cs typeface="Helvetica" panose="020B0604020202020204" pitchFamily="34" charset="0"/>
              </a:rPr>
              <a:t>3, 4, 5, 6.1, 8 &amp; 9</a:t>
            </a:r>
          </a:p>
        </p:txBody>
      </p:sp>
      <p:pic>
        <p:nvPicPr>
          <p:cNvPr id="7" name="Picture 2"/>
          <p:cNvPicPr>
            <a:picLocks noChangeAspect="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6738792" y="2875728"/>
            <a:ext cx="2290908"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6689240"/>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Grp="1" noChangeArrowheads="1"/>
          </p:cNvSpPr>
          <p:nvPr>
            <p:ph type="title"/>
            <p:custDataLst>
              <p:tags r:id="rId2"/>
            </p:custDataLst>
          </p:nvPr>
        </p:nvSpPr>
        <p:spPr>
          <a:xfrm>
            <a:off x="609600" y="2395538"/>
            <a:ext cx="7772400" cy="576262"/>
          </a:xfrm>
        </p:spPr>
        <p:txBody>
          <a:bodyPr rtlCol="0">
            <a:normAutofit fontScale="90000"/>
          </a:bodyPr>
          <a:lstStyle/>
          <a:p>
            <a:pPr algn="ctr" fontAlgn="auto">
              <a:spcAft>
                <a:spcPts val="0"/>
              </a:spcAft>
              <a:defRPr/>
            </a:pPr>
            <a:r>
              <a:rPr lang="en-CA" altLang="en-US" sz="4400" dirty="0" smtClean="0">
                <a:latin typeface="Helvetica" panose="020B0604020202020204" pitchFamily="34" charset="0"/>
                <a:ea typeface="ＭＳ Ｐゴシック" panose="020B0600070205080204" pitchFamily="34" charset="-128"/>
                <a:cs typeface="Helvetica" panose="020B0604020202020204" pitchFamily="34" charset="0"/>
              </a:rPr>
              <a:t>CGSB 43.151</a:t>
            </a:r>
            <a:r>
              <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
            </a:r>
            <a:br>
              <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br>
            <a:endPar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endParaRPr>
          </a:p>
        </p:txBody>
      </p:sp>
      <p:pic>
        <p:nvPicPr>
          <p:cNvPr id="39939"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4213" y="4149725"/>
            <a:ext cx="80168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Slide Number Placeholder 1"/>
          <p:cNvSpPr txBox="1">
            <a:spLocks/>
          </p:cNvSpPr>
          <p:nvPr>
            <p:custDataLst>
              <p:tags r:id="rId3"/>
            </p:custDataLst>
          </p:nvPr>
        </p:nvSpPr>
        <p:spPr bwMode="auto">
          <a:xfrm>
            <a:off x="7221538" y="6362700"/>
            <a:ext cx="19224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71525">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771525">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771525">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771525">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771525">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771525"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771525"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771525"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771525"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r" eaLnBrk="1" hangingPunct="1">
              <a:lnSpc>
                <a:spcPct val="100000"/>
              </a:lnSpc>
              <a:spcBef>
                <a:spcPct val="0"/>
              </a:spcBef>
              <a:buFontTx/>
              <a:buNone/>
            </a:pPr>
            <a:endParaRPr lang="en-US" altLang="en-US" sz="1100">
              <a:ea typeface="MS PGothic" panose="020B0600070205080204" pitchFamily="34" charset="-128"/>
              <a:cs typeface="Arial" panose="020B0604020202020204" pitchFamily="34" charset="0"/>
            </a:endParaRPr>
          </a:p>
        </p:txBody>
      </p:sp>
      <p:sp>
        <p:nvSpPr>
          <p:cNvPr id="39941" name="Slide Number Placeholder 2"/>
          <p:cNvSpPr>
            <a:spLocks noGrp="1"/>
          </p:cNvSpPr>
          <p:nvPr>
            <p:ph type="sldNum" sz="quarter" idx="12"/>
          </p:nvPr>
        </p:nvSpPr>
        <p:spPr bwMode="auto">
          <a:xfrm>
            <a:off x="8498116" y="6248117"/>
            <a:ext cx="405944" cy="457200"/>
          </a:xfrm>
          <a:extLst/>
        </p:spPr>
        <p:txBody>
          <a:bodyPr vert="horz" lIns="91440" tIns="45720" rIns="91440" bIns="45720" rtlCol="0" anchor="ctr"/>
          <a:lstStyle/>
          <a:p>
            <a:fld id="{ECB4A017-E026-41E8-82C6-EF99358DC590}" type="slidenum">
              <a:rPr lang="en-US" altLang="fr-FR">
                <a:solidFill>
                  <a:schemeClr val="tx1">
                    <a:tint val="75000"/>
                  </a:schemeClr>
                </a:solidFill>
              </a:rPr>
              <a:pPr/>
              <a:t>25</a:t>
            </a:fld>
            <a:endParaRPr lang="en-US" altLang="fr-FR">
              <a:solidFill>
                <a:schemeClr val="tx1">
                  <a:tint val="75000"/>
                </a:schemeClr>
              </a:solidFill>
            </a:endParaRPr>
          </a:p>
        </p:txBody>
      </p:sp>
    </p:spTree>
    <p:custDataLst>
      <p:tags r:id="rId1"/>
    </p:custDataLst>
    <p:extLst>
      <p:ext uri="{BB962C8B-B14F-4D97-AF65-F5344CB8AC3E}">
        <p14:creationId xmlns:p14="http://schemas.microsoft.com/office/powerpoint/2010/main" val="203990662"/>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051"/>
          <p:cNvSpPr txBox="1">
            <a:spLocks noChangeArrowheads="1"/>
          </p:cNvSpPr>
          <p:nvPr>
            <p:custDataLst>
              <p:tags r:id="rId1"/>
            </p:custDataLst>
          </p:nvPr>
        </p:nvSpPr>
        <p:spPr>
          <a:xfrm>
            <a:off x="492125" y="2273298"/>
            <a:ext cx="5394325" cy="4514851"/>
          </a:xfrm>
          <a:prstGeom prst="rect">
            <a:avLst/>
          </a:prstGeom>
          <a:noFill/>
          <a:ln/>
        </p:spPr>
        <p:txBody>
          <a:bodyPr lIns="92075" tIns="46038" rIns="92075" bIns="46038"/>
          <a:lstStyle/>
          <a:p>
            <a:pPr lvl="0">
              <a:lnSpc>
                <a:spcPct val="90000"/>
              </a:lnSpc>
              <a:spcBef>
                <a:spcPts val="1200"/>
              </a:spcBef>
              <a:spcAft>
                <a:spcPts val="600"/>
              </a:spcAft>
              <a:defRPr/>
            </a:pPr>
            <a:r>
              <a:rPr lang="en-CA" altLang="en-US" sz="1800" b="1" dirty="0" smtClean="0">
                <a:solidFill>
                  <a:prstClr val="black"/>
                </a:solidFill>
                <a:latin typeface="+mn-lt"/>
                <a:ea typeface="MS PGothic" panose="020B0600070205080204" pitchFamily="34" charset="-128"/>
                <a:cs typeface="Helvetica" panose="020B0604020202020204" pitchFamily="34" charset="0"/>
              </a:rPr>
              <a:t>Current Status</a:t>
            </a:r>
          </a:p>
          <a:p>
            <a:pPr marL="285750" lvl="0" indent="-285750">
              <a:lnSpc>
                <a:spcPct val="90000"/>
              </a:lnSpc>
              <a:spcBef>
                <a:spcPts val="1200"/>
              </a:spcBef>
              <a:spcAft>
                <a:spcPts val="600"/>
              </a:spcAft>
              <a:buFont typeface="Arial" panose="020B0604020202020204" pitchFamily="34" charset="0"/>
              <a:buChar char="•"/>
              <a:defRPr/>
            </a:pPr>
            <a:r>
              <a:rPr lang="en-CA" altLang="en-US" dirty="0" smtClean="0">
                <a:solidFill>
                  <a:prstClr val="black"/>
                </a:solidFill>
                <a:ea typeface="MS PGothic" panose="020B0600070205080204" pitchFamily="34" charset="-128"/>
                <a:cs typeface="Helvetica" panose="020B0604020202020204" pitchFamily="34" charset="0"/>
              </a:rPr>
              <a:t>CGSB 43.151-19 is the safety standard in force</a:t>
            </a:r>
            <a:endParaRPr lang="en-US" altLang="en-US" b="1" dirty="0">
              <a:solidFill>
                <a:prstClr val="black"/>
              </a:solidFill>
              <a:ea typeface="MS PGothic" panose="020B0600070205080204" pitchFamily="34" charset="-128"/>
              <a:cs typeface="Helvetica" panose="020B0604020202020204" pitchFamily="34" charset="0"/>
            </a:endParaRPr>
          </a:p>
          <a:p>
            <a:pPr lvl="0">
              <a:lnSpc>
                <a:spcPct val="90000"/>
              </a:lnSpc>
              <a:spcBef>
                <a:spcPts val="1200"/>
              </a:spcBef>
              <a:spcAft>
                <a:spcPts val="600"/>
              </a:spcAft>
              <a:defRPr/>
            </a:pPr>
            <a:r>
              <a:rPr lang="en-US" altLang="en-US" sz="1800" b="1" dirty="0" smtClean="0">
                <a:solidFill>
                  <a:prstClr val="black"/>
                </a:solidFill>
                <a:latin typeface="+mn-lt"/>
                <a:ea typeface="MS PGothic" panose="020B0600070205080204" pitchFamily="34" charset="-128"/>
                <a:cs typeface="Helvetica" panose="020B0604020202020204" pitchFamily="34" charset="0"/>
              </a:rPr>
              <a:t>Progress to date</a:t>
            </a:r>
          </a:p>
          <a:p>
            <a:pPr marL="228600" lvl="0" indent="-228600">
              <a:lnSpc>
                <a:spcPct val="90000"/>
              </a:lnSpc>
              <a:spcBef>
                <a:spcPts val="600"/>
              </a:spcBef>
              <a:buFont typeface="Arial" panose="020B0604020202020204" pitchFamily="34" charset="0"/>
              <a:buChar char="•"/>
              <a:defRPr/>
            </a:pPr>
            <a:r>
              <a:rPr lang="en-CA" altLang="en-US" dirty="0" smtClean="0">
                <a:solidFill>
                  <a:prstClr val="black"/>
                </a:solidFill>
                <a:latin typeface="Arial"/>
                <a:ea typeface="MS PGothic" panose="020B0600070205080204" pitchFamily="34" charset="-128"/>
                <a:cs typeface="Helvetica" panose="020B0604020202020204" pitchFamily="34" charset="0"/>
              </a:rPr>
              <a:t>CGSB 43-151-12 has been replaced by CGSB 43.151-19</a:t>
            </a:r>
            <a:endParaRPr lang="en-US" altLang="en-US" sz="2000" dirty="0">
              <a:solidFill>
                <a:prstClr val="black"/>
              </a:solidFill>
              <a:latin typeface="Arial"/>
              <a:ea typeface="ヒラギノ角ゴ Pro W3" pitchFamily="4" charset="-128"/>
              <a:cs typeface="Helvetica" panose="020B0604020202020204" pitchFamily="34" charset="0"/>
            </a:endParaRPr>
          </a:p>
          <a:p>
            <a:pPr lvl="0">
              <a:lnSpc>
                <a:spcPct val="90000"/>
              </a:lnSpc>
              <a:spcBef>
                <a:spcPts val="1200"/>
              </a:spcBef>
              <a:spcAft>
                <a:spcPts val="600"/>
              </a:spcAft>
              <a:defRPr/>
            </a:pPr>
            <a:r>
              <a:rPr lang="en-US" altLang="en-US" sz="1800" b="1" dirty="0" smtClean="0">
                <a:solidFill>
                  <a:prstClr val="black"/>
                </a:solidFill>
                <a:latin typeface="Arial"/>
                <a:ea typeface="MS PGothic" panose="020B0600070205080204" pitchFamily="34" charset="-128"/>
                <a:cs typeface="Helvetica" panose="020B0604020202020204" pitchFamily="34" charset="0"/>
              </a:rPr>
              <a:t>Next steps</a:t>
            </a:r>
            <a:endParaRPr lang="en-US" altLang="en-US" sz="1800" b="1" dirty="0">
              <a:solidFill>
                <a:prstClr val="black"/>
              </a:solidFill>
              <a:latin typeface="Arial"/>
              <a:ea typeface="MS PGothic" panose="020B0600070205080204" pitchFamily="34" charset="-128"/>
              <a:cs typeface="Helvetica" panose="020B0604020202020204" pitchFamily="34" charset="0"/>
            </a:endParaRPr>
          </a:p>
          <a:p>
            <a:pPr marL="228600" lvl="0" indent="-228600">
              <a:lnSpc>
                <a:spcPct val="90000"/>
              </a:lnSpc>
              <a:spcBef>
                <a:spcPts val="600"/>
              </a:spcBef>
              <a:buFont typeface="Arial" panose="020B0604020202020204" pitchFamily="34" charset="0"/>
              <a:buChar char="•"/>
              <a:defRPr/>
            </a:pPr>
            <a:r>
              <a:rPr lang="en-CA" dirty="0" smtClean="0">
                <a:solidFill>
                  <a:prstClr val="black"/>
                </a:solidFill>
                <a:latin typeface="Arial"/>
                <a:ea typeface="MS PGothic" panose="020B0600070205080204" pitchFamily="34" charset="-128"/>
                <a:cs typeface="Helvetica" panose="020B0604020202020204" pitchFamily="34" charset="0"/>
              </a:rPr>
              <a:t>Address the following issues:</a:t>
            </a:r>
          </a:p>
          <a:p>
            <a:pPr marL="685800" lvl="1" indent="-228600">
              <a:lnSpc>
                <a:spcPct val="90000"/>
              </a:lnSpc>
              <a:spcBef>
                <a:spcPts val="600"/>
              </a:spcBef>
              <a:buFont typeface="Arial" panose="020B0604020202020204" pitchFamily="34" charset="0"/>
              <a:buChar char="•"/>
              <a:defRPr/>
            </a:pPr>
            <a:r>
              <a:rPr lang="en-CA" dirty="0" smtClean="0">
                <a:solidFill>
                  <a:prstClr val="black"/>
                </a:solidFill>
                <a:latin typeface="Arial"/>
                <a:ea typeface="MS PGothic" panose="020B0600070205080204" pitchFamily="34" charset="-128"/>
                <a:cs typeface="Helvetica" panose="020B0604020202020204" pitchFamily="34" charset="0"/>
              </a:rPr>
              <a:t>Reuse of packaging</a:t>
            </a:r>
          </a:p>
          <a:p>
            <a:pPr marL="685800" lvl="1" indent="-228600">
              <a:lnSpc>
                <a:spcPct val="90000"/>
              </a:lnSpc>
              <a:spcBef>
                <a:spcPts val="600"/>
              </a:spcBef>
              <a:buFont typeface="Arial" panose="020B0604020202020204" pitchFamily="34" charset="0"/>
              <a:buChar char="•"/>
              <a:defRPr/>
            </a:pPr>
            <a:r>
              <a:rPr lang="en-CA" dirty="0" smtClean="0">
                <a:solidFill>
                  <a:prstClr val="black"/>
                </a:solidFill>
                <a:latin typeface="Arial"/>
                <a:ea typeface="MS PGothic" panose="020B0600070205080204" pitchFamily="34" charset="-128"/>
                <a:cs typeface="Helvetica" panose="020B0604020202020204" pitchFamily="34" charset="0"/>
              </a:rPr>
              <a:t>UN3375</a:t>
            </a:r>
          </a:p>
          <a:p>
            <a:pPr marL="685800" lvl="1" indent="-228600">
              <a:lnSpc>
                <a:spcPct val="90000"/>
              </a:lnSpc>
              <a:spcBef>
                <a:spcPts val="600"/>
              </a:spcBef>
              <a:buFont typeface="Arial" panose="020B0604020202020204" pitchFamily="34" charset="0"/>
              <a:buChar char="•"/>
              <a:defRPr/>
            </a:pPr>
            <a:endParaRPr lang="en-US" dirty="0">
              <a:solidFill>
                <a:prstClr val="black"/>
              </a:solidFill>
              <a:latin typeface="Arial"/>
              <a:ea typeface="MS PGothic" panose="020B0600070205080204" pitchFamily="34" charset="-128"/>
              <a:cs typeface="Helvetica" panose="020B0604020202020204" pitchFamily="34" charset="0"/>
            </a:endParaRPr>
          </a:p>
        </p:txBody>
      </p:sp>
      <p:sp>
        <p:nvSpPr>
          <p:cNvPr id="18437" name="Slide Number Placeholder 1"/>
          <p:cNvSpPr>
            <a:spLocks noGrp="1"/>
          </p:cNvSpPr>
          <p:nvPr>
            <p:ph type="sldNum" sz="quarter" idx="11"/>
            <p:custDataLst>
              <p:tags r:id="rId2"/>
            </p:custDataLst>
          </p:nvPr>
        </p:nvSpPr>
        <p:spPr>
          <a:xfrm>
            <a:off x="7221538" y="6524625"/>
            <a:ext cx="1922462" cy="333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73113">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defTabSz="773113">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defTabSz="773113">
              <a:spcBef>
                <a:spcPct val="20000"/>
              </a:spcBef>
              <a:buChar char="•"/>
              <a:defRPr sz="2400">
                <a:solidFill>
                  <a:schemeClr val="tx1"/>
                </a:solidFill>
                <a:latin typeface="Arial" panose="020B0604020202020204" pitchFamily="34" charset="0"/>
                <a:ea typeface="Helvetica" pitchFamily="34" charset="0"/>
                <a:cs typeface="Arial" panose="020B0604020202020204" pitchFamily="34" charset="0"/>
              </a:defRPr>
            </a:lvl3pPr>
            <a:lvl4pPr marL="1600200" indent="-228600" defTabSz="773113">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defTabSz="773113">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7731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7731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7731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77311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spcBef>
                <a:spcPct val="0"/>
              </a:spcBef>
              <a:buFontTx/>
              <a:buNone/>
            </a:pPr>
            <a:fld id="{815A3836-5001-4D82-91A9-379B414BDDA7}" type="slidenum">
              <a:rPr lang="en-US" altLang="en-US" sz="1200" smtClean="0"/>
              <a:pPr>
                <a:spcBef>
                  <a:spcPct val="0"/>
                </a:spcBef>
                <a:buFontTx/>
                <a:buNone/>
              </a:pPr>
              <a:t>26</a:t>
            </a:fld>
            <a:endParaRPr lang="en-US" altLang="en-US" sz="1200" smtClean="0"/>
          </a:p>
        </p:txBody>
      </p:sp>
      <p:sp>
        <p:nvSpPr>
          <p:cNvPr id="18438" name="Rectangle 2"/>
          <p:cNvSpPr txBox="1">
            <a:spLocks noChangeArrowheads="1"/>
          </p:cNvSpPr>
          <p:nvPr>
            <p:custDataLst>
              <p:tags r:id="rId3"/>
            </p:custDataLst>
          </p:nvPr>
        </p:nvSpPr>
        <p:spPr bwMode="auto">
          <a:xfrm>
            <a:off x="400050" y="815975"/>
            <a:ext cx="527208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Helvetica"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hangingPunct="1">
              <a:spcBef>
                <a:spcPct val="0"/>
              </a:spcBef>
              <a:buFontTx/>
              <a:buNone/>
            </a:pPr>
            <a:r>
              <a:rPr lang="en-CA" altLang="en-US" sz="3200" b="1" dirty="0" smtClean="0">
                <a:solidFill>
                  <a:srgbClr val="16165D"/>
                </a:solidFill>
                <a:latin typeface="Helvetica" pitchFamily="34" charset="0"/>
              </a:rPr>
              <a:t>CGSB-43.151</a:t>
            </a:r>
            <a:endParaRPr lang="en-CA" altLang="en-US" sz="3200" b="1" dirty="0">
              <a:solidFill>
                <a:srgbClr val="16165D"/>
              </a:solidFill>
              <a:latin typeface="Helvetica" pitchFamily="34" charset="0"/>
            </a:endParaRPr>
          </a:p>
        </p:txBody>
      </p:sp>
      <p:sp>
        <p:nvSpPr>
          <p:cNvPr id="8" name="Title 1"/>
          <p:cNvSpPr txBox="1">
            <a:spLocks/>
          </p:cNvSpPr>
          <p:nvPr>
            <p:custDataLst>
              <p:tags r:id="rId4"/>
            </p:custDataLst>
          </p:nvPr>
        </p:nvSpPr>
        <p:spPr bwMode="auto">
          <a:xfrm>
            <a:off x="492125" y="1485899"/>
            <a:ext cx="8137525" cy="787399"/>
          </a:xfrm>
          <a:prstGeom prst="rect">
            <a:avLst/>
          </a:prstGeom>
          <a:noFill/>
          <a:ln w="9525">
            <a:noFill/>
            <a:miter lim="800000"/>
            <a:headEnd/>
            <a:tailEnd/>
          </a:ln>
          <a:effectLst/>
        </p:spPr>
        <p:txBody>
          <a:bodyPr/>
          <a:lstStyle/>
          <a:p>
            <a:pPr>
              <a:defRPr/>
            </a:pPr>
            <a:r>
              <a:rPr lang="en-CA" sz="2000" b="1" kern="0" cap="all" dirty="0" smtClean="0">
                <a:solidFill>
                  <a:srgbClr val="002060"/>
                </a:solidFill>
                <a:latin typeface="Arial" pitchFamily="34" charset="0"/>
                <a:ea typeface="ＭＳ Ｐゴシック" pitchFamily="-110" charset="-128"/>
                <a:cs typeface="Arial" pitchFamily="34" charset="0"/>
              </a:rPr>
              <a:t>Packaging, Handling, Offering FOR Transport and</a:t>
            </a:r>
          </a:p>
          <a:p>
            <a:pPr>
              <a:defRPr/>
            </a:pPr>
            <a:r>
              <a:rPr lang="en-CA" sz="2000" b="1" kern="0" cap="all" dirty="0" smtClean="0">
                <a:solidFill>
                  <a:srgbClr val="002060"/>
                </a:solidFill>
                <a:latin typeface="Arial" pitchFamily="34" charset="0"/>
                <a:ea typeface="ＭＳ Ｐゴシック" pitchFamily="-110" charset="-128"/>
                <a:cs typeface="Arial" pitchFamily="34" charset="0"/>
              </a:rPr>
              <a:t>Transport  of explosives (class 1)</a:t>
            </a:r>
            <a:endParaRPr lang="en-CA" sz="2000" b="1" kern="0" cap="all" dirty="0">
              <a:solidFill>
                <a:srgbClr val="002060"/>
              </a:solidFill>
              <a:latin typeface="Arial" pitchFamily="34" charset="0"/>
              <a:ea typeface="ＭＳ Ｐゴシック" pitchFamily="-110" charset="-128"/>
              <a:cs typeface="Arial" pitchFamily="34" charset="0"/>
            </a:endParaRPr>
          </a:p>
        </p:txBody>
      </p:sp>
      <p:pic>
        <p:nvPicPr>
          <p:cNvPr id="9"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886450" y="2345745"/>
            <a:ext cx="2973667" cy="3853215"/>
          </a:xfrm>
          <a:prstGeom prst="rect">
            <a:avLst/>
          </a:prstGeom>
          <a:noFill/>
          <a:ln>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835507"/>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custDataLst>
              <p:tags r:id="rId2"/>
            </p:custDataLst>
          </p:nvPr>
        </p:nvSpPr>
        <p:spPr>
          <a:xfrm>
            <a:off x="609600" y="2395538"/>
            <a:ext cx="7772400" cy="576262"/>
          </a:xfrm>
        </p:spPr>
        <p:txBody>
          <a:bodyPr rtlCol="0">
            <a:normAutofit fontScale="90000"/>
          </a:bodyPr>
          <a:lstStyle/>
          <a:p>
            <a:pPr algn="ctr" fontAlgn="auto">
              <a:spcAft>
                <a:spcPts val="0"/>
              </a:spcAft>
              <a:defRPr/>
            </a:pPr>
            <a:r>
              <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Compliance Issues</a:t>
            </a:r>
            <a:br>
              <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br>
            <a:endPar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endParaRPr>
          </a:p>
        </p:txBody>
      </p:sp>
      <p:pic>
        <p:nvPicPr>
          <p:cNvPr id="5017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4213" y="4149725"/>
            <a:ext cx="80168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Slide Number Placeholder 2"/>
          <p:cNvSpPr>
            <a:spLocks noGrp="1"/>
          </p:cNvSpPr>
          <p:nvPr>
            <p:ph type="sldNum" sz="quarter" idx="12"/>
          </p:nvPr>
        </p:nvSpPr>
        <p:spPr bwMode="auto">
          <a:xfrm>
            <a:off x="8382000" y="6203290"/>
            <a:ext cx="504825" cy="457200"/>
          </a:xfrm>
          <a:extLst/>
        </p:spPr>
        <p:txBody>
          <a:bodyPr vert="horz" lIns="91440" tIns="45720" rIns="91440" bIns="45720" rtlCol="0" anchor="ctr"/>
          <a:lstStyle/>
          <a:p>
            <a:fld id="{9DB3D691-0D12-4E4C-9043-42D03574D83E}" type="slidenum">
              <a:rPr lang="en-US" altLang="fr-FR">
                <a:solidFill>
                  <a:schemeClr val="tx1">
                    <a:tint val="75000"/>
                  </a:schemeClr>
                </a:solidFill>
              </a:rPr>
              <a:pPr/>
              <a:t>27</a:t>
            </a:fld>
            <a:endParaRPr lang="en-US" altLang="fr-FR" dirty="0">
              <a:solidFill>
                <a:schemeClr val="tx1">
                  <a:tint val="75000"/>
                </a:schemeClr>
              </a:solidFill>
            </a:endParaRPr>
          </a:p>
        </p:txBody>
      </p:sp>
    </p:spTree>
    <p:custDataLst>
      <p:tags r:id="rId1"/>
    </p:custDataLst>
    <p:extLst>
      <p:ext uri="{BB962C8B-B14F-4D97-AF65-F5344CB8AC3E}">
        <p14:creationId xmlns:p14="http://schemas.microsoft.com/office/powerpoint/2010/main" val="386192319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custDataLst>
              <p:tags r:id="rId2"/>
            </p:custDataLst>
          </p:nvPr>
        </p:nvSpPr>
        <p:spPr>
          <a:xfrm>
            <a:off x="277813" y="914277"/>
            <a:ext cx="8383588" cy="576262"/>
          </a:xfrm>
        </p:spPr>
        <p:txBody>
          <a:bodyPr/>
          <a:lstStyle/>
          <a:p>
            <a:r>
              <a:rPr lang="en-CA" altLang="en-US" sz="2800" dirty="0" smtClean="0">
                <a:solidFill>
                  <a:schemeClr val="tx1">
                    <a:lumMod val="65000"/>
                    <a:lumOff val="35000"/>
                  </a:schemeClr>
                </a:solidFill>
                <a:latin typeface="Helvetica" panose="020B0604020202020204" pitchFamily="34" charset="0"/>
                <a:cs typeface="Helvetica" panose="020B0604020202020204" pitchFamily="34" charset="0"/>
              </a:rPr>
              <a:t>Highway Tank Certification and Testing Issues</a:t>
            </a:r>
            <a:endParaRPr lang="en-CA" altLang="en-US" sz="2800" dirty="0" smtClean="0">
              <a:solidFill>
                <a:schemeClr val="tx1">
                  <a:lumMod val="65000"/>
                  <a:lumOff val="35000"/>
                </a:schemeClr>
              </a:solidFill>
            </a:endParaRPr>
          </a:p>
        </p:txBody>
      </p:sp>
      <p:sp>
        <p:nvSpPr>
          <p:cNvPr id="52227" name="Line 6"/>
          <p:cNvSpPr>
            <a:spLocks noChangeShapeType="1"/>
          </p:cNvSpPr>
          <p:nvPr>
            <p:custDataLst>
              <p:tags r:id="rId3"/>
            </p:custDataLst>
          </p:nvPr>
        </p:nvSpPr>
        <p:spPr bwMode="auto">
          <a:xfrm>
            <a:off x="141288" y="1490539"/>
            <a:ext cx="8686800" cy="0"/>
          </a:xfrm>
          <a:prstGeom prst="line">
            <a:avLst/>
          </a:prstGeom>
          <a:noFill/>
          <a:ln w="9525">
            <a:solidFill>
              <a:srgbClr val="B2B2B2"/>
            </a:solidFill>
            <a:miter lim="800000"/>
            <a:headEnd/>
            <a:tailEnd/>
          </a:ln>
          <a:extLst>
            <a:ext uri="{909E8E84-426E-40DD-AFC4-6F175D3DCCD1}">
              <a14:hiddenFill xmlns:a14="http://schemas.microsoft.com/office/drawing/2010/main">
                <a:noFill/>
              </a14:hiddenFill>
            </a:ext>
          </a:extLst>
        </p:spPr>
        <p:txBody>
          <a:bodyPr wrap="none"/>
          <a:lstStyle/>
          <a:p>
            <a:endParaRPr lang="en-CA"/>
          </a:p>
        </p:txBody>
      </p:sp>
      <p:sp>
        <p:nvSpPr>
          <p:cNvPr id="52228" name="Rectangle 5"/>
          <p:cNvSpPr>
            <a:spLocks noChangeArrowheads="1"/>
          </p:cNvSpPr>
          <p:nvPr/>
        </p:nvSpPr>
        <p:spPr bwMode="auto">
          <a:xfrm>
            <a:off x="277813" y="1624012"/>
            <a:ext cx="8434387" cy="481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800100" indent="-3429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ts val="1800"/>
              </a:spcBef>
              <a:buFontTx/>
              <a:buChar char="•"/>
            </a:pPr>
            <a:r>
              <a:rPr lang="en-US" altLang="en-US" sz="1800" dirty="0">
                <a:latin typeface="Helvetica" panose="020B0604020202020204" pitchFamily="34" charset="0"/>
                <a:ea typeface="MS PGothic" panose="020B0600070205080204" pitchFamily="34" charset="-128"/>
                <a:cs typeface="Helvetica" panose="020B0604020202020204" pitchFamily="34" charset="0"/>
              </a:rPr>
              <a:t>Inspections across the country have revealed facilities performing unsanctioned assembly, modifications, repairs, testing and inspection of highway tanks.</a:t>
            </a:r>
          </a:p>
          <a:p>
            <a:pPr eaLnBrk="1" hangingPunct="1">
              <a:lnSpc>
                <a:spcPct val="100000"/>
              </a:lnSpc>
              <a:spcBef>
                <a:spcPts val="1800"/>
              </a:spcBef>
              <a:buFontTx/>
              <a:buChar char="•"/>
            </a:pPr>
            <a:r>
              <a:rPr lang="en-US" altLang="en-US" sz="1800" dirty="0">
                <a:latin typeface="Helvetica" panose="020B0604020202020204" pitchFamily="34" charset="0"/>
                <a:ea typeface="MS PGothic" panose="020B0600070205080204" pitchFamily="34" charset="-128"/>
                <a:cs typeface="Helvetica" panose="020B0604020202020204" pitchFamily="34" charset="0"/>
              </a:rPr>
              <a:t>These facilities:</a:t>
            </a:r>
          </a:p>
          <a:p>
            <a:pPr lvl="1" eaLnBrk="1" hangingPunct="1">
              <a:lnSpc>
                <a:spcPct val="100000"/>
              </a:lnSpc>
              <a:spcBef>
                <a:spcPts val="1200"/>
              </a:spcBef>
            </a:pPr>
            <a:r>
              <a:rPr lang="en-US" altLang="en-US" sz="1800" dirty="0">
                <a:latin typeface="Helvetica" panose="020B0604020202020204" pitchFamily="34" charset="0"/>
                <a:ea typeface="MS PGothic" panose="020B0600070205080204" pitchFamily="34" charset="-128"/>
                <a:cs typeface="Helvetica" panose="020B0604020202020204" pitchFamily="34" charset="0"/>
              </a:rPr>
              <a:t>Are not registered with Transport Canada to perform these activities;</a:t>
            </a:r>
          </a:p>
          <a:p>
            <a:pPr lvl="1" eaLnBrk="1" hangingPunct="1">
              <a:lnSpc>
                <a:spcPct val="100000"/>
              </a:lnSpc>
              <a:spcBef>
                <a:spcPts val="1200"/>
              </a:spcBef>
            </a:pPr>
            <a:r>
              <a:rPr lang="en-US" altLang="en-US" sz="1800" dirty="0">
                <a:latin typeface="Helvetica" panose="020B0604020202020204" pitchFamily="34" charset="0"/>
                <a:ea typeface="MS PGothic" panose="020B0600070205080204" pitchFamily="34" charset="-128"/>
                <a:cs typeface="Helvetica" panose="020B0604020202020204" pitchFamily="34" charset="0"/>
              </a:rPr>
              <a:t>Have lapsed their registration to perform these activities, or;</a:t>
            </a:r>
          </a:p>
          <a:p>
            <a:pPr lvl="1" eaLnBrk="1" hangingPunct="1">
              <a:lnSpc>
                <a:spcPct val="100000"/>
              </a:lnSpc>
              <a:spcBef>
                <a:spcPts val="1200"/>
              </a:spcBef>
            </a:pPr>
            <a:r>
              <a:rPr lang="en-US" altLang="en-US" sz="1800" dirty="0">
                <a:latin typeface="Helvetica" panose="020B0604020202020204" pitchFamily="34" charset="0"/>
                <a:ea typeface="MS PGothic" panose="020B0600070205080204" pitchFamily="34" charset="-128"/>
                <a:cs typeface="Helvetica" panose="020B0604020202020204" pitchFamily="34" charset="0"/>
              </a:rPr>
              <a:t>Do not have in place acceptable procedures or appropriate measures to ensure work is done correctly.</a:t>
            </a:r>
          </a:p>
          <a:p>
            <a:pPr eaLnBrk="1" hangingPunct="1">
              <a:lnSpc>
                <a:spcPct val="100000"/>
              </a:lnSpc>
              <a:spcBef>
                <a:spcPts val="1800"/>
              </a:spcBef>
              <a:buFontTx/>
              <a:buChar char="•"/>
            </a:pPr>
            <a:r>
              <a:rPr lang="en-US" altLang="en-US" sz="1800" dirty="0">
                <a:latin typeface="Helvetica" panose="020B0604020202020204" pitchFamily="34" charset="0"/>
                <a:ea typeface="MS PGothic" panose="020B0600070205080204" pitchFamily="34" charset="-128"/>
                <a:cs typeface="Helvetica" panose="020B0604020202020204" pitchFamily="34" charset="0"/>
              </a:rPr>
              <a:t>Tanks that are assembled, modified, repaired, tested or inspected by these facilities are non-compliant with the TDG Regulations.</a:t>
            </a:r>
          </a:p>
          <a:p>
            <a:pPr eaLnBrk="1" hangingPunct="1">
              <a:lnSpc>
                <a:spcPct val="100000"/>
              </a:lnSpc>
              <a:spcBef>
                <a:spcPts val="1800"/>
              </a:spcBef>
              <a:buFontTx/>
              <a:buChar char="•"/>
            </a:pPr>
            <a:r>
              <a:rPr lang="en-US" altLang="en-US" sz="1800" dirty="0">
                <a:latin typeface="Helvetica" panose="020B0604020202020204" pitchFamily="34" charset="0"/>
                <a:ea typeface="MS PGothic" panose="020B0600070205080204" pitchFamily="34" charset="-128"/>
                <a:cs typeface="Helvetica" panose="020B0604020202020204" pitchFamily="34" charset="0"/>
              </a:rPr>
              <a:t>Transport Canada advises </a:t>
            </a:r>
            <a:r>
              <a:rPr lang="en-US" altLang="en-US" sz="1800" dirty="0" smtClean="0">
                <a:latin typeface="Helvetica" panose="020B0604020202020204" pitchFamily="34" charset="0"/>
                <a:ea typeface="MS PGothic" panose="020B0600070205080204" pitchFamily="34" charset="-128"/>
                <a:cs typeface="Helvetica" panose="020B0604020202020204" pitchFamily="34" charset="0"/>
              </a:rPr>
              <a:t>highway </a:t>
            </a:r>
            <a:r>
              <a:rPr lang="en-US" altLang="en-US" sz="1800" dirty="0">
                <a:latin typeface="Helvetica" panose="020B0604020202020204" pitchFamily="34" charset="0"/>
                <a:ea typeface="MS PGothic" panose="020B0600070205080204" pitchFamily="34" charset="-128"/>
                <a:cs typeface="Helvetica" panose="020B0604020202020204" pitchFamily="34" charset="0"/>
              </a:rPr>
              <a:t>tank owners to </a:t>
            </a:r>
            <a:r>
              <a:rPr lang="en-US" altLang="en-US" sz="1800" smtClean="0">
                <a:latin typeface="Helvetica" panose="020B0604020202020204" pitchFamily="34" charset="0"/>
                <a:ea typeface="MS PGothic" panose="020B0600070205080204" pitchFamily="34" charset="-128"/>
                <a:cs typeface="Helvetica" panose="020B0604020202020204" pitchFamily="34" charset="0"/>
              </a:rPr>
              <a:t>verify the status </a:t>
            </a:r>
            <a:r>
              <a:rPr lang="en-US" altLang="en-US" sz="1800" dirty="0" smtClean="0">
                <a:latin typeface="Helvetica" panose="020B0604020202020204" pitchFamily="34" charset="0"/>
                <a:ea typeface="MS PGothic" panose="020B0600070205080204" pitchFamily="34" charset="-128"/>
                <a:cs typeface="Helvetica" panose="020B0604020202020204" pitchFamily="34" charset="0"/>
              </a:rPr>
              <a:t>of Transport Canada registered facilities to ensure </a:t>
            </a:r>
            <a:r>
              <a:rPr lang="en-US" altLang="en-US" sz="1800" dirty="0">
                <a:latin typeface="Helvetica" panose="020B0604020202020204" pitchFamily="34" charset="0"/>
                <a:ea typeface="MS PGothic" panose="020B0600070205080204" pitchFamily="34" charset="-128"/>
                <a:cs typeface="Helvetica" panose="020B0604020202020204" pitchFamily="34" charset="0"/>
              </a:rPr>
              <a:t>that those performing work are </a:t>
            </a:r>
            <a:r>
              <a:rPr lang="en-US" altLang="en-US" sz="1800" dirty="0" smtClean="0">
                <a:latin typeface="Helvetica" panose="020B0604020202020204" pitchFamily="34" charset="0"/>
                <a:ea typeface="MS PGothic" panose="020B0600070205080204" pitchFamily="34" charset="-128"/>
                <a:cs typeface="Helvetica" panose="020B0604020202020204" pitchFamily="34" charset="0"/>
              </a:rPr>
              <a:t>authorized.</a:t>
            </a:r>
            <a:endParaRPr lang="en-US" altLang="en-US" sz="1800" dirty="0">
              <a:latin typeface="Helvetica" panose="020B0604020202020204" pitchFamily="34" charset="0"/>
              <a:ea typeface="MS PGothic" panose="020B0600070205080204" pitchFamily="34" charset="-128"/>
              <a:cs typeface="Helvetica" panose="020B0604020202020204" pitchFamily="34" charset="0"/>
            </a:endParaRPr>
          </a:p>
        </p:txBody>
      </p:sp>
      <p:sp>
        <p:nvSpPr>
          <p:cNvPr id="10" name="Slide Number Placeholder 1"/>
          <p:cNvSpPr txBox="1">
            <a:spLocks/>
          </p:cNvSpPr>
          <p:nvPr/>
        </p:nvSpPr>
        <p:spPr>
          <a:xfrm>
            <a:off x="8453721" y="6179887"/>
            <a:ext cx="374367" cy="457200"/>
          </a:xfrm>
          <a:prstGeom prst="rect">
            <a:avLst/>
          </a:prstGeom>
        </p:spPr>
        <p:txBody>
          <a:bodyPr vert="horz" lIns="91440" tIns="45720" rIns="91440" bIns="45720" rtlCol="0" anchor="ctr"/>
          <a:lstStyle>
            <a:defPPr>
              <a:defRPr lang="en-US"/>
            </a:defPPr>
            <a:lvl1pPr algn="ctr" eaLnBrk="1" fontAlgn="auto" hangingPunct="1">
              <a:spcBef>
                <a:spcPts val="0"/>
              </a:spcBef>
              <a:spcAft>
                <a:spcPts val="0"/>
              </a:spcAft>
              <a:defRPr sz="1000">
                <a:solidFill>
                  <a:schemeClr val="tx1">
                    <a:tint val="75000"/>
                  </a:schemeClr>
                </a:solidFill>
                <a:latin typeface="+mn-lt"/>
              </a:defRPr>
            </a:lvl1pPr>
          </a:lstStyle>
          <a:p>
            <a:r>
              <a:rPr lang="fr-CA" altLang="fr-FR" dirty="0"/>
              <a:t>23</a:t>
            </a:r>
          </a:p>
        </p:txBody>
      </p:sp>
    </p:spTree>
    <p:custDataLst>
      <p:tags r:id="rId1"/>
    </p:custDataLst>
    <p:extLst>
      <p:ext uri="{BB962C8B-B14F-4D97-AF65-F5344CB8AC3E}">
        <p14:creationId xmlns:p14="http://schemas.microsoft.com/office/powerpoint/2010/main" val="3848734715"/>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noChangeArrowheads="1"/>
          </p:cNvSpPr>
          <p:nvPr>
            <p:ph type="title"/>
            <p:custDataLst>
              <p:tags r:id="rId2"/>
            </p:custDataLst>
          </p:nvPr>
        </p:nvSpPr>
        <p:spPr>
          <a:xfrm>
            <a:off x="609600" y="2395538"/>
            <a:ext cx="7772400" cy="576262"/>
          </a:xfrm>
        </p:spPr>
        <p:txBody>
          <a:bodyPr rtlCol="0">
            <a:normAutofit fontScale="90000"/>
          </a:bodyPr>
          <a:lstStyle/>
          <a:p>
            <a:pPr algn="ctr" fontAlgn="auto">
              <a:spcAft>
                <a:spcPts val="0"/>
              </a:spcAft>
              <a:defRPr/>
            </a:pPr>
            <a:r>
              <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TDG Safety Awareness</a:t>
            </a:r>
            <a:br>
              <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br>
            <a:endPar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endParaRPr>
          </a:p>
        </p:txBody>
      </p:sp>
      <p:pic>
        <p:nvPicPr>
          <p:cNvPr id="54275"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4213" y="4149725"/>
            <a:ext cx="80168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Slide Number Placeholder 1"/>
          <p:cNvSpPr txBox="1">
            <a:spLocks/>
          </p:cNvSpPr>
          <p:nvPr>
            <p:custDataLst>
              <p:tags r:id="rId3"/>
            </p:custDataLst>
          </p:nvPr>
        </p:nvSpPr>
        <p:spPr bwMode="auto">
          <a:xfrm>
            <a:off x="3310441" y="5749924"/>
            <a:ext cx="19224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71525">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defTabSz="771525">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defTabSz="771525">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defTabSz="771525">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defTabSz="771525">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defTabSz="771525"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defTabSz="771525"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defTabSz="771525"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defTabSz="771525"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r" eaLnBrk="1" hangingPunct="1">
              <a:lnSpc>
                <a:spcPct val="100000"/>
              </a:lnSpc>
              <a:spcBef>
                <a:spcPct val="0"/>
              </a:spcBef>
              <a:buFontTx/>
              <a:buNone/>
            </a:pPr>
            <a:endParaRPr lang="en-US" altLang="en-US" sz="1100">
              <a:ea typeface="MS PGothic" panose="020B0600070205080204" pitchFamily="34" charset="-128"/>
              <a:cs typeface="Arial" panose="020B0604020202020204" pitchFamily="34" charset="0"/>
            </a:endParaRPr>
          </a:p>
        </p:txBody>
      </p:sp>
      <p:sp>
        <p:nvSpPr>
          <p:cNvPr id="54277" name="Slide Number Placeholder 2"/>
          <p:cNvSpPr>
            <a:spLocks noGrp="1"/>
          </p:cNvSpPr>
          <p:nvPr>
            <p:ph type="sldNum" sz="quarter" idx="12"/>
          </p:nvPr>
        </p:nvSpPr>
        <p:spPr bwMode="auto">
          <a:xfrm>
            <a:off x="8382000" y="6191155"/>
            <a:ext cx="504825" cy="457200"/>
          </a:xfrm>
          <a:extLst/>
        </p:spPr>
        <p:txBody>
          <a:bodyPr vert="horz" lIns="91440" tIns="45720" rIns="91440" bIns="45720" rtlCol="0" anchor="ctr"/>
          <a:lstStyle/>
          <a:p>
            <a:fld id="{10E74FC3-A2B8-401C-B1E4-104EF07ED6CE}" type="slidenum">
              <a:rPr lang="en-US" altLang="fr-FR">
                <a:solidFill>
                  <a:schemeClr val="tx1">
                    <a:tint val="75000"/>
                  </a:schemeClr>
                </a:solidFill>
              </a:rPr>
              <a:pPr/>
              <a:t>29</a:t>
            </a:fld>
            <a:endParaRPr lang="en-US" altLang="fr-FR">
              <a:solidFill>
                <a:schemeClr val="tx1">
                  <a:tint val="75000"/>
                </a:schemeClr>
              </a:solidFill>
            </a:endParaRPr>
          </a:p>
        </p:txBody>
      </p:sp>
    </p:spTree>
    <p:custDataLst>
      <p:tags r:id="rId1"/>
    </p:custDataLst>
    <p:extLst>
      <p:ext uri="{BB962C8B-B14F-4D97-AF65-F5344CB8AC3E}">
        <p14:creationId xmlns:p14="http://schemas.microsoft.com/office/powerpoint/2010/main" val="4048444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p:custDataLst>
              <p:tags r:id="rId2"/>
            </p:custDataLst>
          </p:nvPr>
        </p:nvSpPr>
        <p:spPr>
          <a:xfrm>
            <a:off x="609600" y="2395537"/>
            <a:ext cx="7772400" cy="1355395"/>
          </a:xfrm>
        </p:spPr>
        <p:txBody>
          <a:bodyPr rtlCol="0">
            <a:normAutofit/>
          </a:bodyPr>
          <a:lstStyle/>
          <a:p>
            <a:pPr algn="ctr" fontAlgn="auto">
              <a:spcAft>
                <a:spcPts val="0"/>
              </a:spcAft>
              <a:defRPr/>
            </a:pPr>
            <a:r>
              <a:rPr lang="en-CA" altLang="en-US" sz="4400" dirty="0" smtClean="0">
                <a:latin typeface="Helvetica" panose="020B0604020202020204" pitchFamily="34" charset="0"/>
                <a:ea typeface="ＭＳ Ｐゴシック" panose="020B0600070205080204" pitchFamily="34" charset="-128"/>
                <a:cs typeface="Helvetica" panose="020B0604020202020204" pitchFamily="34" charset="0"/>
              </a:rPr>
              <a:t>Organizational Structure</a:t>
            </a:r>
            <a:r>
              <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
            </a:r>
            <a:br>
              <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br>
            <a:endPar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endParaRPr>
          </a:p>
        </p:txBody>
      </p:sp>
      <p:pic>
        <p:nvPicPr>
          <p:cNvPr id="25603"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4213" y="4149725"/>
            <a:ext cx="80168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Slide Number Placeholder 2"/>
          <p:cNvSpPr>
            <a:spLocks noGrp="1"/>
          </p:cNvSpPr>
          <p:nvPr>
            <p:ph type="sldNum" sz="quarter" idx="12"/>
          </p:nvPr>
        </p:nvSpPr>
        <p:spPr bwMode="auto">
          <a:xfrm>
            <a:off x="8382000" y="6275717"/>
            <a:ext cx="514587" cy="457200"/>
          </a:xfrm>
          <a:extLst/>
        </p:spPr>
        <p:txBody>
          <a:bodyPr vert="horz" lIns="91440" tIns="45720" rIns="91440" bIns="45720" rtlCol="0" anchor="ctr"/>
          <a:lstStyle/>
          <a:p>
            <a:fld id="{B34BE551-1687-4FC6-B045-53716108390E}" type="slidenum">
              <a:rPr lang="en-US" altLang="fr-FR">
                <a:solidFill>
                  <a:schemeClr val="tx1">
                    <a:tint val="75000"/>
                  </a:schemeClr>
                </a:solidFill>
              </a:rPr>
              <a:pPr/>
              <a:t>3</a:t>
            </a:fld>
            <a:endParaRPr lang="en-US" altLang="fr-FR" dirty="0">
              <a:solidFill>
                <a:schemeClr val="tx1">
                  <a:tint val="75000"/>
                </a:schemeClr>
              </a:solidFill>
            </a:endParaRPr>
          </a:p>
        </p:txBody>
      </p:sp>
    </p:spTree>
    <p:custDataLst>
      <p:tags r:id="rId1"/>
    </p:custDataLst>
    <p:extLst>
      <p:ext uri="{BB962C8B-B14F-4D97-AF65-F5344CB8AC3E}">
        <p14:creationId xmlns:p14="http://schemas.microsoft.com/office/powerpoint/2010/main" val="3445074108"/>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87028"/>
            <a:ext cx="9144000" cy="1383781"/>
          </a:xfrm>
        </p:spPr>
        <p:txBody>
          <a:bodyPr/>
          <a:lstStyle/>
          <a:p>
            <a:pPr algn="ctr"/>
            <a:r>
              <a:rPr lang="fr-CA" dirty="0" err="1"/>
              <a:t>Recently</a:t>
            </a:r>
            <a:r>
              <a:rPr lang="fr-CA" dirty="0"/>
              <a:t> </a:t>
            </a:r>
            <a:r>
              <a:rPr lang="fr-CA" dirty="0" err="1" smtClean="0"/>
              <a:t>Completed</a:t>
            </a:r>
            <a:r>
              <a:rPr lang="fr-CA" dirty="0" smtClean="0"/>
              <a:t> </a:t>
            </a:r>
            <a:r>
              <a:rPr lang="fr-CA" dirty="0" err="1"/>
              <a:t>Amendments</a:t>
            </a:r>
            <a:endParaRPr lang="fr-CA" dirty="0"/>
          </a:p>
        </p:txBody>
      </p:sp>
      <p:sp>
        <p:nvSpPr>
          <p:cNvPr id="6" name="Content Placeholder 5"/>
          <p:cNvSpPr>
            <a:spLocks noGrp="1"/>
          </p:cNvSpPr>
          <p:nvPr>
            <p:ph sz="half" idx="1"/>
          </p:nvPr>
        </p:nvSpPr>
        <p:spPr>
          <a:xfrm>
            <a:off x="628650" y="1825625"/>
            <a:ext cx="3673527" cy="4261104"/>
          </a:xfrm>
          <a:ln w="63500">
            <a:solidFill>
              <a:srgbClr val="7CCCBD"/>
            </a:solidFill>
          </a:ln>
        </p:spPr>
        <p:txBody>
          <a:bodyPr lIns="182880" tIns="182880"/>
          <a:lstStyle/>
          <a:p>
            <a:pPr marL="0" indent="0">
              <a:buNone/>
            </a:pPr>
            <a:r>
              <a:rPr lang="en-US" sz="1800" b="1" dirty="0" smtClean="0"/>
              <a:t>1. </a:t>
            </a:r>
            <a:r>
              <a:rPr lang="en-US" sz="1800" dirty="0" smtClean="0"/>
              <a:t>Containers for Transport of Dangerous Goods by Rail</a:t>
            </a:r>
          </a:p>
          <a:p>
            <a:pPr marL="342900" indent="-342900">
              <a:buAutoNum type="arabicPeriod"/>
            </a:pPr>
            <a:endParaRPr lang="en-US" sz="1800" dirty="0" smtClean="0"/>
          </a:p>
          <a:p>
            <a:pPr marL="57150" lvl="0" indent="0" eaLnBrk="0" fontAlgn="base" hangingPunct="0">
              <a:lnSpc>
                <a:spcPct val="100000"/>
              </a:lnSpc>
              <a:spcBef>
                <a:spcPct val="20000"/>
              </a:spcBef>
              <a:spcAft>
                <a:spcPct val="0"/>
              </a:spcAft>
              <a:buNone/>
            </a:pPr>
            <a:endParaRPr lang="en-US" sz="1800" kern="0" dirty="0" smtClean="0">
              <a:solidFill>
                <a:prstClr val="black"/>
              </a:solidFill>
              <a:latin typeface="Helvetica" panose="020B0604020202020204" pitchFamily="34" charset="0"/>
              <a:ea typeface="ＭＳ Ｐゴシック" pitchFamily="-110" charset="-128"/>
              <a:cs typeface="Helvetica" panose="020B0604020202020204" pitchFamily="34" charset="0"/>
            </a:endParaRPr>
          </a:p>
          <a:p>
            <a:pPr marL="57150" lvl="0" indent="0" eaLnBrk="0" fontAlgn="base" hangingPunct="0">
              <a:lnSpc>
                <a:spcPct val="100000"/>
              </a:lnSpc>
              <a:spcBef>
                <a:spcPct val="20000"/>
              </a:spcBef>
              <a:spcAft>
                <a:spcPct val="0"/>
              </a:spcAft>
              <a:buNone/>
            </a:pPr>
            <a:endParaRPr lang="en-US" sz="1800" kern="0" dirty="0">
              <a:solidFill>
                <a:prstClr val="black"/>
              </a:solidFill>
              <a:latin typeface="Helvetica" panose="020B0604020202020204" pitchFamily="34" charset="0"/>
              <a:ea typeface="ＭＳ Ｐゴシック" pitchFamily="-110" charset="-128"/>
              <a:cs typeface="Helvetica" panose="020B0604020202020204" pitchFamily="34" charset="0"/>
            </a:endParaRPr>
          </a:p>
          <a:p>
            <a:pPr marL="57150" lvl="0" indent="0" eaLnBrk="0" fontAlgn="base" hangingPunct="0">
              <a:lnSpc>
                <a:spcPct val="100000"/>
              </a:lnSpc>
              <a:spcBef>
                <a:spcPct val="20000"/>
              </a:spcBef>
              <a:spcAft>
                <a:spcPct val="0"/>
              </a:spcAft>
              <a:buNone/>
            </a:pPr>
            <a:endParaRPr lang="en-US" sz="1800" kern="0" dirty="0" smtClean="0">
              <a:solidFill>
                <a:prstClr val="black"/>
              </a:solidFill>
              <a:latin typeface="Helvetica" panose="020B0604020202020204" pitchFamily="34" charset="0"/>
              <a:ea typeface="ＭＳ Ｐゴシック" pitchFamily="-110" charset="-128"/>
              <a:cs typeface="Helvetica" panose="020B0604020202020204" pitchFamily="34" charset="0"/>
            </a:endParaRPr>
          </a:p>
          <a:p>
            <a:pPr marL="57150" lvl="0" indent="0" eaLnBrk="0" fontAlgn="base" hangingPunct="0">
              <a:lnSpc>
                <a:spcPct val="100000"/>
              </a:lnSpc>
              <a:spcBef>
                <a:spcPct val="20000"/>
              </a:spcBef>
              <a:spcAft>
                <a:spcPct val="0"/>
              </a:spcAft>
              <a:buNone/>
            </a:pPr>
            <a:endParaRPr lang="en-US" sz="1800" kern="0" dirty="0">
              <a:solidFill>
                <a:prstClr val="black"/>
              </a:solidFill>
              <a:latin typeface="Helvetica" panose="020B0604020202020204" pitchFamily="34" charset="0"/>
              <a:ea typeface="ＭＳ Ｐゴシック" pitchFamily="-110" charset="-128"/>
              <a:cs typeface="Helvetica" panose="020B0604020202020204" pitchFamily="34" charset="0"/>
            </a:endParaRPr>
          </a:p>
          <a:p>
            <a:pPr marL="57150" lvl="0" indent="0" eaLnBrk="0" fontAlgn="base" hangingPunct="0">
              <a:lnSpc>
                <a:spcPct val="100000"/>
              </a:lnSpc>
              <a:spcBef>
                <a:spcPct val="20000"/>
              </a:spcBef>
              <a:spcAft>
                <a:spcPct val="0"/>
              </a:spcAft>
              <a:buNone/>
            </a:pPr>
            <a:endParaRPr lang="en-US" sz="1800" kern="0" dirty="0" smtClean="0">
              <a:solidFill>
                <a:prstClr val="black"/>
              </a:solidFill>
              <a:latin typeface="Helvetica" panose="020B0604020202020204" pitchFamily="34" charset="0"/>
              <a:ea typeface="ＭＳ Ｐゴシック" pitchFamily="-110" charset="-128"/>
              <a:cs typeface="Helvetica" panose="020B0604020202020204" pitchFamily="34" charset="0"/>
            </a:endParaRPr>
          </a:p>
          <a:p>
            <a:pPr marL="57150" lvl="0" indent="0" eaLnBrk="0" fontAlgn="base" hangingPunct="0">
              <a:lnSpc>
                <a:spcPct val="100000"/>
              </a:lnSpc>
              <a:spcBef>
                <a:spcPct val="20000"/>
              </a:spcBef>
              <a:spcAft>
                <a:spcPct val="0"/>
              </a:spcAft>
              <a:buNone/>
            </a:pPr>
            <a:endParaRPr lang="en-US" sz="1800" kern="0" dirty="0">
              <a:solidFill>
                <a:prstClr val="black"/>
              </a:solidFill>
              <a:latin typeface="Helvetica" panose="020B0604020202020204" pitchFamily="34" charset="0"/>
              <a:ea typeface="ＭＳ Ｐゴシック" pitchFamily="-110" charset="-128"/>
              <a:cs typeface="Helvetica" panose="020B0604020202020204" pitchFamily="34" charset="0"/>
            </a:endParaRPr>
          </a:p>
          <a:p>
            <a:pPr marL="57150" lvl="0" indent="0" algn="ctr" eaLnBrk="0" fontAlgn="base" hangingPunct="0">
              <a:lnSpc>
                <a:spcPct val="100000"/>
              </a:lnSpc>
              <a:spcBef>
                <a:spcPct val="20000"/>
              </a:spcBef>
              <a:spcAft>
                <a:spcPct val="0"/>
              </a:spcAft>
              <a:buNone/>
            </a:pPr>
            <a:r>
              <a:rPr lang="en-US" sz="1400" kern="0" dirty="0" smtClean="0">
                <a:solidFill>
                  <a:prstClr val="black"/>
                </a:solidFill>
                <a:latin typeface="Arial" panose="020B0604020202020204" pitchFamily="34" charset="0"/>
                <a:ea typeface="ＭＳ Ｐゴシック" pitchFamily="-110" charset="-128"/>
                <a:cs typeface="Arial" panose="020B0604020202020204" pitchFamily="34" charset="0"/>
              </a:rPr>
              <a:t>Published </a:t>
            </a:r>
            <a:r>
              <a:rPr lang="en-US" sz="1400" kern="0" dirty="0">
                <a:solidFill>
                  <a:prstClr val="black"/>
                </a:solidFill>
                <a:latin typeface="Arial" panose="020B0604020202020204" pitchFamily="34" charset="0"/>
                <a:ea typeface="ＭＳ Ｐゴシック" pitchFamily="-110" charset="-128"/>
                <a:cs typeface="Arial" panose="020B0604020202020204" pitchFamily="34" charset="0"/>
              </a:rPr>
              <a:t>on April 3, 2019</a:t>
            </a:r>
            <a:r>
              <a:rPr lang="en-CA" sz="1400" kern="0" dirty="0">
                <a:solidFill>
                  <a:prstClr val="black"/>
                </a:solidFill>
                <a:latin typeface="Arial" panose="020B0604020202020204" pitchFamily="34" charset="0"/>
                <a:ea typeface="ＭＳ Ｐゴシック" pitchFamily="-110" charset="-128"/>
                <a:cs typeface="Arial" panose="020B0604020202020204" pitchFamily="34" charset="0"/>
              </a:rPr>
              <a:t>; </a:t>
            </a:r>
          </a:p>
          <a:p>
            <a:pPr marL="57150" lvl="0" indent="0" algn="ctr" eaLnBrk="0" fontAlgn="base" hangingPunct="0">
              <a:lnSpc>
                <a:spcPct val="100000"/>
              </a:lnSpc>
              <a:spcBef>
                <a:spcPct val="20000"/>
              </a:spcBef>
              <a:spcAft>
                <a:spcPct val="0"/>
              </a:spcAft>
              <a:buNone/>
            </a:pPr>
            <a:r>
              <a:rPr lang="en-CA" sz="1400" kern="0" dirty="0">
                <a:solidFill>
                  <a:prstClr val="black"/>
                </a:solidFill>
                <a:latin typeface="Arial" panose="020B0604020202020204" pitchFamily="34" charset="0"/>
                <a:ea typeface="ＭＳ Ｐゴシック" pitchFamily="-110" charset="-128"/>
                <a:cs typeface="Arial" panose="020B0604020202020204" pitchFamily="34" charset="0"/>
              </a:rPr>
              <a:t>came into force on July 2, 2019 </a:t>
            </a:r>
          </a:p>
          <a:p>
            <a:pPr marL="342900" indent="-342900">
              <a:buAutoNum type="arabicPeriod"/>
            </a:pPr>
            <a:endParaRPr lang="en-US" sz="1800" dirty="0" smtClean="0"/>
          </a:p>
          <a:p>
            <a:endParaRPr lang="fr-CA" dirty="0"/>
          </a:p>
        </p:txBody>
      </p:sp>
      <p:sp>
        <p:nvSpPr>
          <p:cNvPr id="7" name="Content Placeholder 6"/>
          <p:cNvSpPr>
            <a:spLocks noGrp="1"/>
          </p:cNvSpPr>
          <p:nvPr>
            <p:ph sz="half" idx="2"/>
          </p:nvPr>
        </p:nvSpPr>
        <p:spPr>
          <a:xfrm>
            <a:off x="4635500" y="1825624"/>
            <a:ext cx="3886200" cy="4258197"/>
          </a:xfrm>
          <a:ln w="63500">
            <a:solidFill>
              <a:srgbClr val="7CCCBD"/>
            </a:solidFill>
          </a:ln>
        </p:spPr>
        <p:txBody>
          <a:bodyPr lIns="182880" tIns="182880"/>
          <a:lstStyle/>
          <a:p>
            <a:pPr marL="0" lvl="0" indent="0" eaLnBrk="0" fontAlgn="base" hangingPunct="0">
              <a:lnSpc>
                <a:spcPct val="100000"/>
              </a:lnSpc>
              <a:spcBef>
                <a:spcPct val="20000"/>
              </a:spcBef>
              <a:spcAft>
                <a:spcPct val="0"/>
              </a:spcAft>
              <a:buNone/>
            </a:pPr>
            <a:r>
              <a:rPr lang="en-CA" sz="1800" b="1" kern="0" dirty="0">
                <a:solidFill>
                  <a:prstClr val="black"/>
                </a:solidFill>
                <a:latin typeface="Helvetica"/>
                <a:ea typeface="ＭＳ Ｐゴシック" pitchFamily="-110" charset="-128"/>
                <a:cs typeface="Helvetica"/>
              </a:rPr>
              <a:t>2. </a:t>
            </a:r>
            <a:r>
              <a:rPr lang="en-CA" sz="1800" kern="0" dirty="0">
                <a:solidFill>
                  <a:prstClr val="black"/>
                </a:solidFill>
                <a:latin typeface="Helvetica"/>
                <a:ea typeface="ＭＳ Ｐゴシック" pitchFamily="-110" charset="-128"/>
                <a:cs typeface="Helvetica"/>
              </a:rPr>
              <a:t>Emergency Response Assistance Plan (Part 7) </a:t>
            </a:r>
          </a:p>
          <a:p>
            <a:pPr marL="57150" lvl="0" indent="0" eaLnBrk="0" fontAlgn="base" hangingPunct="0">
              <a:lnSpc>
                <a:spcPct val="100000"/>
              </a:lnSpc>
              <a:spcBef>
                <a:spcPct val="20000"/>
              </a:spcBef>
              <a:spcAft>
                <a:spcPct val="0"/>
              </a:spcAft>
              <a:buNone/>
            </a:pPr>
            <a:endParaRPr lang="en-CA" sz="1800" kern="0" dirty="0" smtClean="0">
              <a:solidFill>
                <a:prstClr val="black"/>
              </a:solidFill>
              <a:latin typeface="Helvetica" panose="020B0604020202020204" pitchFamily="34" charset="0"/>
              <a:ea typeface="ＭＳ Ｐゴシック" pitchFamily="-110" charset="-128"/>
              <a:cs typeface="Helvetica" panose="020B0604020202020204" pitchFamily="34" charset="0"/>
            </a:endParaRPr>
          </a:p>
          <a:p>
            <a:pPr marL="57150" lvl="0" indent="0" eaLnBrk="0" fontAlgn="base" hangingPunct="0">
              <a:lnSpc>
                <a:spcPct val="100000"/>
              </a:lnSpc>
              <a:spcBef>
                <a:spcPct val="20000"/>
              </a:spcBef>
              <a:spcAft>
                <a:spcPct val="0"/>
              </a:spcAft>
              <a:buNone/>
            </a:pPr>
            <a:endParaRPr lang="en-CA" sz="1800" kern="0" dirty="0">
              <a:solidFill>
                <a:prstClr val="black"/>
              </a:solidFill>
              <a:latin typeface="Helvetica" panose="020B0604020202020204" pitchFamily="34" charset="0"/>
              <a:ea typeface="ＭＳ Ｐゴシック" pitchFamily="-110" charset="-128"/>
              <a:cs typeface="Helvetica" panose="020B0604020202020204" pitchFamily="34" charset="0"/>
            </a:endParaRPr>
          </a:p>
          <a:p>
            <a:pPr marL="57150" lvl="0" indent="0" eaLnBrk="0" fontAlgn="base" hangingPunct="0">
              <a:lnSpc>
                <a:spcPct val="100000"/>
              </a:lnSpc>
              <a:spcBef>
                <a:spcPct val="20000"/>
              </a:spcBef>
              <a:spcAft>
                <a:spcPct val="0"/>
              </a:spcAft>
              <a:buNone/>
            </a:pPr>
            <a:endParaRPr lang="en-CA" sz="1800" kern="0" dirty="0" smtClean="0">
              <a:solidFill>
                <a:prstClr val="black"/>
              </a:solidFill>
              <a:latin typeface="Helvetica" panose="020B0604020202020204" pitchFamily="34" charset="0"/>
              <a:ea typeface="ＭＳ Ｐゴシック" pitchFamily="-110" charset="-128"/>
              <a:cs typeface="Helvetica" panose="020B0604020202020204" pitchFamily="34" charset="0"/>
            </a:endParaRPr>
          </a:p>
          <a:p>
            <a:pPr marL="57150" lvl="0" indent="0" eaLnBrk="0" fontAlgn="base" hangingPunct="0">
              <a:lnSpc>
                <a:spcPct val="100000"/>
              </a:lnSpc>
              <a:spcBef>
                <a:spcPct val="20000"/>
              </a:spcBef>
              <a:spcAft>
                <a:spcPct val="0"/>
              </a:spcAft>
              <a:buNone/>
            </a:pPr>
            <a:endParaRPr lang="en-CA" sz="1800" kern="0" dirty="0">
              <a:solidFill>
                <a:prstClr val="black"/>
              </a:solidFill>
              <a:latin typeface="Helvetica" panose="020B0604020202020204" pitchFamily="34" charset="0"/>
              <a:ea typeface="ＭＳ Ｐゴシック" pitchFamily="-110" charset="-128"/>
              <a:cs typeface="Helvetica" panose="020B0604020202020204" pitchFamily="34" charset="0"/>
            </a:endParaRPr>
          </a:p>
          <a:p>
            <a:pPr marL="57150" lvl="0" indent="0" eaLnBrk="0" fontAlgn="base" hangingPunct="0">
              <a:lnSpc>
                <a:spcPct val="100000"/>
              </a:lnSpc>
              <a:spcBef>
                <a:spcPct val="20000"/>
              </a:spcBef>
              <a:spcAft>
                <a:spcPct val="0"/>
              </a:spcAft>
              <a:buNone/>
            </a:pPr>
            <a:endParaRPr lang="en-CA" sz="1800" kern="0" dirty="0" smtClean="0">
              <a:solidFill>
                <a:prstClr val="black"/>
              </a:solidFill>
              <a:latin typeface="Helvetica" panose="020B0604020202020204" pitchFamily="34" charset="0"/>
              <a:ea typeface="ＭＳ Ｐゴシック" pitchFamily="-110" charset="-128"/>
              <a:cs typeface="Helvetica" panose="020B0604020202020204" pitchFamily="34" charset="0"/>
            </a:endParaRPr>
          </a:p>
          <a:p>
            <a:pPr marL="57150" lvl="0" indent="0" eaLnBrk="0" fontAlgn="base" hangingPunct="0">
              <a:lnSpc>
                <a:spcPct val="100000"/>
              </a:lnSpc>
              <a:spcBef>
                <a:spcPct val="20000"/>
              </a:spcBef>
              <a:spcAft>
                <a:spcPct val="0"/>
              </a:spcAft>
              <a:buNone/>
            </a:pPr>
            <a:endParaRPr lang="en-CA" sz="1800" kern="0" dirty="0">
              <a:solidFill>
                <a:prstClr val="black"/>
              </a:solidFill>
              <a:latin typeface="Helvetica" panose="020B0604020202020204" pitchFamily="34" charset="0"/>
              <a:ea typeface="ＭＳ Ｐゴシック" pitchFamily="-110" charset="-128"/>
              <a:cs typeface="Helvetica" panose="020B0604020202020204" pitchFamily="34" charset="0"/>
            </a:endParaRPr>
          </a:p>
          <a:p>
            <a:pPr marL="57150" lvl="0" indent="0" eaLnBrk="0" fontAlgn="base" hangingPunct="0">
              <a:lnSpc>
                <a:spcPct val="100000"/>
              </a:lnSpc>
              <a:spcBef>
                <a:spcPct val="20000"/>
              </a:spcBef>
              <a:spcAft>
                <a:spcPct val="0"/>
              </a:spcAft>
              <a:buNone/>
            </a:pPr>
            <a:endParaRPr lang="en-CA" sz="1800" kern="0" dirty="0" smtClean="0">
              <a:solidFill>
                <a:prstClr val="black"/>
              </a:solidFill>
              <a:latin typeface="Helvetica" panose="020B0604020202020204" pitchFamily="34" charset="0"/>
              <a:ea typeface="ＭＳ Ｐゴシック" pitchFamily="-110" charset="-128"/>
              <a:cs typeface="Helvetica" panose="020B0604020202020204" pitchFamily="34" charset="0"/>
            </a:endParaRPr>
          </a:p>
          <a:p>
            <a:pPr marL="57150" lvl="0" indent="0" algn="ctr" eaLnBrk="0" fontAlgn="base" hangingPunct="0">
              <a:lnSpc>
                <a:spcPct val="100000"/>
              </a:lnSpc>
              <a:spcBef>
                <a:spcPct val="20000"/>
              </a:spcBef>
              <a:spcAft>
                <a:spcPct val="0"/>
              </a:spcAft>
              <a:buNone/>
            </a:pPr>
            <a:r>
              <a:rPr lang="en-CA" sz="1400" kern="0" dirty="0" smtClean="0">
                <a:solidFill>
                  <a:prstClr val="black"/>
                </a:solidFill>
                <a:latin typeface="Arial" panose="020B0604020202020204" pitchFamily="34" charset="0"/>
                <a:ea typeface="ＭＳ Ｐゴシック" pitchFamily="-110" charset="-128"/>
                <a:cs typeface="Arial" panose="020B0604020202020204" pitchFamily="34" charset="0"/>
              </a:rPr>
              <a:t>Published </a:t>
            </a:r>
            <a:r>
              <a:rPr lang="en-CA" sz="1400" kern="0" dirty="0">
                <a:solidFill>
                  <a:prstClr val="black"/>
                </a:solidFill>
                <a:latin typeface="Arial" panose="020B0604020202020204" pitchFamily="34" charset="0"/>
                <a:ea typeface="ＭＳ Ｐゴシック" pitchFamily="-110" charset="-128"/>
                <a:cs typeface="Arial" panose="020B0604020202020204" pitchFamily="34" charset="0"/>
              </a:rPr>
              <a:t>on May 1, 2019; </a:t>
            </a:r>
          </a:p>
          <a:p>
            <a:pPr marL="57150" lvl="0" indent="0" algn="ctr" eaLnBrk="0" fontAlgn="base" hangingPunct="0">
              <a:lnSpc>
                <a:spcPct val="100000"/>
              </a:lnSpc>
              <a:spcBef>
                <a:spcPct val="20000"/>
              </a:spcBef>
              <a:spcAft>
                <a:spcPct val="0"/>
              </a:spcAft>
              <a:buNone/>
            </a:pPr>
            <a:r>
              <a:rPr lang="en-CA" sz="1400" kern="0" dirty="0">
                <a:solidFill>
                  <a:prstClr val="black"/>
                </a:solidFill>
                <a:latin typeface="Arial" panose="020B0604020202020204" pitchFamily="34" charset="0"/>
                <a:ea typeface="ＭＳ Ｐゴシック" pitchFamily="-110" charset="-128"/>
                <a:cs typeface="Arial" panose="020B0604020202020204" pitchFamily="34" charset="0"/>
              </a:rPr>
              <a:t>came into force on June 1, 2019</a:t>
            </a:r>
          </a:p>
          <a:p>
            <a:endParaRPr lang="fr-CA" dirty="0"/>
          </a:p>
        </p:txBody>
      </p:sp>
      <p:sp>
        <p:nvSpPr>
          <p:cNvPr id="4" name="Date Placeholder 3"/>
          <p:cNvSpPr>
            <a:spLocks noGrp="1"/>
          </p:cNvSpPr>
          <p:nvPr>
            <p:ph type="dt" sz="half" idx="10"/>
          </p:nvPr>
        </p:nvSpPr>
        <p:spPr/>
        <p:txBody>
          <a:bodyPr/>
          <a:lstStyle/>
          <a:p>
            <a:fld id="{F29DF7D7-652B-F742-ACEA-A623516F5F61}" type="datetime1">
              <a:rPr lang="en-CA" smtClean="0"/>
              <a:t>2019-11-07</a:t>
            </a:fld>
            <a:endParaRPr lang="en-CA"/>
          </a:p>
        </p:txBody>
      </p:sp>
      <p:sp>
        <p:nvSpPr>
          <p:cNvPr id="5" name="Slide Number Placeholder 4"/>
          <p:cNvSpPr>
            <a:spLocks noGrp="1"/>
          </p:cNvSpPr>
          <p:nvPr>
            <p:ph type="sldNum" sz="quarter" idx="12"/>
          </p:nvPr>
        </p:nvSpPr>
        <p:spPr/>
        <p:txBody>
          <a:bodyPr/>
          <a:lstStyle/>
          <a:p>
            <a:fld id="{A57062CF-B080-3646-86CE-F9C2886B328D}" type="slidenum">
              <a:rPr lang="en-CA" smtClean="0"/>
              <a:t>30</a:t>
            </a:fld>
            <a:endParaRPr lang="en-CA"/>
          </a:p>
        </p:txBody>
      </p:sp>
      <p:pic>
        <p:nvPicPr>
          <p:cNvPr id="9" name="Picture 8"/>
          <p:cNvPicPr>
            <a:picLocks noChangeAspect="1"/>
          </p:cNvPicPr>
          <p:nvPr/>
        </p:nvPicPr>
        <p:blipFill>
          <a:blip r:embed="rId3"/>
          <a:stretch>
            <a:fillRect/>
          </a:stretch>
        </p:blipFill>
        <p:spPr>
          <a:xfrm>
            <a:off x="1321551" y="2847789"/>
            <a:ext cx="2500398" cy="1583062"/>
          </a:xfrm>
          <a:prstGeom prst="rect">
            <a:avLst/>
          </a:prstGeom>
        </p:spPr>
      </p:pic>
      <p:pic>
        <p:nvPicPr>
          <p:cNvPr id="10" name="Picture 9"/>
          <p:cNvPicPr>
            <a:picLocks noChangeAspect="1"/>
          </p:cNvPicPr>
          <p:nvPr/>
        </p:nvPicPr>
        <p:blipFill>
          <a:blip r:embed="rId4"/>
          <a:stretch>
            <a:fillRect/>
          </a:stretch>
        </p:blipFill>
        <p:spPr>
          <a:xfrm>
            <a:off x="5207751" y="2847789"/>
            <a:ext cx="2741699" cy="1556379"/>
          </a:xfrm>
          <a:prstGeom prst="rect">
            <a:avLst/>
          </a:prstGeom>
        </p:spPr>
      </p:pic>
    </p:spTree>
    <p:extLst>
      <p:ext uri="{BB962C8B-B14F-4D97-AF65-F5344CB8AC3E}">
        <p14:creationId xmlns:p14="http://schemas.microsoft.com/office/powerpoint/2010/main" val="38166232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dirty="0" err="1"/>
              <a:t>Amendments</a:t>
            </a:r>
            <a:r>
              <a:rPr lang="fr-CA" dirty="0"/>
              <a:t> in Progress</a:t>
            </a:r>
            <a:endParaRPr lang="en-CA" dirty="0"/>
          </a:p>
        </p:txBody>
      </p:sp>
      <p:graphicFrame>
        <p:nvGraphicFramePr>
          <p:cNvPr id="6" name="Content Placeholder 5"/>
          <p:cNvGraphicFramePr>
            <a:graphicFrameLocks noGrp="1"/>
          </p:cNvGraphicFramePr>
          <p:nvPr>
            <p:ph idx="1"/>
            <p:extLst/>
          </p:nvPr>
        </p:nvGraphicFramePr>
        <p:xfrm>
          <a:off x="628650" y="1532324"/>
          <a:ext cx="7886700" cy="4195615"/>
        </p:xfrm>
        <a:graphic>
          <a:graphicData uri="http://schemas.openxmlformats.org/drawingml/2006/table">
            <a:tbl>
              <a:tblPr firstRow="1" bandRow="1">
                <a:tableStyleId>{69C7853C-536D-4A76-A0AE-DD22124D55A5}</a:tableStyleId>
              </a:tblPr>
              <a:tblGrid>
                <a:gridCol w="7886700"/>
              </a:tblGrid>
              <a:tr h="839123">
                <a:tc>
                  <a:txBody>
                    <a:bodyPr/>
                    <a:lstStyle/>
                    <a:p>
                      <a:pPr marL="457200" indent="-457200">
                        <a:buFont typeface="+mj-lt"/>
                        <a:buAutoNum type="arabicPeriod"/>
                      </a:pPr>
                      <a:r>
                        <a:rPr lang="en-CA" sz="2400" b="1" dirty="0" smtClean="0">
                          <a:solidFill>
                            <a:schemeClr val="bg1"/>
                          </a:solidFill>
                        </a:rPr>
                        <a:t>Training Requirements (Part 6);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AB1"/>
                    </a:solidFill>
                  </a:tcPr>
                </a:tc>
              </a:tr>
              <a:tr h="839123">
                <a:tc>
                  <a:txBody>
                    <a:bodyPr/>
                    <a:lstStyle/>
                    <a:p>
                      <a:pPr marL="457200" indent="-457200">
                        <a:buFont typeface="+mj-lt"/>
                        <a:buAutoNum type="arabicPeriod" startAt="2"/>
                      </a:pPr>
                      <a:r>
                        <a:rPr lang="en-US" sz="2400" b="1" dirty="0" smtClean="0">
                          <a:solidFill>
                            <a:schemeClr val="bg1"/>
                          </a:solidFill>
                        </a:rPr>
                        <a:t>Fee Modernization: TDG Means of Containment Facilities Registration Program</a:t>
                      </a:r>
                      <a:endParaRPr lang="en-CA" sz="24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839123">
                <a:tc>
                  <a:txBody>
                    <a:bodyPr/>
                    <a:lstStyle/>
                    <a:p>
                      <a:pPr marL="457200" indent="-457200">
                        <a:buFont typeface="+mj-lt"/>
                        <a:buAutoNum type="arabicPeriod" startAt="3"/>
                      </a:pPr>
                      <a:r>
                        <a:rPr lang="en-CA" sz="2400" b="1" dirty="0" smtClean="0">
                          <a:solidFill>
                            <a:schemeClr val="bg1"/>
                          </a:solidFill>
                        </a:rPr>
                        <a:t>Client Identification Database (CID);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839123">
                <a:tc>
                  <a:txBody>
                    <a:bodyPr/>
                    <a:lstStyle/>
                    <a:p>
                      <a:pPr marL="457200" indent="-457200">
                        <a:buFont typeface="+mj-lt"/>
                        <a:buAutoNum type="arabicPeriod" startAt="4"/>
                      </a:pPr>
                      <a:r>
                        <a:rPr lang="en-CA" sz="2400" b="1" dirty="0" smtClean="0">
                          <a:solidFill>
                            <a:schemeClr val="bg1"/>
                          </a:solidFill>
                        </a:rPr>
                        <a:t>Formatting Changes</a:t>
                      </a:r>
                      <a:endParaRPr lang="en-CA" sz="24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839123">
                <a:tc>
                  <a:txBody>
                    <a:bodyPr/>
                    <a:lstStyle/>
                    <a:p>
                      <a:pPr marL="457200" indent="-457200">
                        <a:buFont typeface="+mj-lt"/>
                        <a:buAutoNum type="arabicPeriod" startAt="5"/>
                      </a:pPr>
                      <a:r>
                        <a:rPr lang="en-US" sz="2400" b="1" dirty="0" smtClean="0">
                          <a:solidFill>
                            <a:schemeClr val="bg1"/>
                          </a:solidFill>
                        </a:rPr>
                        <a:t>Air (Part 12) and International Harmonization Updates</a:t>
                      </a:r>
                      <a:endParaRPr lang="en-CA" sz="24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4" name="Date Placeholder 3"/>
          <p:cNvSpPr>
            <a:spLocks noGrp="1"/>
          </p:cNvSpPr>
          <p:nvPr>
            <p:ph type="dt" sz="half" idx="10"/>
          </p:nvPr>
        </p:nvSpPr>
        <p:spPr/>
        <p:txBody>
          <a:bodyPr/>
          <a:lstStyle/>
          <a:p>
            <a:fld id="{F29DF7D7-652B-F742-ACEA-A623516F5F61}" type="datetime1">
              <a:rPr lang="en-CA" smtClean="0"/>
              <a:t>2019-11-07</a:t>
            </a:fld>
            <a:endParaRPr lang="en-CA"/>
          </a:p>
        </p:txBody>
      </p:sp>
      <p:sp>
        <p:nvSpPr>
          <p:cNvPr id="5" name="Slide Number Placeholder 4"/>
          <p:cNvSpPr>
            <a:spLocks noGrp="1"/>
          </p:cNvSpPr>
          <p:nvPr>
            <p:ph type="sldNum" sz="quarter" idx="12"/>
          </p:nvPr>
        </p:nvSpPr>
        <p:spPr/>
        <p:txBody>
          <a:bodyPr/>
          <a:lstStyle/>
          <a:p>
            <a:fld id="{A57062CF-B080-3646-86CE-F9C2886B328D}" type="slidenum">
              <a:rPr lang="en-CA" smtClean="0"/>
              <a:t>31</a:t>
            </a:fld>
            <a:endParaRPr lang="en-CA"/>
          </a:p>
        </p:txBody>
      </p:sp>
    </p:spTree>
    <p:extLst>
      <p:ext uri="{BB962C8B-B14F-4D97-AF65-F5344CB8AC3E}">
        <p14:creationId xmlns:p14="http://schemas.microsoft.com/office/powerpoint/2010/main" val="3702015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00031" y="3032303"/>
            <a:ext cx="7868350" cy="1983385"/>
          </a:xfrm>
          <a:prstGeom prst="rect">
            <a:avLst/>
          </a:prstGeom>
          <a:solidFill>
            <a:srgbClr val="008AB1">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p:cNvSpPr/>
          <p:nvPr/>
        </p:nvSpPr>
        <p:spPr>
          <a:xfrm>
            <a:off x="504378" y="2173857"/>
            <a:ext cx="7868350" cy="862641"/>
          </a:xfrm>
          <a:prstGeom prst="rect">
            <a:avLst/>
          </a:prstGeom>
          <a:solidFill>
            <a:srgbClr val="008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373817" y="88459"/>
            <a:ext cx="7886700" cy="1325563"/>
          </a:xfrm>
        </p:spPr>
        <p:txBody>
          <a:bodyPr/>
          <a:lstStyle/>
          <a:p>
            <a:r>
              <a:rPr lang="fr-CA" dirty="0" err="1"/>
              <a:t>Amendments</a:t>
            </a:r>
            <a:r>
              <a:rPr lang="fr-CA" dirty="0"/>
              <a:t> in </a:t>
            </a:r>
            <a:r>
              <a:rPr lang="fr-CA" dirty="0" smtClean="0"/>
              <a:t>Progress</a:t>
            </a:r>
            <a:endParaRPr lang="fr-CA" dirty="0"/>
          </a:p>
        </p:txBody>
      </p:sp>
      <p:sp>
        <p:nvSpPr>
          <p:cNvPr id="4" name="Date Placeholder 3"/>
          <p:cNvSpPr>
            <a:spLocks noGrp="1"/>
          </p:cNvSpPr>
          <p:nvPr>
            <p:ph type="dt" sz="half" idx="10"/>
          </p:nvPr>
        </p:nvSpPr>
        <p:spPr/>
        <p:txBody>
          <a:bodyPr/>
          <a:lstStyle/>
          <a:p>
            <a:fld id="{F29DF7D7-652B-F742-ACEA-A623516F5F61}" type="datetime1">
              <a:rPr lang="en-CA" smtClean="0"/>
              <a:t>2019-11-07</a:t>
            </a:fld>
            <a:endParaRPr lang="en-CA"/>
          </a:p>
        </p:txBody>
      </p:sp>
      <p:sp>
        <p:nvSpPr>
          <p:cNvPr id="5" name="Slide Number Placeholder 4"/>
          <p:cNvSpPr>
            <a:spLocks noGrp="1"/>
          </p:cNvSpPr>
          <p:nvPr>
            <p:ph type="sldNum" sz="quarter" idx="12"/>
          </p:nvPr>
        </p:nvSpPr>
        <p:spPr/>
        <p:txBody>
          <a:bodyPr/>
          <a:lstStyle/>
          <a:p>
            <a:fld id="{A57062CF-B080-3646-86CE-F9C2886B328D}" type="slidenum">
              <a:rPr lang="en-CA" smtClean="0"/>
              <a:t>32</a:t>
            </a:fld>
            <a:endParaRPr lang="en-CA"/>
          </a:p>
        </p:txBody>
      </p:sp>
      <p:sp>
        <p:nvSpPr>
          <p:cNvPr id="7" name="Content Placeholder 6"/>
          <p:cNvSpPr>
            <a:spLocks noGrp="1"/>
          </p:cNvSpPr>
          <p:nvPr>
            <p:ph idx="1"/>
          </p:nvPr>
        </p:nvSpPr>
        <p:spPr>
          <a:xfrm>
            <a:off x="559437" y="1810924"/>
            <a:ext cx="7813290" cy="4346530"/>
          </a:xfrm>
        </p:spPr>
        <p:txBody>
          <a:bodyPr>
            <a:noAutofit/>
          </a:bodyPr>
          <a:lstStyle/>
          <a:p>
            <a:pPr marL="342900" indent="-342900">
              <a:lnSpc>
                <a:spcPct val="100000"/>
              </a:lnSpc>
              <a:spcBef>
                <a:spcPts val="0"/>
              </a:spcBef>
              <a:buFont typeface="+mj-lt"/>
              <a:buAutoNum type="arabicPeriod"/>
            </a:pPr>
            <a:r>
              <a:rPr lang="en-US" altLang="en-US" sz="1800" u="sng" dirty="0">
                <a:latin typeface="Helvetica" panose="020B0604020202020204" pitchFamily="34" charset="0"/>
                <a:ea typeface="MS PGothic" panose="020B0600070205080204" pitchFamily="34" charset="-128"/>
                <a:cs typeface="Arial" panose="020B0604020202020204" pitchFamily="34" charset="0"/>
              </a:rPr>
              <a:t>Training Requirements – Part </a:t>
            </a:r>
            <a:r>
              <a:rPr lang="en-US" altLang="en-US" sz="1800" u="sng" dirty="0" smtClean="0">
                <a:latin typeface="Helvetica" panose="020B0604020202020204" pitchFamily="34" charset="0"/>
                <a:ea typeface="MS PGothic" panose="020B0600070205080204" pitchFamily="34" charset="-128"/>
                <a:cs typeface="Arial" panose="020B0604020202020204" pitchFamily="34" charset="0"/>
              </a:rPr>
              <a:t>6</a:t>
            </a:r>
          </a:p>
          <a:p>
            <a:pPr marL="0" indent="0">
              <a:lnSpc>
                <a:spcPct val="100000"/>
              </a:lnSpc>
              <a:spcBef>
                <a:spcPts val="0"/>
              </a:spcBef>
              <a:buNone/>
            </a:pPr>
            <a:endParaRPr lang="en-CA" sz="800" b="1" u="sng" dirty="0"/>
          </a:p>
          <a:p>
            <a:pPr marL="0" indent="0">
              <a:lnSpc>
                <a:spcPct val="100000"/>
              </a:lnSpc>
              <a:spcBef>
                <a:spcPts val="0"/>
              </a:spcBef>
              <a:buNone/>
              <a:defRPr/>
            </a:pPr>
            <a:r>
              <a:rPr lang="en-US" altLang="en-US" sz="1600" b="1" dirty="0" smtClean="0">
                <a:solidFill>
                  <a:schemeClr val="bg1"/>
                </a:solidFill>
                <a:ea typeface="ＭＳ Ｐゴシック" panose="020B0600070205080204" pitchFamily="34" charset="-128"/>
                <a:cs typeface="ヒラギノ角ゴ Pro W3"/>
              </a:rPr>
              <a:t>Purpose</a:t>
            </a:r>
          </a:p>
          <a:p>
            <a:pPr>
              <a:lnSpc>
                <a:spcPct val="100000"/>
              </a:lnSpc>
              <a:spcBef>
                <a:spcPts val="0"/>
              </a:spcBef>
              <a:spcAft>
                <a:spcPts val="600"/>
              </a:spcAft>
              <a:defRPr/>
            </a:pPr>
            <a:r>
              <a:rPr lang="en-CA" sz="1600" dirty="0">
                <a:solidFill>
                  <a:schemeClr val="bg1"/>
                </a:solidFill>
              </a:rPr>
              <a:t>Introduce new training requirements </a:t>
            </a:r>
            <a:r>
              <a:rPr lang="en-CA" sz="1600" dirty="0" smtClean="0">
                <a:solidFill>
                  <a:schemeClr val="bg1"/>
                </a:solidFill>
              </a:rPr>
              <a:t>into </a:t>
            </a:r>
            <a:r>
              <a:rPr lang="en-CA" sz="1600" dirty="0">
                <a:solidFill>
                  <a:schemeClr val="bg1"/>
                </a:solidFill>
              </a:rPr>
              <a:t>the TDG </a:t>
            </a:r>
            <a:r>
              <a:rPr lang="en-CA" sz="1600" dirty="0" smtClean="0">
                <a:solidFill>
                  <a:schemeClr val="bg1"/>
                </a:solidFill>
              </a:rPr>
              <a:t>Regulations, </a:t>
            </a:r>
            <a:r>
              <a:rPr lang="en-CA" sz="1600" dirty="0">
                <a:solidFill>
                  <a:schemeClr val="bg1"/>
                </a:solidFill>
              </a:rPr>
              <a:t>including development of a competency-based training and assessment (CBTA) standard</a:t>
            </a:r>
            <a:r>
              <a:rPr lang="en-CA" sz="1600" dirty="0" smtClean="0">
                <a:solidFill>
                  <a:schemeClr val="bg1"/>
                </a:solidFill>
              </a:rPr>
              <a:t>.</a:t>
            </a:r>
            <a:endParaRPr lang="en-US" altLang="en-US" sz="1600" b="1" dirty="0">
              <a:solidFill>
                <a:schemeClr val="bg1"/>
              </a:solidFill>
              <a:ea typeface="ＭＳ Ｐゴシック" panose="020B0600070205080204" pitchFamily="34" charset="-128"/>
              <a:cs typeface="ヒラギノ角ゴ Pro W3"/>
            </a:endParaRPr>
          </a:p>
          <a:p>
            <a:pPr marL="0" indent="0">
              <a:lnSpc>
                <a:spcPct val="100000"/>
              </a:lnSpc>
              <a:spcBef>
                <a:spcPts val="0"/>
              </a:spcBef>
              <a:buNone/>
              <a:defRPr/>
            </a:pPr>
            <a:r>
              <a:rPr lang="en-US" altLang="en-US" sz="1600" b="1" dirty="0" smtClean="0">
                <a:ea typeface="ＭＳ Ｐゴシック" panose="020B0600070205080204" pitchFamily="34" charset="-128"/>
                <a:cs typeface="ヒラギノ角ゴ Pro W3"/>
              </a:rPr>
              <a:t>Progress </a:t>
            </a:r>
            <a:r>
              <a:rPr lang="en-US" altLang="en-US" sz="1600" b="1" dirty="0">
                <a:ea typeface="ＭＳ Ｐゴシック" panose="020B0600070205080204" pitchFamily="34" charset="-128"/>
                <a:cs typeface="ヒラギノ角ゴ Pro W3"/>
              </a:rPr>
              <a:t>to </a:t>
            </a:r>
            <a:r>
              <a:rPr lang="en-US" altLang="en-US" sz="1600" b="1" dirty="0" smtClean="0">
                <a:ea typeface="ＭＳ Ｐゴシック" panose="020B0600070205080204" pitchFamily="34" charset="-128"/>
                <a:cs typeface="ヒラギノ角ゴ Pro W3"/>
              </a:rPr>
              <a:t>Date</a:t>
            </a:r>
          </a:p>
          <a:p>
            <a:pPr marL="401241" indent="-214313">
              <a:lnSpc>
                <a:spcPct val="100000"/>
              </a:lnSpc>
              <a:spcBef>
                <a:spcPts val="0"/>
              </a:spcBef>
              <a:defRPr/>
            </a:pPr>
            <a:r>
              <a:rPr lang="en-US" altLang="en-US" sz="1600" dirty="0" smtClean="0">
                <a:ea typeface="ＭＳ Ｐゴシック" panose="020B0600070205080204" pitchFamily="34" charset="-128"/>
                <a:cs typeface="ヒラギノ角ゴ Pro W3"/>
              </a:rPr>
              <a:t>Policy </a:t>
            </a:r>
            <a:r>
              <a:rPr lang="en-US" altLang="en-US" sz="1600" dirty="0">
                <a:ea typeface="ＭＳ Ｐゴシック" panose="020B0600070205080204" pitchFamily="34" charset="-128"/>
                <a:cs typeface="ヒラギノ角ゴ Pro W3"/>
              </a:rPr>
              <a:t>consultations </a:t>
            </a:r>
            <a:r>
              <a:rPr lang="en-US" altLang="en-US" sz="1600" dirty="0" smtClean="0">
                <a:ea typeface="ＭＳ Ｐゴシック" panose="020B0600070205080204" pitchFamily="34" charset="-128"/>
                <a:cs typeface="ヒラギノ角ゴ Pro W3"/>
              </a:rPr>
              <a:t>during 2016-2017 </a:t>
            </a:r>
            <a:r>
              <a:rPr lang="en-US" altLang="en-US" sz="1600" dirty="0">
                <a:ea typeface="ＭＳ Ｐゴシック" panose="020B0600070205080204" pitchFamily="34" charset="-128"/>
                <a:cs typeface="ヒラギノ角ゴ Pro W3"/>
              </a:rPr>
              <a:t>on options to amend Part </a:t>
            </a:r>
            <a:r>
              <a:rPr lang="en-US" altLang="en-US" sz="1600" dirty="0" smtClean="0">
                <a:ea typeface="ＭＳ Ｐゴシック" panose="020B0600070205080204" pitchFamily="34" charset="-128"/>
                <a:cs typeface="ヒラギノ角ゴ Pro W3"/>
              </a:rPr>
              <a:t>6.</a:t>
            </a:r>
          </a:p>
          <a:p>
            <a:pPr marL="858441" lvl="1" indent="-214313">
              <a:lnSpc>
                <a:spcPct val="100000"/>
              </a:lnSpc>
              <a:spcBef>
                <a:spcPts val="0"/>
              </a:spcBef>
              <a:defRPr/>
            </a:pPr>
            <a:r>
              <a:rPr lang="en-US" altLang="en-US" sz="1600" dirty="0" smtClean="0">
                <a:ea typeface="ＭＳ Ｐゴシック" panose="020B0600070205080204" pitchFamily="34" charset="-128"/>
                <a:cs typeface="ヒラギノ角ゴ Pro W3"/>
              </a:rPr>
              <a:t>The Canadian General Standards Board was chosen to develop a standard in collaboration with TC.</a:t>
            </a:r>
          </a:p>
          <a:p>
            <a:pPr marL="401241" indent="-214313">
              <a:lnSpc>
                <a:spcPct val="100000"/>
              </a:lnSpc>
              <a:spcBef>
                <a:spcPts val="0"/>
              </a:spcBef>
              <a:defRPr/>
            </a:pPr>
            <a:r>
              <a:rPr lang="en-US" altLang="en-US" sz="1600" dirty="0" smtClean="0">
                <a:ea typeface="ＭＳ Ｐゴシック" panose="020B0600070205080204" pitchFamily="34" charset="-128"/>
              </a:rPr>
              <a:t>60-day public review concluded on 24</a:t>
            </a:r>
            <a:r>
              <a:rPr lang="en-US" altLang="en-US" sz="1600" dirty="0">
                <a:ea typeface="ＭＳ Ｐゴシック" panose="020B0600070205080204" pitchFamily="34" charset="-128"/>
              </a:rPr>
              <a:t>, 2019. </a:t>
            </a:r>
          </a:p>
          <a:p>
            <a:pPr marL="0" indent="0">
              <a:lnSpc>
                <a:spcPct val="100000"/>
              </a:lnSpc>
              <a:spcBef>
                <a:spcPts val="0"/>
              </a:spcBef>
              <a:buNone/>
            </a:pPr>
            <a:endParaRPr lang="fr-CA" altLang="en-US" sz="1600" b="1" dirty="0" smtClean="0">
              <a:ea typeface="ＭＳ Ｐゴシック" panose="020B0600070205080204" pitchFamily="34" charset="-128"/>
              <a:cs typeface="ヒラギノ角ゴ Pro W3"/>
            </a:endParaRPr>
          </a:p>
          <a:p>
            <a:pPr marL="0" indent="0">
              <a:lnSpc>
                <a:spcPct val="100000"/>
              </a:lnSpc>
              <a:spcBef>
                <a:spcPts val="0"/>
              </a:spcBef>
              <a:buNone/>
            </a:pPr>
            <a:endParaRPr lang="fr-CA" altLang="en-US" sz="1600" b="1" dirty="0">
              <a:ea typeface="ＭＳ Ｐゴシック" panose="020B0600070205080204" pitchFamily="34" charset="-128"/>
              <a:cs typeface="ヒラギノ角ゴ Pro W3"/>
            </a:endParaRPr>
          </a:p>
          <a:p>
            <a:pPr marL="0" indent="0">
              <a:lnSpc>
                <a:spcPct val="100000"/>
              </a:lnSpc>
              <a:spcBef>
                <a:spcPts val="0"/>
              </a:spcBef>
              <a:buNone/>
            </a:pPr>
            <a:endParaRPr lang="en-US" altLang="en-US" sz="1600" b="1" dirty="0" smtClean="0">
              <a:ea typeface="ＭＳ Ｐゴシック" panose="020B0600070205080204" pitchFamily="34" charset="-128"/>
              <a:cs typeface="ヒラギノ角ゴ Pro W3"/>
            </a:endParaRPr>
          </a:p>
          <a:p>
            <a:pPr marL="0" indent="0">
              <a:lnSpc>
                <a:spcPct val="100000"/>
              </a:lnSpc>
              <a:spcBef>
                <a:spcPts val="0"/>
              </a:spcBef>
              <a:buNone/>
            </a:pPr>
            <a:r>
              <a:rPr lang="en-US" altLang="en-US" sz="1600" b="1" dirty="0" smtClean="0">
                <a:ea typeface="ＭＳ Ｐゴシック" panose="020B0600070205080204" pitchFamily="34" charset="-128"/>
                <a:cs typeface="ヒラギノ角ゴ Pro W3"/>
              </a:rPr>
              <a:t>Next Steps</a:t>
            </a:r>
          </a:p>
          <a:p>
            <a:pPr marL="409507" indent="-218728">
              <a:lnSpc>
                <a:spcPct val="100000"/>
              </a:lnSpc>
              <a:spcBef>
                <a:spcPts val="0"/>
              </a:spcBef>
              <a:defRPr/>
            </a:pPr>
            <a:r>
              <a:rPr lang="en-US" altLang="en-US" sz="1600" dirty="0" smtClean="0">
                <a:ea typeface="ＭＳ Ｐゴシック" panose="020B0600070205080204" pitchFamily="34" charset="-128"/>
                <a:cs typeface="ヒラギノ角ゴ Pro W3"/>
              </a:rPr>
              <a:t>Next technical </a:t>
            </a:r>
            <a:r>
              <a:rPr lang="en-US" altLang="en-US" sz="1600" dirty="0">
                <a:ea typeface="ＭＳ Ｐゴシック" panose="020B0600070205080204" pitchFamily="34" charset="-128"/>
                <a:cs typeface="ヒラギノ角ゴ Pro W3"/>
              </a:rPr>
              <a:t>committee meeting </a:t>
            </a:r>
            <a:r>
              <a:rPr lang="en-US" altLang="en-US" sz="1600" dirty="0" smtClean="0">
                <a:ea typeface="ＭＳ Ｐゴシック" panose="020B0600070205080204" pitchFamily="34" charset="-128"/>
                <a:cs typeface="ヒラギノ角ゴ Pro W3"/>
              </a:rPr>
              <a:t>is in </a:t>
            </a:r>
            <a:r>
              <a:rPr lang="en-US" altLang="en-US" sz="1600" dirty="0">
                <a:ea typeface="ＭＳ Ｐゴシック" panose="020B0600070205080204" pitchFamily="34" charset="-128"/>
                <a:cs typeface="ヒラギノ角ゴ Pro W3"/>
              </a:rPr>
              <a:t>December </a:t>
            </a:r>
            <a:r>
              <a:rPr lang="en-US" altLang="en-US" sz="1600" dirty="0" smtClean="0">
                <a:ea typeface="ＭＳ Ｐゴシック" panose="020B0600070205080204" pitchFamily="34" charset="-128"/>
                <a:cs typeface="ヒラギノ角ゴ Pro W3"/>
              </a:rPr>
              <a:t>2019 to discuss comments received through the public review.</a:t>
            </a:r>
            <a:endParaRPr lang="en-US" altLang="en-US" sz="1600" dirty="0">
              <a:ea typeface="ＭＳ Ｐゴシック" panose="020B0600070205080204" pitchFamily="34" charset="-128"/>
              <a:cs typeface="ヒラギノ角ゴ Pro W3"/>
            </a:endParaRPr>
          </a:p>
          <a:p>
            <a:pPr marL="409507" indent="-218728">
              <a:lnSpc>
                <a:spcPct val="100000"/>
              </a:lnSpc>
              <a:spcBef>
                <a:spcPts val="0"/>
              </a:spcBef>
              <a:defRPr/>
            </a:pPr>
            <a:r>
              <a:rPr lang="en-US" altLang="en-US" sz="1600" dirty="0">
                <a:ea typeface="ＭＳ Ｐゴシック" panose="020B0600070205080204" pitchFamily="34" charset="-128"/>
                <a:cs typeface="ヒラギノ角ゴ Pro W3"/>
              </a:rPr>
              <a:t>Publication in </a:t>
            </a:r>
            <a:r>
              <a:rPr lang="en-US" altLang="en-US" sz="1600" i="1" dirty="0">
                <a:ea typeface="ＭＳ Ｐゴシック" panose="020B0600070205080204" pitchFamily="34" charset="-128"/>
                <a:cs typeface="ヒラギノ角ゴ Pro W3"/>
              </a:rPr>
              <a:t>Canada Gazette</a:t>
            </a:r>
            <a:r>
              <a:rPr lang="en-US" altLang="en-US" sz="1600" dirty="0">
                <a:ea typeface="ＭＳ Ｐゴシック" panose="020B0600070205080204" pitchFamily="34" charset="-128"/>
                <a:cs typeface="ヒラギノ角ゴ Pro W3"/>
              </a:rPr>
              <a:t>, Part I (CGI) is targeted for spring 2020</a:t>
            </a:r>
            <a:r>
              <a:rPr lang="en-US" altLang="en-US" sz="1600" dirty="0" smtClean="0">
                <a:ea typeface="ＭＳ Ｐゴシック" panose="020B0600070205080204" pitchFamily="34" charset="-128"/>
                <a:cs typeface="ヒラギノ角ゴ Pro W3"/>
              </a:rPr>
              <a:t>.</a:t>
            </a:r>
            <a:endParaRPr lang="en-US" altLang="en-US" sz="1600" b="1" dirty="0" smtClean="0">
              <a:ea typeface="ＭＳ Ｐゴシック" panose="020B0600070205080204" pitchFamily="34" charset="-128"/>
              <a:cs typeface="ヒラギノ角ゴ Pro W3"/>
            </a:endParaRPr>
          </a:p>
          <a:p>
            <a:endParaRPr lang="en-US" altLang="en-US" sz="1600" b="1" dirty="0">
              <a:ea typeface="ＭＳ Ｐゴシック" panose="020B0600070205080204" pitchFamily="34" charset="-128"/>
              <a:cs typeface="ヒラギノ角ゴ Pro W3"/>
            </a:endParaRPr>
          </a:p>
          <a:p>
            <a:pPr marL="0" indent="0">
              <a:buNone/>
            </a:pPr>
            <a:endParaRPr lang="fr-CA" sz="1600" dirty="0"/>
          </a:p>
        </p:txBody>
      </p:sp>
      <p:graphicFrame>
        <p:nvGraphicFramePr>
          <p:cNvPr id="9" name="Diagram 8"/>
          <p:cNvGraphicFramePr/>
          <p:nvPr>
            <p:extLst/>
          </p:nvPr>
        </p:nvGraphicFramePr>
        <p:xfrm>
          <a:off x="504377" y="1137399"/>
          <a:ext cx="7756140" cy="6127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495685" y="5015688"/>
            <a:ext cx="7868350" cy="1052475"/>
          </a:xfrm>
          <a:prstGeom prst="rect">
            <a:avLst/>
          </a:prstGeom>
          <a:solidFill>
            <a:srgbClr val="008AB1">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418346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56137" y="2836877"/>
            <a:ext cx="7868350" cy="1024944"/>
          </a:xfrm>
          <a:prstGeom prst="rect">
            <a:avLst/>
          </a:prstGeom>
          <a:solidFill>
            <a:srgbClr val="008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p:cNvSpPr>
            <a:spLocks noGrp="1"/>
          </p:cNvSpPr>
          <p:nvPr>
            <p:ph idx="1"/>
          </p:nvPr>
        </p:nvSpPr>
        <p:spPr>
          <a:xfrm>
            <a:off x="494870" y="2050908"/>
            <a:ext cx="7977513" cy="4448064"/>
          </a:xfrm>
        </p:spPr>
        <p:txBody>
          <a:bodyPr>
            <a:noAutofit/>
          </a:bodyPr>
          <a:lstStyle/>
          <a:p>
            <a:pPr marL="342900" lvl="0" indent="-342900" eaLnBrk="0" fontAlgn="base" hangingPunct="0">
              <a:lnSpc>
                <a:spcPct val="120000"/>
              </a:lnSpc>
              <a:spcBef>
                <a:spcPts val="0"/>
              </a:spcBef>
              <a:buFont typeface="+mj-lt"/>
              <a:buAutoNum type="arabicPeriod" startAt="2"/>
              <a:tabLst>
                <a:tab pos="301823" algn="l"/>
              </a:tabLst>
              <a:defRPr/>
            </a:pPr>
            <a:r>
              <a:rPr lang="fr-CA" altLang="en-US" sz="1800" u="sng" kern="0" dirty="0" err="1">
                <a:solidFill>
                  <a:prstClr val="black"/>
                </a:solidFill>
                <a:latin typeface="Arial" panose="020B0604020202020204" pitchFamily="34" charset="0"/>
                <a:ea typeface="MS PGothic" panose="020B0600070205080204" pitchFamily="34" charset="-128"/>
                <a:cs typeface="Arial" panose="020B0604020202020204" pitchFamily="34" charset="0"/>
              </a:rPr>
              <a:t>Fee</a:t>
            </a:r>
            <a:r>
              <a:rPr lang="fr-CA" altLang="en-US" sz="1800" u="sng" kern="0" dirty="0">
                <a:solidFill>
                  <a:prstClr val="black"/>
                </a:solidFill>
                <a:latin typeface="Arial" panose="020B0604020202020204" pitchFamily="34" charset="0"/>
                <a:ea typeface="MS PGothic" panose="020B0600070205080204" pitchFamily="34" charset="-128"/>
                <a:cs typeface="Arial" panose="020B0604020202020204" pitchFamily="34" charset="0"/>
              </a:rPr>
              <a:t> </a:t>
            </a:r>
            <a:r>
              <a:rPr lang="fr-CA" altLang="en-US" sz="1800" u="sng" kern="0" dirty="0" err="1">
                <a:solidFill>
                  <a:prstClr val="black"/>
                </a:solidFill>
                <a:latin typeface="Arial" panose="020B0604020202020204" pitchFamily="34" charset="0"/>
                <a:ea typeface="MS PGothic" panose="020B0600070205080204" pitchFamily="34" charset="-128"/>
                <a:cs typeface="Arial" panose="020B0604020202020204" pitchFamily="34" charset="0"/>
              </a:rPr>
              <a:t>Modernization</a:t>
            </a:r>
            <a:r>
              <a:rPr lang="fr-CA" altLang="en-US" sz="1800" u="sng" kern="0" dirty="0">
                <a:solidFill>
                  <a:prstClr val="black"/>
                </a:solidFill>
                <a:latin typeface="Arial" panose="020B0604020202020204" pitchFamily="34" charset="0"/>
                <a:ea typeface="MS PGothic" panose="020B0600070205080204" pitchFamily="34" charset="-128"/>
                <a:cs typeface="Arial" panose="020B0604020202020204" pitchFamily="34" charset="0"/>
              </a:rPr>
              <a:t>: TDG </a:t>
            </a:r>
            <a:r>
              <a:rPr lang="fr-CA" altLang="en-US" sz="1800" u="sng" kern="0" dirty="0" err="1">
                <a:solidFill>
                  <a:prstClr val="black"/>
                </a:solidFill>
                <a:latin typeface="Arial" panose="020B0604020202020204" pitchFamily="34" charset="0"/>
                <a:ea typeface="MS PGothic" panose="020B0600070205080204" pitchFamily="34" charset="-128"/>
                <a:cs typeface="Arial" panose="020B0604020202020204" pitchFamily="34" charset="0"/>
              </a:rPr>
              <a:t>Means</a:t>
            </a:r>
            <a:r>
              <a:rPr lang="fr-CA" altLang="en-US" sz="1800" u="sng" kern="0" dirty="0">
                <a:solidFill>
                  <a:prstClr val="black"/>
                </a:solidFill>
                <a:latin typeface="Arial" panose="020B0604020202020204" pitchFamily="34" charset="0"/>
                <a:ea typeface="MS PGothic" panose="020B0600070205080204" pitchFamily="34" charset="-128"/>
                <a:cs typeface="Arial" panose="020B0604020202020204" pitchFamily="34" charset="0"/>
              </a:rPr>
              <a:t> of </a:t>
            </a:r>
            <a:r>
              <a:rPr lang="fr-CA" altLang="en-US" sz="1800" u="sng" kern="0" dirty="0" err="1">
                <a:solidFill>
                  <a:prstClr val="black"/>
                </a:solidFill>
                <a:latin typeface="Arial" panose="020B0604020202020204" pitchFamily="34" charset="0"/>
                <a:ea typeface="MS PGothic" panose="020B0600070205080204" pitchFamily="34" charset="-128"/>
                <a:cs typeface="Arial" panose="020B0604020202020204" pitchFamily="34" charset="0"/>
              </a:rPr>
              <a:t>Containment</a:t>
            </a:r>
            <a:r>
              <a:rPr lang="fr-CA" altLang="en-US" sz="1800" u="sng" kern="0" dirty="0">
                <a:solidFill>
                  <a:prstClr val="black"/>
                </a:solidFill>
                <a:latin typeface="Arial" panose="020B0604020202020204" pitchFamily="34" charset="0"/>
                <a:ea typeface="MS PGothic" panose="020B0600070205080204" pitchFamily="34" charset="-128"/>
                <a:cs typeface="Arial" panose="020B0604020202020204" pitchFamily="34" charset="0"/>
              </a:rPr>
              <a:t> </a:t>
            </a:r>
            <a:r>
              <a:rPr lang="fr-CA" altLang="en-US" sz="1800" u="sng" kern="0" dirty="0" err="1">
                <a:solidFill>
                  <a:prstClr val="black"/>
                </a:solidFill>
                <a:latin typeface="Arial" panose="020B0604020202020204" pitchFamily="34" charset="0"/>
                <a:ea typeface="MS PGothic" panose="020B0600070205080204" pitchFamily="34" charset="-128"/>
                <a:cs typeface="Arial" panose="020B0604020202020204" pitchFamily="34" charset="0"/>
              </a:rPr>
              <a:t>Facilities</a:t>
            </a:r>
            <a:r>
              <a:rPr lang="fr-CA" altLang="en-US" sz="1800" u="sng" kern="0" dirty="0">
                <a:solidFill>
                  <a:prstClr val="black"/>
                </a:solidFill>
                <a:latin typeface="Arial" panose="020B0604020202020204" pitchFamily="34" charset="0"/>
                <a:ea typeface="MS PGothic" panose="020B0600070205080204" pitchFamily="34" charset="-128"/>
                <a:cs typeface="Arial" panose="020B0604020202020204" pitchFamily="34" charset="0"/>
              </a:rPr>
              <a:t> Registration </a:t>
            </a:r>
            <a:r>
              <a:rPr lang="en-CA" altLang="en-US" sz="1800" u="sng" kern="0" dirty="0" smtClean="0">
                <a:solidFill>
                  <a:prstClr val="black"/>
                </a:solidFill>
                <a:latin typeface="Arial" panose="020B0604020202020204" pitchFamily="34" charset="0"/>
                <a:ea typeface="MS PGothic" panose="020B0600070205080204" pitchFamily="34" charset="-128"/>
                <a:cs typeface="Arial" panose="020B0604020202020204" pitchFamily="34" charset="0"/>
              </a:rPr>
              <a:t>Program</a:t>
            </a:r>
          </a:p>
          <a:p>
            <a:pPr marL="0" lvl="0" indent="0" eaLnBrk="0" fontAlgn="base" hangingPunct="0">
              <a:lnSpc>
                <a:spcPct val="120000"/>
              </a:lnSpc>
              <a:spcBef>
                <a:spcPts val="0"/>
              </a:spcBef>
              <a:buNone/>
              <a:tabLst>
                <a:tab pos="301823" algn="l"/>
              </a:tabLst>
              <a:defRPr/>
            </a:pPr>
            <a:endParaRPr lang="en-US" altLang="en-US" sz="1100" u="sng" kern="0" dirty="0">
              <a:solidFill>
                <a:prstClr val="black"/>
              </a:solidFill>
              <a:latin typeface="Arial" panose="020B0604020202020204" pitchFamily="34" charset="0"/>
              <a:ea typeface="MS PGothic" panose="020B0600070205080204" pitchFamily="34" charset="-128"/>
              <a:cs typeface="Arial" panose="020B0604020202020204" pitchFamily="34" charset="0"/>
            </a:endParaRPr>
          </a:p>
          <a:p>
            <a:pPr marL="0" lvl="0" indent="0">
              <a:lnSpc>
                <a:spcPct val="100000"/>
              </a:lnSpc>
              <a:spcBef>
                <a:spcPts val="0"/>
              </a:spcBef>
              <a:buNone/>
              <a:tabLst>
                <a:tab pos="301823" algn="l"/>
              </a:tabLst>
              <a:defRPr/>
            </a:pPr>
            <a:r>
              <a:rPr lang="en-US" altLang="en-US" sz="1600" b="1" kern="0" dirty="0" smtClean="0">
                <a:solidFill>
                  <a:schemeClr val="bg1"/>
                </a:solidFill>
                <a:latin typeface="Arial" panose="020B0604020202020204" pitchFamily="34" charset="0"/>
                <a:ea typeface="ＭＳ Ｐゴシック" pitchFamily="-110" charset="-128"/>
                <a:cs typeface="Arial" panose="020B0604020202020204" pitchFamily="34" charset="0"/>
              </a:rPr>
              <a:t>Purpose</a:t>
            </a:r>
          </a:p>
          <a:p>
            <a:pPr>
              <a:lnSpc>
                <a:spcPct val="100000"/>
              </a:lnSpc>
              <a:spcBef>
                <a:spcPts val="0"/>
              </a:spcBef>
              <a:tabLst>
                <a:tab pos="301823" algn="l"/>
              </a:tabLst>
              <a:defRPr/>
            </a:pPr>
            <a:r>
              <a:rPr lang="en-US" altLang="en-US" sz="1600" kern="0" dirty="0" smtClean="0">
                <a:solidFill>
                  <a:schemeClr val="bg1"/>
                </a:solidFill>
                <a:latin typeface="Arial" panose="020B0604020202020204" pitchFamily="34" charset="0"/>
                <a:ea typeface="ＭＳ Ｐゴシック" charset="-128"/>
                <a:cs typeface="Arial" panose="020B0604020202020204" pitchFamily="34" charset="0"/>
              </a:rPr>
              <a:t>Introduce new fees and service standards for TDG’s Means of Containment (MOC) Facilities Registration Program.</a:t>
            </a:r>
          </a:p>
          <a:p>
            <a:pPr marL="0" indent="0">
              <a:lnSpc>
                <a:spcPct val="100000"/>
              </a:lnSpc>
              <a:spcBef>
                <a:spcPts val="0"/>
              </a:spcBef>
              <a:buNone/>
              <a:tabLst>
                <a:tab pos="301823" algn="l"/>
              </a:tabLst>
              <a:defRPr/>
            </a:pPr>
            <a:endParaRPr lang="en-US" altLang="en-US" sz="800" b="1" kern="0" dirty="0" smtClean="0">
              <a:solidFill>
                <a:prstClr val="black"/>
              </a:solidFill>
              <a:latin typeface="Arial" panose="020B0604020202020204" pitchFamily="34" charset="0"/>
              <a:ea typeface="ＭＳ Ｐゴシック" pitchFamily="-110" charset="-128"/>
              <a:cs typeface="Arial" panose="020B0604020202020204" pitchFamily="34" charset="0"/>
            </a:endParaRPr>
          </a:p>
          <a:p>
            <a:pPr marL="0" indent="0">
              <a:lnSpc>
                <a:spcPct val="100000"/>
              </a:lnSpc>
              <a:spcBef>
                <a:spcPts val="0"/>
              </a:spcBef>
              <a:buNone/>
              <a:tabLst>
                <a:tab pos="301823" algn="l"/>
              </a:tabLst>
              <a:defRPr/>
            </a:pPr>
            <a:endParaRPr lang="en-US" altLang="en-US" sz="800" b="1" kern="0" dirty="0">
              <a:solidFill>
                <a:prstClr val="black"/>
              </a:solidFill>
              <a:latin typeface="Arial" panose="020B0604020202020204" pitchFamily="34" charset="0"/>
              <a:ea typeface="ＭＳ Ｐゴシック" pitchFamily="-110" charset="-128"/>
              <a:cs typeface="Arial" panose="020B0604020202020204" pitchFamily="34" charset="0"/>
            </a:endParaRPr>
          </a:p>
          <a:p>
            <a:pPr marL="0" lvl="0" indent="0">
              <a:lnSpc>
                <a:spcPct val="100000"/>
              </a:lnSpc>
              <a:spcBef>
                <a:spcPts val="0"/>
              </a:spcBef>
              <a:buNone/>
              <a:tabLst>
                <a:tab pos="301823" algn="l"/>
              </a:tabLst>
              <a:defRPr/>
            </a:pPr>
            <a:r>
              <a:rPr lang="en-US" altLang="en-US" sz="1600" b="1" kern="0" dirty="0" smtClean="0">
                <a:solidFill>
                  <a:prstClr val="black"/>
                </a:solidFill>
                <a:latin typeface="Arial" panose="020B0604020202020204" pitchFamily="34" charset="0"/>
                <a:ea typeface="ＭＳ Ｐゴシック" pitchFamily="-110" charset="-128"/>
                <a:cs typeface="Arial" panose="020B0604020202020204" pitchFamily="34" charset="0"/>
              </a:rPr>
              <a:t>Progress </a:t>
            </a:r>
            <a:r>
              <a:rPr lang="en-US" altLang="en-US" sz="1600" b="1" kern="0" dirty="0">
                <a:solidFill>
                  <a:prstClr val="black"/>
                </a:solidFill>
                <a:latin typeface="Arial" panose="020B0604020202020204" pitchFamily="34" charset="0"/>
                <a:ea typeface="ＭＳ Ｐゴシック" pitchFamily="-110" charset="-128"/>
                <a:cs typeface="Arial" panose="020B0604020202020204" pitchFamily="34" charset="0"/>
              </a:rPr>
              <a:t>to Date</a:t>
            </a:r>
          </a:p>
          <a:p>
            <a:pPr>
              <a:lnSpc>
                <a:spcPct val="100000"/>
              </a:lnSpc>
              <a:spcBef>
                <a:spcPts val="0"/>
              </a:spcBef>
              <a:tabLst>
                <a:tab pos="301823" algn="l"/>
              </a:tabLst>
              <a:defRPr/>
            </a:pPr>
            <a:r>
              <a:rPr lang="en-US" altLang="en-US" sz="1600" kern="0" dirty="0">
                <a:solidFill>
                  <a:prstClr val="black"/>
                </a:solidFill>
                <a:latin typeface="Arial" panose="020B0604020202020204" pitchFamily="34" charset="0"/>
                <a:ea typeface="ＭＳ Ｐゴシック" charset="-128"/>
                <a:cs typeface="Arial" panose="020B0604020202020204" pitchFamily="34" charset="0"/>
              </a:rPr>
              <a:t>Development of a Fee Proposal is underway.</a:t>
            </a:r>
          </a:p>
          <a:p>
            <a:pPr>
              <a:lnSpc>
                <a:spcPct val="100000"/>
              </a:lnSpc>
              <a:spcBef>
                <a:spcPts val="0"/>
              </a:spcBef>
              <a:tabLst>
                <a:tab pos="301823" algn="l"/>
              </a:tabLst>
              <a:defRPr/>
            </a:pPr>
            <a:r>
              <a:rPr lang="en-US" altLang="en-US" sz="1600" kern="0" dirty="0">
                <a:solidFill>
                  <a:prstClr val="black"/>
                </a:solidFill>
                <a:latin typeface="Arial" panose="020B0604020202020204" pitchFamily="34" charset="0"/>
                <a:ea typeface="ＭＳ Ｐゴシック" charset="-128"/>
                <a:cs typeface="Arial" panose="020B0604020202020204" pitchFamily="34" charset="0"/>
              </a:rPr>
              <a:t>Preliminary </a:t>
            </a:r>
            <a:r>
              <a:rPr lang="en-US" altLang="en-US" sz="1600" kern="0" dirty="0" smtClean="0">
                <a:solidFill>
                  <a:prstClr val="black"/>
                </a:solidFill>
                <a:latin typeface="Arial" panose="020B0604020202020204" pitchFamily="34" charset="0"/>
                <a:ea typeface="ＭＳ Ｐゴシック" charset="-128"/>
                <a:cs typeface="Arial" panose="020B0604020202020204" pitchFamily="34" charset="0"/>
              </a:rPr>
              <a:t>consultations with key stakeholders took place in October-November  2018 via email and webinar; reactions were neutral.</a:t>
            </a:r>
            <a:endParaRPr lang="en-US" altLang="en-US" sz="1600" kern="0" dirty="0">
              <a:solidFill>
                <a:prstClr val="black"/>
              </a:solidFill>
              <a:latin typeface="Arial" panose="020B0604020202020204" pitchFamily="34" charset="0"/>
              <a:ea typeface="ＭＳ Ｐゴシック" charset="-128"/>
              <a:cs typeface="Arial" panose="020B0604020202020204" pitchFamily="34" charset="0"/>
            </a:endParaRPr>
          </a:p>
          <a:p>
            <a:pPr>
              <a:lnSpc>
                <a:spcPct val="100000"/>
              </a:lnSpc>
              <a:spcBef>
                <a:spcPts val="0"/>
              </a:spcBef>
              <a:tabLst>
                <a:tab pos="301823" algn="l"/>
              </a:tabLst>
              <a:defRPr/>
            </a:pPr>
            <a:endParaRPr lang="en-US" altLang="en-US" sz="800" b="1" kern="0" dirty="0">
              <a:solidFill>
                <a:prstClr val="black"/>
              </a:solidFill>
              <a:latin typeface="Arial" panose="020B0604020202020204" pitchFamily="34" charset="0"/>
              <a:ea typeface="ＭＳ Ｐゴシック" charset="-128"/>
              <a:cs typeface="Arial" panose="020B0604020202020204" pitchFamily="34" charset="0"/>
            </a:endParaRPr>
          </a:p>
          <a:p>
            <a:pPr marL="0" indent="0">
              <a:lnSpc>
                <a:spcPct val="100000"/>
              </a:lnSpc>
              <a:spcBef>
                <a:spcPts val="0"/>
              </a:spcBef>
              <a:buNone/>
              <a:tabLst>
                <a:tab pos="301823" algn="l"/>
              </a:tabLst>
              <a:defRPr/>
            </a:pPr>
            <a:r>
              <a:rPr lang="en-US" altLang="en-US" sz="1600" b="1" kern="0" dirty="0" smtClean="0">
                <a:solidFill>
                  <a:prstClr val="black"/>
                </a:solidFill>
                <a:latin typeface="Arial" panose="020B0604020202020204" pitchFamily="34" charset="0"/>
                <a:ea typeface="ＭＳ Ｐゴシック" charset="-128"/>
                <a:cs typeface="Arial" panose="020B0604020202020204" pitchFamily="34" charset="0"/>
              </a:rPr>
              <a:t>Next </a:t>
            </a:r>
            <a:r>
              <a:rPr lang="en-US" altLang="en-US" sz="1600" b="1" kern="0" dirty="0">
                <a:solidFill>
                  <a:prstClr val="black"/>
                </a:solidFill>
                <a:latin typeface="Arial" panose="020B0604020202020204" pitchFamily="34" charset="0"/>
                <a:ea typeface="ＭＳ Ｐゴシック" charset="-128"/>
                <a:cs typeface="Arial" panose="020B0604020202020204" pitchFamily="34" charset="0"/>
              </a:rPr>
              <a:t>Steps</a:t>
            </a:r>
          </a:p>
          <a:p>
            <a:pPr>
              <a:lnSpc>
                <a:spcPct val="100000"/>
              </a:lnSpc>
              <a:spcBef>
                <a:spcPts val="0"/>
              </a:spcBef>
              <a:tabLst>
                <a:tab pos="301823" algn="l"/>
              </a:tabLst>
              <a:defRPr/>
            </a:pPr>
            <a:r>
              <a:rPr lang="en-US" altLang="en-US" sz="1600" kern="0" dirty="0" smtClean="0">
                <a:solidFill>
                  <a:prstClr val="black"/>
                </a:solidFill>
                <a:latin typeface="Arial" panose="020B0604020202020204" pitchFamily="34" charset="0"/>
                <a:ea typeface="ＭＳ Ｐゴシック" charset="-128"/>
                <a:cs typeface="Arial" panose="020B0604020202020204" pitchFamily="34" charset="0"/>
              </a:rPr>
              <a:t>Web-based </a:t>
            </a:r>
            <a:r>
              <a:rPr lang="en-US" altLang="en-US" sz="1600" kern="0" dirty="0">
                <a:solidFill>
                  <a:prstClr val="black"/>
                </a:solidFill>
                <a:latin typeface="Arial" panose="020B0604020202020204" pitchFamily="34" charset="0"/>
                <a:ea typeface="ＭＳ Ｐゴシック" charset="-128"/>
                <a:cs typeface="Arial" panose="020B0604020202020204" pitchFamily="34" charset="0"/>
              </a:rPr>
              <a:t>consultation on Fee Proposal </a:t>
            </a:r>
            <a:r>
              <a:rPr lang="en-US" altLang="en-US" sz="1600" kern="0" dirty="0" smtClean="0">
                <a:solidFill>
                  <a:prstClr val="black"/>
                </a:solidFill>
                <a:latin typeface="Arial" panose="020B0604020202020204" pitchFamily="34" charset="0"/>
                <a:ea typeface="ＭＳ Ｐゴシック" charset="-128"/>
                <a:cs typeface="Arial" panose="020B0604020202020204" pitchFamily="34" charset="0"/>
              </a:rPr>
              <a:t>targeted for 2020, including new proposed fees and service standards.</a:t>
            </a:r>
            <a:endParaRPr lang="en-US" altLang="en-US" sz="1600" kern="0" dirty="0">
              <a:solidFill>
                <a:prstClr val="black"/>
              </a:solidFill>
              <a:latin typeface="Arial" panose="020B0604020202020204" pitchFamily="34" charset="0"/>
              <a:ea typeface="ＭＳ Ｐゴシック" charset="-128"/>
              <a:cs typeface="Arial" panose="020B0604020202020204" pitchFamily="34" charset="0"/>
            </a:endParaRPr>
          </a:p>
          <a:p>
            <a:pPr>
              <a:lnSpc>
                <a:spcPct val="100000"/>
              </a:lnSpc>
              <a:spcBef>
                <a:spcPts val="0"/>
              </a:spcBef>
              <a:tabLst>
                <a:tab pos="301823" algn="l"/>
              </a:tabLst>
              <a:defRPr/>
            </a:pPr>
            <a:r>
              <a:rPr lang="en-US" altLang="en-US" sz="1600" kern="0" dirty="0">
                <a:solidFill>
                  <a:prstClr val="black"/>
                </a:solidFill>
                <a:latin typeface="Arial" panose="020B0604020202020204" pitchFamily="34" charset="0"/>
                <a:ea typeface="ＭＳ Ｐゴシック" charset="-128"/>
                <a:cs typeface="Arial" panose="020B0604020202020204" pitchFamily="34" charset="0"/>
              </a:rPr>
              <a:t>Regulatory </a:t>
            </a:r>
            <a:r>
              <a:rPr lang="en-US" altLang="en-US" sz="1600" kern="0" dirty="0" smtClean="0">
                <a:solidFill>
                  <a:prstClr val="black"/>
                </a:solidFill>
                <a:latin typeface="Arial" panose="020B0604020202020204" pitchFamily="34" charset="0"/>
                <a:ea typeface="ＭＳ Ｐゴシック" charset="-128"/>
                <a:cs typeface="Arial" panose="020B0604020202020204" pitchFamily="34" charset="0"/>
              </a:rPr>
              <a:t>amendment process targeted for 2020-21.</a:t>
            </a:r>
            <a:endParaRPr lang="en-US" altLang="en-US" sz="1600" kern="0" dirty="0">
              <a:solidFill>
                <a:prstClr val="black"/>
              </a:solidFill>
              <a:latin typeface="Arial" panose="020B0604020202020204" pitchFamily="34" charset="0"/>
              <a:ea typeface="ＭＳ Ｐゴシック" charset="-128"/>
              <a:cs typeface="Arial" panose="020B0604020202020204" pitchFamily="34" charset="0"/>
            </a:endParaRPr>
          </a:p>
        </p:txBody>
      </p:sp>
      <p:sp>
        <p:nvSpPr>
          <p:cNvPr id="7" name="Rectangle 6"/>
          <p:cNvSpPr/>
          <p:nvPr/>
        </p:nvSpPr>
        <p:spPr>
          <a:xfrm>
            <a:off x="556137" y="3861821"/>
            <a:ext cx="7868350" cy="1097280"/>
          </a:xfrm>
          <a:prstGeom prst="rect">
            <a:avLst/>
          </a:prstGeom>
          <a:solidFill>
            <a:srgbClr val="008AB1">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556137" y="4952946"/>
            <a:ext cx="7868350" cy="1052475"/>
          </a:xfrm>
          <a:prstGeom prst="rect">
            <a:avLst/>
          </a:prstGeom>
          <a:solidFill>
            <a:srgbClr val="008AB1">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585683" y="166604"/>
            <a:ext cx="7886700" cy="1325563"/>
          </a:xfrm>
        </p:spPr>
        <p:txBody>
          <a:bodyPr/>
          <a:lstStyle/>
          <a:p>
            <a:r>
              <a:rPr lang="fr-CA" dirty="0" err="1" smtClean="0"/>
              <a:t>Amendments</a:t>
            </a:r>
            <a:r>
              <a:rPr lang="fr-CA" dirty="0" smtClean="0"/>
              <a:t> in Progress</a:t>
            </a:r>
            <a:endParaRPr lang="fr-CA" dirty="0"/>
          </a:p>
        </p:txBody>
      </p:sp>
      <p:sp>
        <p:nvSpPr>
          <p:cNvPr id="4" name="Date Placeholder 3"/>
          <p:cNvSpPr>
            <a:spLocks noGrp="1"/>
          </p:cNvSpPr>
          <p:nvPr>
            <p:ph type="dt" sz="half" idx="10"/>
          </p:nvPr>
        </p:nvSpPr>
        <p:spPr>
          <a:xfrm>
            <a:off x="294792" y="6498971"/>
            <a:ext cx="2057400" cy="365125"/>
          </a:xfrm>
        </p:spPr>
        <p:txBody>
          <a:bodyPr/>
          <a:lstStyle/>
          <a:p>
            <a:fld id="{F29DF7D7-652B-F742-ACEA-A623516F5F61}" type="datetime1">
              <a:rPr lang="en-CA" smtClean="0"/>
              <a:t>2019-11-07</a:t>
            </a:fld>
            <a:endParaRPr lang="en-CA" dirty="0"/>
          </a:p>
        </p:txBody>
      </p:sp>
      <p:sp>
        <p:nvSpPr>
          <p:cNvPr id="5" name="Slide Number Placeholder 4"/>
          <p:cNvSpPr>
            <a:spLocks noGrp="1"/>
          </p:cNvSpPr>
          <p:nvPr>
            <p:ph type="sldNum" sz="quarter" idx="12"/>
          </p:nvPr>
        </p:nvSpPr>
        <p:spPr/>
        <p:txBody>
          <a:bodyPr/>
          <a:lstStyle/>
          <a:p>
            <a:fld id="{A57062CF-B080-3646-86CE-F9C2886B328D}" type="slidenum">
              <a:rPr lang="en-CA" smtClean="0"/>
              <a:t>33</a:t>
            </a:fld>
            <a:endParaRPr lang="en-CA"/>
          </a:p>
        </p:txBody>
      </p:sp>
      <p:graphicFrame>
        <p:nvGraphicFramePr>
          <p:cNvPr id="6" name="Diagram 5"/>
          <p:cNvGraphicFramePr/>
          <p:nvPr>
            <p:extLst/>
          </p:nvPr>
        </p:nvGraphicFramePr>
        <p:xfrm>
          <a:off x="703524" y="1442301"/>
          <a:ext cx="7768859" cy="608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47192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00030" y="3549736"/>
            <a:ext cx="8126889" cy="720424"/>
          </a:xfrm>
          <a:prstGeom prst="rect">
            <a:avLst/>
          </a:prstGeom>
          <a:solidFill>
            <a:srgbClr val="008AB1">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505577" y="2556999"/>
            <a:ext cx="8126889" cy="992737"/>
          </a:xfrm>
          <a:prstGeom prst="rect">
            <a:avLst/>
          </a:prstGeom>
          <a:solidFill>
            <a:srgbClr val="008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505577" y="4270160"/>
            <a:ext cx="8126889" cy="1526185"/>
          </a:xfrm>
          <a:prstGeom prst="rect">
            <a:avLst/>
          </a:prstGeom>
          <a:solidFill>
            <a:srgbClr val="008AB1">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557337" y="155773"/>
            <a:ext cx="7886700" cy="1325563"/>
          </a:xfrm>
        </p:spPr>
        <p:txBody>
          <a:bodyPr/>
          <a:lstStyle/>
          <a:p>
            <a:r>
              <a:rPr lang="fr-CA" dirty="0" err="1"/>
              <a:t>Amendments</a:t>
            </a:r>
            <a:r>
              <a:rPr lang="fr-CA" dirty="0"/>
              <a:t> in </a:t>
            </a:r>
            <a:r>
              <a:rPr lang="fr-CA" dirty="0" smtClean="0"/>
              <a:t>Progress</a:t>
            </a:r>
            <a:endParaRPr lang="fr-CA" dirty="0"/>
          </a:p>
        </p:txBody>
      </p:sp>
      <p:sp>
        <p:nvSpPr>
          <p:cNvPr id="3" name="Content Placeholder 2"/>
          <p:cNvSpPr>
            <a:spLocks noGrp="1"/>
          </p:cNvSpPr>
          <p:nvPr>
            <p:ph idx="1"/>
          </p:nvPr>
        </p:nvSpPr>
        <p:spPr>
          <a:xfrm>
            <a:off x="587559" y="2072279"/>
            <a:ext cx="8039361" cy="4370181"/>
          </a:xfrm>
        </p:spPr>
        <p:txBody>
          <a:bodyPr>
            <a:noAutofit/>
          </a:bodyPr>
          <a:lstStyle/>
          <a:p>
            <a:pPr marL="342900" indent="-342900">
              <a:buFont typeface="+mj-lt"/>
              <a:buAutoNum type="arabicPeriod" startAt="3"/>
            </a:pPr>
            <a:r>
              <a:rPr lang="en-CA" sz="1800" u="sng" dirty="0"/>
              <a:t>Client Identification Database (CID</a:t>
            </a:r>
            <a:r>
              <a:rPr lang="en-CA" sz="1800" u="sng" dirty="0" smtClean="0"/>
              <a:t>)</a:t>
            </a:r>
          </a:p>
          <a:p>
            <a:pPr marL="0" indent="0">
              <a:buNone/>
            </a:pPr>
            <a:endParaRPr lang="en-CA" sz="800" u="sng" dirty="0" smtClean="0"/>
          </a:p>
          <a:p>
            <a:pPr marL="0" indent="0">
              <a:lnSpc>
                <a:spcPct val="120000"/>
              </a:lnSpc>
              <a:spcBef>
                <a:spcPts val="0"/>
              </a:spcBef>
              <a:buNone/>
            </a:pPr>
            <a:r>
              <a:rPr lang="en-CA" sz="1600" b="1" dirty="0" smtClean="0">
                <a:solidFill>
                  <a:schemeClr val="bg1"/>
                </a:solidFill>
                <a:latin typeface="Arial" panose="020B0604020202020204" pitchFamily="34" charset="0"/>
                <a:cs typeface="Arial" panose="020B0604020202020204" pitchFamily="34" charset="0"/>
              </a:rPr>
              <a:t>Purpose</a:t>
            </a:r>
            <a:endParaRPr lang="en-CA" sz="1600" b="1" dirty="0">
              <a:solidFill>
                <a:schemeClr val="bg1"/>
              </a:solidFill>
              <a:latin typeface="Arial" panose="020B0604020202020204" pitchFamily="34" charset="0"/>
              <a:cs typeface="Arial" panose="020B0604020202020204" pitchFamily="34" charset="0"/>
            </a:endParaRPr>
          </a:p>
          <a:p>
            <a:pPr>
              <a:lnSpc>
                <a:spcPct val="120000"/>
              </a:lnSpc>
              <a:spcBef>
                <a:spcPts val="0"/>
              </a:spcBef>
            </a:pPr>
            <a:r>
              <a:rPr lang="en-US" sz="1600" dirty="0">
                <a:solidFill>
                  <a:schemeClr val="bg1"/>
                </a:solidFill>
                <a:latin typeface="Arial" panose="020B0604020202020204" pitchFamily="34" charset="0"/>
                <a:cs typeface="Arial" panose="020B0604020202020204" pitchFamily="34" charset="0"/>
              </a:rPr>
              <a:t>To identify an accurate and reliable inventory of </a:t>
            </a:r>
            <a:r>
              <a:rPr lang="en-US" sz="1600" dirty="0" smtClean="0">
                <a:solidFill>
                  <a:schemeClr val="bg1"/>
                </a:solidFill>
                <a:latin typeface="Arial" panose="020B0604020202020204" pitchFamily="34" charset="0"/>
                <a:cs typeface="Arial" panose="020B0604020202020204" pitchFamily="34" charset="0"/>
              </a:rPr>
              <a:t>regulates, and sites </a:t>
            </a:r>
            <a:r>
              <a:rPr lang="en-US" sz="1600" dirty="0">
                <a:solidFill>
                  <a:schemeClr val="bg1"/>
                </a:solidFill>
                <a:latin typeface="Arial" panose="020B0604020202020204" pitchFamily="34" charset="0"/>
                <a:cs typeface="Arial" panose="020B0604020202020204" pitchFamily="34" charset="0"/>
              </a:rPr>
              <a:t>where </a:t>
            </a:r>
            <a:r>
              <a:rPr lang="en-US" sz="1600" dirty="0" smtClean="0">
                <a:solidFill>
                  <a:schemeClr val="bg1"/>
                </a:solidFill>
                <a:latin typeface="Arial" panose="020B0604020202020204" pitchFamily="34" charset="0"/>
                <a:cs typeface="Arial" panose="020B0604020202020204" pitchFamily="34" charset="0"/>
              </a:rPr>
              <a:t>dangerous </a:t>
            </a:r>
            <a:r>
              <a:rPr lang="en-US" sz="1600" dirty="0">
                <a:solidFill>
                  <a:schemeClr val="bg1"/>
                </a:solidFill>
                <a:latin typeface="Arial" panose="020B0604020202020204" pitchFamily="34" charset="0"/>
                <a:cs typeface="Arial" panose="020B0604020202020204" pitchFamily="34" charset="0"/>
              </a:rPr>
              <a:t>goods </a:t>
            </a:r>
            <a:r>
              <a:rPr lang="en-US" sz="1600" dirty="0" smtClean="0">
                <a:solidFill>
                  <a:schemeClr val="bg1"/>
                </a:solidFill>
                <a:latin typeface="Arial" panose="020B0604020202020204" pitchFamily="34" charset="0"/>
                <a:cs typeface="Arial" panose="020B0604020202020204" pitchFamily="34" charset="0"/>
              </a:rPr>
              <a:t>activities is </a:t>
            </a:r>
            <a:r>
              <a:rPr lang="en-US" sz="1600" dirty="0">
                <a:solidFill>
                  <a:schemeClr val="bg1"/>
                </a:solidFill>
                <a:latin typeface="Arial" panose="020B0604020202020204" pitchFamily="34" charset="0"/>
                <a:cs typeface="Arial" panose="020B0604020202020204" pitchFamily="34" charset="0"/>
              </a:rPr>
              <a:t>taking place in Canada.</a:t>
            </a:r>
          </a:p>
          <a:p>
            <a:pPr marL="0" indent="0">
              <a:lnSpc>
                <a:spcPct val="120000"/>
              </a:lnSpc>
              <a:spcBef>
                <a:spcPts val="0"/>
              </a:spcBef>
              <a:buNone/>
            </a:pPr>
            <a:endParaRPr lang="en-CA" sz="800" b="1" dirty="0">
              <a:latin typeface="Arial" panose="020B0604020202020204" pitchFamily="34" charset="0"/>
              <a:cs typeface="Arial" panose="020B0604020202020204" pitchFamily="34" charset="0"/>
            </a:endParaRPr>
          </a:p>
          <a:p>
            <a:pPr marL="0" indent="0">
              <a:lnSpc>
                <a:spcPct val="120000"/>
              </a:lnSpc>
              <a:spcBef>
                <a:spcPts val="0"/>
              </a:spcBef>
              <a:buNone/>
            </a:pPr>
            <a:r>
              <a:rPr lang="en-CA" sz="1600" b="1" dirty="0" smtClean="0">
                <a:latin typeface="Arial" panose="020B0604020202020204" pitchFamily="34" charset="0"/>
                <a:cs typeface="Arial" panose="020B0604020202020204" pitchFamily="34" charset="0"/>
              </a:rPr>
              <a:t>Progress </a:t>
            </a:r>
            <a:r>
              <a:rPr lang="en-CA" sz="1600" b="1" dirty="0">
                <a:latin typeface="Arial" panose="020B0604020202020204" pitchFamily="34" charset="0"/>
                <a:cs typeface="Arial" panose="020B0604020202020204" pitchFamily="34" charset="0"/>
              </a:rPr>
              <a:t>to date</a:t>
            </a:r>
          </a:p>
          <a:p>
            <a:pPr>
              <a:lnSpc>
                <a:spcPct val="120000"/>
              </a:lnSpc>
              <a:spcBef>
                <a:spcPts val="0"/>
              </a:spcBef>
            </a:pPr>
            <a:r>
              <a:rPr lang="en-US" sz="1600" dirty="0" smtClean="0">
                <a:latin typeface="Arial" panose="020B0604020202020204" pitchFamily="34" charset="0"/>
                <a:cs typeface="Arial" panose="020B0604020202020204" pitchFamily="34" charset="0"/>
              </a:rPr>
              <a:t>Development of a policy approach is underway.</a:t>
            </a:r>
          </a:p>
          <a:p>
            <a:pPr marL="0" indent="0">
              <a:lnSpc>
                <a:spcPct val="120000"/>
              </a:lnSpc>
              <a:spcBef>
                <a:spcPts val="0"/>
              </a:spcBef>
              <a:buNone/>
            </a:pPr>
            <a:endParaRPr lang="en-CA" sz="800" b="1" dirty="0" smtClean="0">
              <a:latin typeface="Arial" panose="020B0604020202020204" pitchFamily="34" charset="0"/>
              <a:cs typeface="Arial" panose="020B0604020202020204" pitchFamily="34" charset="0"/>
            </a:endParaRPr>
          </a:p>
          <a:p>
            <a:pPr marL="0" indent="0">
              <a:lnSpc>
                <a:spcPct val="120000"/>
              </a:lnSpc>
              <a:spcBef>
                <a:spcPts val="0"/>
              </a:spcBef>
              <a:buNone/>
            </a:pPr>
            <a:r>
              <a:rPr lang="en-CA" sz="1600" b="1" dirty="0" smtClean="0">
                <a:latin typeface="Arial" panose="020B0604020202020204" pitchFamily="34" charset="0"/>
                <a:cs typeface="Arial" panose="020B0604020202020204" pitchFamily="34" charset="0"/>
              </a:rPr>
              <a:t>Next </a:t>
            </a:r>
            <a:r>
              <a:rPr lang="en-CA" sz="1600" b="1" dirty="0">
                <a:latin typeface="Arial" panose="020B0604020202020204" pitchFamily="34" charset="0"/>
                <a:cs typeface="Arial" panose="020B0604020202020204" pitchFamily="34" charset="0"/>
              </a:rPr>
              <a:t>Steps</a:t>
            </a:r>
          </a:p>
          <a:p>
            <a:pPr marL="39291">
              <a:lnSpc>
                <a:spcPct val="120000"/>
              </a:lnSpc>
              <a:spcBef>
                <a:spcPts val="0"/>
              </a:spcBef>
              <a:defRPr/>
            </a:pPr>
            <a:r>
              <a:rPr lang="en-US" sz="1600" dirty="0" smtClean="0">
                <a:latin typeface="Arial" panose="020B0604020202020204" pitchFamily="34" charset="0"/>
                <a:cs typeface="Arial" panose="020B0604020202020204" pitchFamily="34" charset="0"/>
              </a:rPr>
              <a:t>Exploring </a:t>
            </a:r>
            <a:r>
              <a:rPr lang="en-US" sz="1600" dirty="0">
                <a:latin typeface="Arial" panose="020B0604020202020204" pitchFamily="34" charset="0"/>
                <a:cs typeface="Arial" panose="020B0604020202020204" pitchFamily="34" charset="0"/>
              </a:rPr>
              <a:t>digital solutions for an online stakeholder platform.</a:t>
            </a:r>
          </a:p>
          <a:p>
            <a:pPr marL="39291">
              <a:lnSpc>
                <a:spcPct val="120000"/>
              </a:lnSpc>
              <a:spcBef>
                <a:spcPts val="0"/>
              </a:spcBef>
              <a:defRPr/>
            </a:pPr>
            <a:r>
              <a:rPr lang="en-US" sz="1600" dirty="0" smtClean="0">
                <a:latin typeface="Arial" panose="020B0604020202020204" pitchFamily="34" charset="0"/>
                <a:cs typeface="Arial" panose="020B0604020202020204" pitchFamily="34" charset="0"/>
              </a:rPr>
              <a:t>Legislative </a:t>
            </a:r>
            <a:r>
              <a:rPr lang="en-US" sz="1600" dirty="0">
                <a:latin typeface="Arial" panose="020B0604020202020204" pitchFamily="34" charset="0"/>
                <a:cs typeface="Arial" panose="020B0604020202020204" pitchFamily="34" charset="0"/>
              </a:rPr>
              <a:t>and regulatory </a:t>
            </a:r>
            <a:r>
              <a:rPr lang="en-US" sz="1600" dirty="0" smtClean="0">
                <a:latin typeface="Arial" panose="020B0604020202020204" pitchFamily="34" charset="0"/>
                <a:cs typeface="Arial" panose="020B0604020202020204" pitchFamily="34" charset="0"/>
              </a:rPr>
              <a:t>amendments </a:t>
            </a:r>
            <a:r>
              <a:rPr lang="en-US" sz="1600" dirty="0">
                <a:latin typeface="Arial" panose="020B0604020202020204" pitchFamily="34" charset="0"/>
                <a:cs typeface="Arial" panose="020B0604020202020204" pitchFamily="34" charset="0"/>
              </a:rPr>
              <a:t>are targeted for 2020-21</a:t>
            </a:r>
            <a:r>
              <a:rPr lang="en-US" sz="1600" dirty="0" smtClean="0">
                <a:latin typeface="Arial" panose="020B0604020202020204" pitchFamily="34" charset="0"/>
                <a:cs typeface="Arial" panose="020B0604020202020204" pitchFamily="34" charset="0"/>
              </a:rPr>
              <a:t>.</a:t>
            </a:r>
          </a:p>
          <a:p>
            <a:pPr marL="39291">
              <a:lnSpc>
                <a:spcPct val="120000"/>
              </a:lnSpc>
              <a:spcBef>
                <a:spcPts val="0"/>
              </a:spcBef>
              <a:defRPr/>
            </a:pPr>
            <a:r>
              <a:rPr lang="en-US" sz="1600" dirty="0" smtClean="0">
                <a:latin typeface="Arial" panose="020B0604020202020204" pitchFamily="34" charset="0"/>
                <a:cs typeface="Arial" panose="020B0604020202020204" pitchFamily="34" charset="0"/>
              </a:rPr>
              <a:t>Develop guidance materials and awareness activities.</a:t>
            </a:r>
            <a:endParaRPr lang="en-US" sz="1600"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fld id="{F29DF7D7-652B-F742-ACEA-A623516F5F61}" type="datetime1">
              <a:rPr lang="en-CA" smtClean="0"/>
              <a:t>2019-11-07</a:t>
            </a:fld>
            <a:endParaRPr lang="en-CA"/>
          </a:p>
        </p:txBody>
      </p:sp>
      <p:sp>
        <p:nvSpPr>
          <p:cNvPr id="5" name="Slide Number Placeholder 4"/>
          <p:cNvSpPr>
            <a:spLocks noGrp="1"/>
          </p:cNvSpPr>
          <p:nvPr>
            <p:ph type="sldNum" sz="quarter" idx="12"/>
          </p:nvPr>
        </p:nvSpPr>
        <p:spPr/>
        <p:txBody>
          <a:bodyPr/>
          <a:lstStyle/>
          <a:p>
            <a:fld id="{A57062CF-B080-3646-86CE-F9C2886B328D}" type="slidenum">
              <a:rPr lang="en-CA" smtClean="0"/>
              <a:t>34</a:t>
            </a:fld>
            <a:endParaRPr lang="en-CA"/>
          </a:p>
        </p:txBody>
      </p:sp>
      <p:graphicFrame>
        <p:nvGraphicFramePr>
          <p:cNvPr id="6" name="Diagram 5"/>
          <p:cNvGraphicFramePr/>
          <p:nvPr>
            <p:extLst/>
          </p:nvPr>
        </p:nvGraphicFramePr>
        <p:xfrm>
          <a:off x="628649" y="1376902"/>
          <a:ext cx="7744077" cy="631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44033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04378" y="2725943"/>
            <a:ext cx="7868350" cy="1005840"/>
          </a:xfrm>
          <a:prstGeom prst="rect">
            <a:avLst/>
          </a:prstGeom>
          <a:solidFill>
            <a:srgbClr val="008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a:lstStyle/>
          <a:p>
            <a:r>
              <a:rPr lang="fr-CA" dirty="0" err="1"/>
              <a:t>Amendments</a:t>
            </a:r>
            <a:r>
              <a:rPr lang="fr-CA" dirty="0"/>
              <a:t> in </a:t>
            </a:r>
            <a:r>
              <a:rPr lang="fr-CA" dirty="0" smtClean="0"/>
              <a:t>Progress</a:t>
            </a:r>
            <a:endParaRPr lang="fr-CA" dirty="0"/>
          </a:p>
        </p:txBody>
      </p:sp>
      <p:sp>
        <p:nvSpPr>
          <p:cNvPr id="3" name="Content Placeholder 2"/>
          <p:cNvSpPr>
            <a:spLocks noGrp="1"/>
          </p:cNvSpPr>
          <p:nvPr>
            <p:ph idx="1"/>
          </p:nvPr>
        </p:nvSpPr>
        <p:spPr>
          <a:xfrm>
            <a:off x="628650" y="2360835"/>
            <a:ext cx="7886700" cy="3923957"/>
          </a:xfrm>
        </p:spPr>
        <p:txBody>
          <a:bodyPr>
            <a:normAutofit/>
          </a:bodyPr>
          <a:lstStyle/>
          <a:p>
            <a:pPr marL="457200" lvl="0" indent="-457200">
              <a:lnSpc>
                <a:spcPct val="100000"/>
              </a:lnSpc>
              <a:spcBef>
                <a:spcPts val="0"/>
              </a:spcBef>
              <a:spcAft>
                <a:spcPts val="450"/>
              </a:spcAft>
              <a:buFont typeface="+mj-lt"/>
              <a:buAutoNum type="arabicPeriod" startAt="4"/>
              <a:defRPr/>
            </a:pPr>
            <a:r>
              <a:rPr lang="en-US" sz="1800" u="sng" kern="0" dirty="0" smtClean="0">
                <a:solidFill>
                  <a:prstClr val="black"/>
                </a:solidFill>
                <a:latin typeface="Arial" panose="020B0604020202020204" pitchFamily="34" charset="0"/>
                <a:ea typeface="ＭＳ Ｐゴシック" pitchFamily="-110" charset="-128"/>
                <a:cs typeface="Arial" panose="020B0604020202020204" pitchFamily="34" charset="0"/>
              </a:rPr>
              <a:t>Formatting Changes</a:t>
            </a:r>
          </a:p>
          <a:p>
            <a:pPr marL="0" lvl="0" indent="0">
              <a:lnSpc>
                <a:spcPct val="100000"/>
              </a:lnSpc>
              <a:spcBef>
                <a:spcPts val="0"/>
              </a:spcBef>
              <a:spcAft>
                <a:spcPts val="450"/>
              </a:spcAft>
              <a:buNone/>
              <a:defRPr/>
            </a:pPr>
            <a:r>
              <a:rPr lang="en-US" sz="1600" b="1" kern="0" dirty="0" smtClean="0">
                <a:solidFill>
                  <a:schemeClr val="bg1"/>
                </a:solidFill>
                <a:latin typeface="Arial" panose="020B0604020202020204" pitchFamily="34" charset="0"/>
                <a:ea typeface="ＭＳ Ｐゴシック" pitchFamily="-110" charset="-128"/>
                <a:cs typeface="Arial" panose="020B0604020202020204" pitchFamily="34" charset="0"/>
              </a:rPr>
              <a:t>Purpose</a:t>
            </a:r>
            <a:endParaRPr lang="en-US" sz="1600" b="1" kern="0" dirty="0">
              <a:solidFill>
                <a:schemeClr val="bg1"/>
              </a:solidFill>
              <a:latin typeface="Arial" panose="020B0604020202020204" pitchFamily="34" charset="0"/>
              <a:ea typeface="ＭＳ Ｐゴシック" pitchFamily="-110" charset="-128"/>
              <a:cs typeface="Arial" panose="020B0604020202020204" pitchFamily="34" charset="0"/>
            </a:endParaRPr>
          </a:p>
          <a:p>
            <a:pPr marL="470297" lvl="0" indent="-270272">
              <a:lnSpc>
                <a:spcPct val="100000"/>
              </a:lnSpc>
              <a:spcBef>
                <a:spcPts val="0"/>
              </a:spcBef>
              <a:defRPr/>
            </a:pPr>
            <a:r>
              <a:rPr lang="en-CA" sz="1600" kern="0" dirty="0">
                <a:solidFill>
                  <a:schemeClr val="bg1"/>
                </a:solidFill>
                <a:latin typeface="Arial" panose="020B0604020202020204" pitchFamily="34" charset="0"/>
                <a:ea typeface="ヒラギノ角ゴ Pro W3"/>
                <a:cs typeface="Arial" panose="020B0604020202020204" pitchFamily="34" charset="0"/>
              </a:rPr>
              <a:t>To modernize </a:t>
            </a:r>
            <a:r>
              <a:rPr lang="en-CA" sz="1600" kern="0" dirty="0" smtClean="0">
                <a:solidFill>
                  <a:schemeClr val="bg1"/>
                </a:solidFill>
                <a:latin typeface="Arial" panose="020B0604020202020204" pitchFamily="34" charset="0"/>
                <a:ea typeface="ヒラギノ角ゴ Pro W3"/>
                <a:cs typeface="Arial" panose="020B0604020202020204" pitchFamily="34" charset="0"/>
              </a:rPr>
              <a:t>the format of the TDGR, allowing an </a:t>
            </a:r>
            <a:r>
              <a:rPr lang="en-CA" sz="1600" kern="0" dirty="0">
                <a:solidFill>
                  <a:schemeClr val="bg1"/>
                </a:solidFill>
                <a:latin typeface="Arial" panose="020B0604020202020204" pitchFamily="34" charset="0"/>
                <a:ea typeface="ヒラギノ角ゴ Pro W3"/>
                <a:cs typeface="Arial" panose="020B0604020202020204" pitchFamily="34" charset="0"/>
              </a:rPr>
              <a:t>official consolidated version of the regulations t</a:t>
            </a:r>
            <a:r>
              <a:rPr lang="en-CA" sz="1600" kern="0" dirty="0" smtClean="0">
                <a:solidFill>
                  <a:schemeClr val="bg1"/>
                </a:solidFill>
                <a:latin typeface="Arial" panose="020B0604020202020204" pitchFamily="34" charset="0"/>
                <a:ea typeface="ヒラギノ角ゴ Pro W3"/>
                <a:cs typeface="Arial" panose="020B0604020202020204" pitchFamily="34" charset="0"/>
              </a:rPr>
              <a:t>o </a:t>
            </a:r>
            <a:r>
              <a:rPr lang="en-CA" sz="1600" kern="0" dirty="0">
                <a:solidFill>
                  <a:schemeClr val="bg1"/>
                </a:solidFill>
                <a:latin typeface="Arial" panose="020B0604020202020204" pitchFamily="34" charset="0"/>
                <a:ea typeface="ヒラギノ角ゴ Pro W3"/>
                <a:cs typeface="Arial" panose="020B0604020202020204" pitchFamily="34" charset="0"/>
              </a:rPr>
              <a:t>be posted on the Justice Laws Website. </a:t>
            </a:r>
          </a:p>
          <a:p>
            <a:pPr marL="0" lvl="0" indent="0">
              <a:lnSpc>
                <a:spcPct val="100000"/>
              </a:lnSpc>
              <a:spcBef>
                <a:spcPts val="0"/>
              </a:spcBef>
              <a:buNone/>
              <a:defRPr/>
            </a:pPr>
            <a:r>
              <a:rPr lang="en-US" sz="1600" kern="0" dirty="0" smtClean="0">
                <a:solidFill>
                  <a:prstClr val="black"/>
                </a:solidFill>
                <a:latin typeface="Arial" panose="020B0604020202020204" pitchFamily="34" charset="0"/>
                <a:ea typeface="ＭＳ Ｐゴシック" pitchFamily="-110" charset="-128"/>
                <a:cs typeface="Arial" panose="020B0604020202020204" pitchFamily="34" charset="0"/>
              </a:rPr>
              <a:t>  </a:t>
            </a:r>
            <a:endParaRPr lang="en-US" sz="1600" kern="0" dirty="0">
              <a:solidFill>
                <a:prstClr val="black"/>
              </a:solidFill>
              <a:latin typeface="Arial" panose="020B0604020202020204" pitchFamily="34" charset="0"/>
              <a:ea typeface="ＭＳ Ｐゴシック" pitchFamily="-110" charset="-128"/>
              <a:cs typeface="Arial" panose="020B0604020202020204" pitchFamily="34" charset="0"/>
            </a:endParaRPr>
          </a:p>
          <a:p>
            <a:pPr marL="0" lvl="0" indent="0">
              <a:lnSpc>
                <a:spcPct val="100000"/>
              </a:lnSpc>
              <a:spcBef>
                <a:spcPts val="0"/>
              </a:spcBef>
              <a:spcAft>
                <a:spcPts val="450"/>
              </a:spcAft>
              <a:buNone/>
              <a:defRPr/>
            </a:pPr>
            <a:r>
              <a:rPr lang="en-US" altLang="en-US" sz="1600" b="1" kern="0" dirty="0">
                <a:solidFill>
                  <a:prstClr val="black"/>
                </a:solidFill>
                <a:latin typeface="Arial" panose="020B0604020202020204" pitchFamily="34" charset="0"/>
                <a:ea typeface="ヒラギノ角ゴ Pro W3"/>
                <a:cs typeface="Arial" panose="020B0604020202020204" pitchFamily="34" charset="0"/>
              </a:rPr>
              <a:t>Next Steps</a:t>
            </a:r>
            <a:endParaRPr lang="fr-CA" altLang="en-US" sz="1600" b="1" kern="0" dirty="0">
              <a:solidFill>
                <a:prstClr val="black"/>
              </a:solidFill>
              <a:latin typeface="Arial" panose="020B0604020202020204" pitchFamily="34" charset="0"/>
              <a:ea typeface="ヒラギノ角ゴ Pro W3"/>
              <a:cs typeface="Arial" panose="020B0604020202020204" pitchFamily="34" charset="0"/>
            </a:endParaRPr>
          </a:p>
          <a:p>
            <a:pPr marL="470297" lvl="0" indent="-282179">
              <a:lnSpc>
                <a:spcPct val="100000"/>
              </a:lnSpc>
              <a:spcBef>
                <a:spcPts val="0"/>
              </a:spcBef>
              <a:spcAft>
                <a:spcPts val="450"/>
              </a:spcAft>
              <a:defRPr/>
            </a:pPr>
            <a:r>
              <a:rPr lang="en-CA" sz="1600" kern="0" dirty="0" smtClean="0">
                <a:solidFill>
                  <a:prstClr val="black"/>
                </a:solidFill>
                <a:latin typeface="Arial" panose="020B0604020202020204" pitchFamily="34" charset="0"/>
                <a:ea typeface="MS PGothic" panose="020B0600070205080204" pitchFamily="34" charset="-128"/>
                <a:cs typeface="Arial" panose="020B0604020202020204" pitchFamily="34" charset="0"/>
              </a:rPr>
              <a:t>TC intends </a:t>
            </a:r>
            <a:r>
              <a:rPr lang="en-CA" sz="1600" kern="0" dirty="0">
                <a:solidFill>
                  <a:prstClr val="black"/>
                </a:solidFill>
                <a:latin typeface="Arial" panose="020B0604020202020204" pitchFamily="34" charset="0"/>
                <a:ea typeface="MS PGothic" panose="020B0600070205080204" pitchFamily="34" charset="-128"/>
                <a:cs typeface="Arial" panose="020B0604020202020204" pitchFamily="34" charset="0"/>
              </a:rPr>
              <a:t>to ease the transition by producing guidance materials.</a:t>
            </a:r>
          </a:p>
          <a:p>
            <a:pPr marL="470297" lvl="0" indent="-282179">
              <a:lnSpc>
                <a:spcPct val="100000"/>
              </a:lnSpc>
              <a:spcBef>
                <a:spcPts val="0"/>
              </a:spcBef>
              <a:spcAft>
                <a:spcPts val="450"/>
              </a:spcAft>
              <a:defRPr/>
            </a:pPr>
            <a:r>
              <a:rPr lang="en-CA" altLang="en-US" sz="1600" kern="0" dirty="0">
                <a:solidFill>
                  <a:prstClr val="black"/>
                </a:solidFill>
                <a:latin typeface="Arial" panose="020B0604020202020204" pitchFamily="34" charset="0"/>
                <a:ea typeface="ヒラギノ角ゴ Pro W3"/>
                <a:cs typeface="Arial" panose="020B0604020202020204" pitchFamily="34" charset="0"/>
              </a:rPr>
              <a:t>Planned to be published in the Canada Gazette, Part II in fall 2019.</a:t>
            </a:r>
          </a:p>
          <a:p>
            <a:pPr marL="0" lvl="0" indent="0">
              <a:lnSpc>
                <a:spcPct val="100000"/>
              </a:lnSpc>
              <a:spcBef>
                <a:spcPts val="600"/>
              </a:spcBef>
              <a:buNone/>
              <a:defRPr/>
            </a:pPr>
            <a:endParaRPr lang="en-US" sz="400" kern="0" dirty="0">
              <a:solidFill>
                <a:prstClr val="black"/>
              </a:solidFill>
              <a:latin typeface="Helvetica" panose="020B0604020202020204" pitchFamily="34" charset="0"/>
              <a:ea typeface="ＭＳ Ｐゴシック" pitchFamily="-110" charset="-128"/>
              <a:cs typeface="Helvetica" panose="020B0604020202020204" pitchFamily="34" charset="0"/>
            </a:endParaRPr>
          </a:p>
          <a:p>
            <a:pPr marL="0" indent="0">
              <a:buNone/>
            </a:pPr>
            <a:endParaRPr lang="fr-CA" dirty="0"/>
          </a:p>
        </p:txBody>
      </p:sp>
      <p:sp>
        <p:nvSpPr>
          <p:cNvPr id="4" name="Date Placeholder 3"/>
          <p:cNvSpPr>
            <a:spLocks noGrp="1"/>
          </p:cNvSpPr>
          <p:nvPr>
            <p:ph type="dt" sz="half" idx="10"/>
          </p:nvPr>
        </p:nvSpPr>
        <p:spPr/>
        <p:txBody>
          <a:bodyPr/>
          <a:lstStyle/>
          <a:p>
            <a:fld id="{F29DF7D7-652B-F742-ACEA-A623516F5F61}" type="datetime1">
              <a:rPr lang="en-CA" smtClean="0"/>
              <a:t>2019-11-07</a:t>
            </a:fld>
            <a:endParaRPr lang="en-CA"/>
          </a:p>
        </p:txBody>
      </p:sp>
      <p:sp>
        <p:nvSpPr>
          <p:cNvPr id="5" name="Slide Number Placeholder 4"/>
          <p:cNvSpPr>
            <a:spLocks noGrp="1"/>
          </p:cNvSpPr>
          <p:nvPr>
            <p:ph type="sldNum" sz="quarter" idx="12"/>
          </p:nvPr>
        </p:nvSpPr>
        <p:spPr/>
        <p:txBody>
          <a:bodyPr/>
          <a:lstStyle/>
          <a:p>
            <a:fld id="{A57062CF-B080-3646-86CE-F9C2886B328D}" type="slidenum">
              <a:rPr lang="en-CA" smtClean="0"/>
              <a:t>35</a:t>
            </a:fld>
            <a:endParaRPr lang="en-CA"/>
          </a:p>
        </p:txBody>
      </p:sp>
      <p:graphicFrame>
        <p:nvGraphicFramePr>
          <p:cNvPr id="6" name="Diagram 5"/>
          <p:cNvGraphicFramePr/>
          <p:nvPr>
            <p:extLst/>
          </p:nvPr>
        </p:nvGraphicFramePr>
        <p:xfrm>
          <a:off x="1619672" y="1560866"/>
          <a:ext cx="5001742" cy="6120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495685" y="3721722"/>
            <a:ext cx="7868350" cy="1052475"/>
          </a:xfrm>
          <a:prstGeom prst="rect">
            <a:avLst/>
          </a:prstGeom>
          <a:solidFill>
            <a:srgbClr val="008AB1">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74696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95685" y="5279363"/>
            <a:ext cx="7868350" cy="788800"/>
          </a:xfrm>
          <a:prstGeom prst="rect">
            <a:avLst/>
          </a:prstGeom>
          <a:solidFill>
            <a:srgbClr val="008AB1">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p:cNvSpPr/>
          <p:nvPr/>
        </p:nvSpPr>
        <p:spPr>
          <a:xfrm>
            <a:off x="500031" y="3696462"/>
            <a:ext cx="7868350" cy="1587749"/>
          </a:xfrm>
          <a:prstGeom prst="rect">
            <a:avLst/>
          </a:prstGeom>
          <a:solidFill>
            <a:srgbClr val="008AB1">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504378" y="1829238"/>
            <a:ext cx="7868350" cy="1867223"/>
          </a:xfrm>
          <a:prstGeom prst="rect">
            <a:avLst/>
          </a:prstGeom>
          <a:solidFill>
            <a:srgbClr val="008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467842" y="-23527"/>
            <a:ext cx="7886700" cy="943154"/>
          </a:xfrm>
        </p:spPr>
        <p:txBody>
          <a:bodyPr/>
          <a:lstStyle/>
          <a:p>
            <a:r>
              <a:rPr lang="fr-CA" dirty="0" err="1"/>
              <a:t>Amendments</a:t>
            </a:r>
            <a:r>
              <a:rPr lang="fr-CA" dirty="0"/>
              <a:t> in </a:t>
            </a:r>
            <a:r>
              <a:rPr lang="fr-CA" dirty="0" smtClean="0"/>
              <a:t>Progress</a:t>
            </a:r>
            <a:endParaRPr lang="fr-CA" dirty="0"/>
          </a:p>
        </p:txBody>
      </p:sp>
      <p:sp>
        <p:nvSpPr>
          <p:cNvPr id="3" name="Content Placeholder 2"/>
          <p:cNvSpPr>
            <a:spLocks noGrp="1"/>
          </p:cNvSpPr>
          <p:nvPr>
            <p:ph idx="1"/>
          </p:nvPr>
        </p:nvSpPr>
        <p:spPr>
          <a:xfrm>
            <a:off x="628649" y="1345592"/>
            <a:ext cx="7843733" cy="5141909"/>
          </a:xfrm>
        </p:spPr>
        <p:txBody>
          <a:bodyPr>
            <a:noAutofit/>
          </a:bodyPr>
          <a:lstStyle/>
          <a:p>
            <a:pPr marL="457200" indent="-457200">
              <a:lnSpc>
                <a:spcPct val="100000"/>
              </a:lnSpc>
              <a:spcBef>
                <a:spcPts val="1200"/>
              </a:spcBef>
              <a:spcAft>
                <a:spcPts val="450"/>
              </a:spcAft>
              <a:buFont typeface="+mj-lt"/>
              <a:buAutoNum type="arabicPeriod" startAt="5"/>
              <a:defRPr/>
            </a:pPr>
            <a:r>
              <a:rPr lang="en-CA" altLang="en-US" sz="1800" u="sng" dirty="0">
                <a:latin typeface="Arial" panose="020B0604020202020204" pitchFamily="34" charset="0"/>
                <a:ea typeface="MS PGothic" panose="020B0600070205080204" pitchFamily="34" charset="-128"/>
                <a:cs typeface="Arial" panose="020B0604020202020204" pitchFamily="34" charset="0"/>
              </a:rPr>
              <a:t>Air (Part 12) and International Harmonization Updates</a:t>
            </a:r>
            <a:r>
              <a:rPr lang="fr-CA" altLang="en-US" sz="1800" u="sng" dirty="0">
                <a:latin typeface="Arial" panose="020B0604020202020204" pitchFamily="34" charset="0"/>
                <a:ea typeface="MS PGothic" panose="020B0600070205080204" pitchFamily="34" charset="-128"/>
                <a:cs typeface="Arial" panose="020B0604020202020204" pitchFamily="34" charset="0"/>
              </a:rPr>
              <a:t> </a:t>
            </a:r>
            <a:endParaRPr lang="en-US" altLang="en-US" sz="1800" b="1" u="sng" dirty="0">
              <a:latin typeface="Arial" panose="020B0604020202020204" pitchFamily="34" charset="0"/>
              <a:ea typeface="ヒラギノ角ゴ Pro W3"/>
              <a:cs typeface="Arial" panose="020B0604020202020204" pitchFamily="34" charset="0"/>
            </a:endParaRPr>
          </a:p>
          <a:p>
            <a:pPr marL="0" indent="0">
              <a:lnSpc>
                <a:spcPct val="100000"/>
              </a:lnSpc>
              <a:spcBef>
                <a:spcPts val="1200"/>
              </a:spcBef>
              <a:buNone/>
              <a:defRPr/>
            </a:pPr>
            <a:r>
              <a:rPr lang="en-US" altLang="en-US" sz="1600" b="1" dirty="0">
                <a:solidFill>
                  <a:schemeClr val="bg1"/>
                </a:solidFill>
                <a:latin typeface="Arial" panose="020B0604020202020204" pitchFamily="34" charset="0"/>
                <a:ea typeface="ヒラギノ角ゴ Pro W3"/>
                <a:cs typeface="Arial" panose="020B0604020202020204" pitchFamily="34" charset="0"/>
              </a:rPr>
              <a:t>Purpose</a:t>
            </a:r>
          </a:p>
          <a:p>
            <a:pPr>
              <a:lnSpc>
                <a:spcPct val="100000"/>
              </a:lnSpc>
              <a:spcBef>
                <a:spcPts val="600"/>
              </a:spcBef>
              <a:tabLst>
                <a:tab pos="301823" algn="l"/>
              </a:tabLst>
              <a:defRPr/>
            </a:pPr>
            <a:r>
              <a:rPr lang="en-US" altLang="en-US" sz="1600" dirty="0" smtClean="0">
                <a:solidFill>
                  <a:schemeClr val="bg1"/>
                </a:solidFill>
                <a:latin typeface="Arial" panose="020B0604020202020204" pitchFamily="34" charset="0"/>
                <a:cs typeface="Arial" panose="020B0604020202020204" pitchFamily="34" charset="0"/>
              </a:rPr>
              <a:t>Modernize </a:t>
            </a:r>
            <a:r>
              <a:rPr lang="en-US" altLang="en-US" sz="1600" dirty="0">
                <a:solidFill>
                  <a:schemeClr val="bg1"/>
                </a:solidFill>
                <a:latin typeface="Arial" panose="020B0604020202020204" pitchFamily="34" charset="0"/>
                <a:cs typeface="Arial" panose="020B0604020202020204" pitchFamily="34" charset="0"/>
              </a:rPr>
              <a:t>outdated domestic requirements for the transport of dangerous goods </a:t>
            </a:r>
            <a:r>
              <a:rPr lang="en-US" altLang="en-US" sz="1600" dirty="0" smtClean="0">
                <a:solidFill>
                  <a:schemeClr val="bg1"/>
                </a:solidFill>
                <a:latin typeface="Arial" panose="020B0604020202020204" pitchFamily="34" charset="0"/>
                <a:cs typeface="Arial" panose="020B0604020202020204" pitchFamily="34" charset="0"/>
              </a:rPr>
              <a:t> by </a:t>
            </a:r>
            <a:r>
              <a:rPr lang="en-US" altLang="en-US" sz="1600" dirty="0">
                <a:solidFill>
                  <a:schemeClr val="bg1"/>
                </a:solidFill>
                <a:latin typeface="Arial" panose="020B0604020202020204" pitchFamily="34" charset="0"/>
                <a:cs typeface="Arial" panose="020B0604020202020204" pitchFamily="34" charset="0"/>
              </a:rPr>
              <a:t>air.</a:t>
            </a:r>
          </a:p>
          <a:p>
            <a:pPr>
              <a:lnSpc>
                <a:spcPct val="100000"/>
              </a:lnSpc>
              <a:spcBef>
                <a:spcPts val="1200"/>
              </a:spcBef>
              <a:tabLst>
                <a:tab pos="301823" algn="l"/>
              </a:tabLst>
              <a:defRPr/>
            </a:pPr>
            <a:r>
              <a:rPr lang="en-US" altLang="en-US" sz="1600" dirty="0">
                <a:solidFill>
                  <a:schemeClr val="bg1"/>
                </a:solidFill>
                <a:latin typeface="Arial" panose="020B0604020202020204" pitchFamily="34" charset="0"/>
                <a:cs typeface="Arial" panose="020B0604020202020204" pitchFamily="34" charset="0"/>
              </a:rPr>
              <a:t>Align the TDGR with updates from international codes (United Nations (UN), International Civil Aviation Organization (ICAO), IMDG) and harmonize with the 49 Code of Federal Regulations (CFR). </a:t>
            </a:r>
          </a:p>
          <a:p>
            <a:pPr marL="0" lvl="0" indent="0" fontAlgn="base">
              <a:lnSpc>
                <a:spcPct val="100000"/>
              </a:lnSpc>
              <a:spcBef>
                <a:spcPts val="1200"/>
              </a:spcBef>
              <a:buNone/>
              <a:defRPr/>
            </a:pPr>
            <a:r>
              <a:rPr lang="en-US" altLang="en-US" sz="1600" b="1" dirty="0">
                <a:solidFill>
                  <a:prstClr val="black"/>
                </a:solidFill>
                <a:ea typeface="MS PGothic" panose="020B0600070205080204" pitchFamily="34" charset="-128"/>
                <a:cs typeface="Arial" panose="020B0604020202020204" pitchFamily="34" charset="0"/>
              </a:rPr>
              <a:t>Progress to </a:t>
            </a:r>
            <a:r>
              <a:rPr lang="en-US" altLang="en-US" sz="1600" b="1" dirty="0" smtClean="0">
                <a:solidFill>
                  <a:prstClr val="black"/>
                </a:solidFill>
                <a:ea typeface="MS PGothic" panose="020B0600070205080204" pitchFamily="34" charset="-128"/>
                <a:cs typeface="Arial" panose="020B0604020202020204" pitchFamily="34" charset="0"/>
              </a:rPr>
              <a:t>Date</a:t>
            </a:r>
            <a:endParaRPr lang="en-US" altLang="en-US" sz="800" b="1" dirty="0">
              <a:solidFill>
                <a:prstClr val="black"/>
              </a:solidFill>
              <a:ea typeface="MS PGothic" panose="020B0600070205080204" pitchFamily="34" charset="-128"/>
              <a:cs typeface="Arial" panose="020B0604020202020204" pitchFamily="34" charset="0"/>
            </a:endParaRPr>
          </a:p>
          <a:p>
            <a:pPr marL="382191" indent="-342900">
              <a:lnSpc>
                <a:spcPct val="100000"/>
              </a:lnSpc>
              <a:spcBef>
                <a:spcPts val="600"/>
              </a:spcBef>
              <a:tabLst>
                <a:tab pos="301823" algn="l"/>
              </a:tabLst>
              <a:defRPr/>
            </a:pPr>
            <a:r>
              <a:rPr lang="en-US" sz="1600" dirty="0" smtClean="0">
                <a:latin typeface="Arial" panose="020B0604020202020204" pitchFamily="34" charset="0"/>
                <a:cs typeface="Arial" panose="020B0604020202020204" pitchFamily="34" charset="0"/>
              </a:rPr>
              <a:t>Two phases of consultations (2016 and summer 2017) have occurred, which will form part of the amendments.</a:t>
            </a:r>
            <a:endParaRPr lang="en-CA" altLang="en-US" sz="1600" dirty="0" smtClean="0">
              <a:latin typeface="Arial" panose="020B0604020202020204" pitchFamily="34" charset="0"/>
              <a:cs typeface="Arial" panose="020B0604020202020204" pitchFamily="34" charset="0"/>
            </a:endParaRPr>
          </a:p>
          <a:p>
            <a:pPr marL="382191" indent="-342900">
              <a:lnSpc>
                <a:spcPct val="100000"/>
              </a:lnSpc>
              <a:spcBef>
                <a:spcPts val="1200"/>
              </a:spcBef>
              <a:tabLst>
                <a:tab pos="301823" algn="l"/>
              </a:tabLst>
              <a:defRPr/>
            </a:pPr>
            <a:r>
              <a:rPr lang="en-CA" altLang="en-US" sz="1600" dirty="0" smtClean="0">
                <a:latin typeface="Arial" panose="020B0604020202020204" pitchFamily="34" charset="0"/>
                <a:cs typeface="Arial" panose="020B0604020202020204" pitchFamily="34" charset="0"/>
              </a:rPr>
              <a:t>Early web-based consultation from March 4 – May 27, 2019 on alignment with international codes and the 49 CFR.</a:t>
            </a:r>
          </a:p>
          <a:p>
            <a:pPr marL="0" indent="0" fontAlgn="base">
              <a:lnSpc>
                <a:spcPct val="100000"/>
              </a:lnSpc>
              <a:spcBef>
                <a:spcPts val="1200"/>
              </a:spcBef>
              <a:buNone/>
              <a:defRPr/>
            </a:pPr>
            <a:r>
              <a:rPr lang="en-US" altLang="en-US" sz="1600" b="1" dirty="0" smtClean="0">
                <a:solidFill>
                  <a:prstClr val="black"/>
                </a:solidFill>
                <a:ea typeface="MS PGothic" panose="020B0600070205080204" pitchFamily="34" charset="-128"/>
                <a:cs typeface="Arial" panose="020B0604020202020204" pitchFamily="34" charset="0"/>
              </a:rPr>
              <a:t>Next Steps</a:t>
            </a:r>
            <a:endParaRPr lang="fr-CA" altLang="en-US" sz="1600" b="1" dirty="0">
              <a:solidFill>
                <a:prstClr val="black"/>
              </a:solidFill>
              <a:ea typeface="MS PGothic" panose="020B0600070205080204" pitchFamily="34" charset="-128"/>
              <a:cs typeface="Arial" panose="020B0604020202020204" pitchFamily="34" charset="0"/>
            </a:endParaRPr>
          </a:p>
          <a:p>
            <a:pPr fontAlgn="base">
              <a:lnSpc>
                <a:spcPct val="100000"/>
              </a:lnSpc>
              <a:spcBef>
                <a:spcPts val="600"/>
              </a:spcBef>
              <a:spcAft>
                <a:spcPts val="450"/>
              </a:spcAft>
              <a:defRPr/>
            </a:pPr>
            <a:r>
              <a:rPr lang="en-CA" altLang="en-US" sz="1600" dirty="0" smtClean="0">
                <a:latin typeface="Arial" panose="020B0604020202020204" pitchFamily="34" charset="0"/>
                <a:cs typeface="Arial" panose="020B0604020202020204" pitchFamily="34" charset="0"/>
              </a:rPr>
              <a:t>   Publication in </a:t>
            </a:r>
            <a:r>
              <a:rPr lang="en-CA" altLang="en-US" sz="1600" dirty="0">
                <a:latin typeface="Arial" panose="020B0604020202020204" pitchFamily="34" charset="0"/>
                <a:cs typeface="Arial" panose="020B0604020202020204" pitchFamily="34" charset="0"/>
              </a:rPr>
              <a:t>the Canada Gazette, Part </a:t>
            </a:r>
            <a:r>
              <a:rPr lang="en-CA" altLang="en-US" sz="1600" dirty="0" smtClean="0">
                <a:latin typeface="Arial" panose="020B0604020202020204" pitchFamily="34" charset="0"/>
                <a:cs typeface="Arial" panose="020B0604020202020204" pitchFamily="34" charset="0"/>
              </a:rPr>
              <a:t>II planned </a:t>
            </a:r>
            <a:r>
              <a:rPr lang="en-CA" altLang="en-US" sz="1600" dirty="0">
                <a:latin typeface="Arial" panose="020B0604020202020204" pitchFamily="34" charset="0"/>
                <a:cs typeface="Arial" panose="020B0604020202020204" pitchFamily="34" charset="0"/>
              </a:rPr>
              <a:t>in </a:t>
            </a:r>
            <a:r>
              <a:rPr lang="en-CA" altLang="en-US" sz="1600" dirty="0" smtClean="0">
                <a:latin typeface="Arial" panose="020B0604020202020204" pitchFamily="34" charset="0"/>
                <a:cs typeface="Arial" panose="020B0604020202020204" pitchFamily="34" charset="0"/>
              </a:rPr>
              <a:t>spring 2020.</a:t>
            </a:r>
            <a:endParaRPr lang="en-CA" altLang="en-US" sz="1600" dirty="0">
              <a:latin typeface="Arial" panose="020B0604020202020204" pitchFamily="34" charset="0"/>
              <a:cs typeface="Arial" panose="020B0604020202020204" pitchFamily="34" charset="0"/>
            </a:endParaRPr>
          </a:p>
          <a:p>
            <a:pPr marL="496491" lvl="1" indent="0">
              <a:lnSpc>
                <a:spcPct val="80000"/>
              </a:lnSpc>
              <a:spcBef>
                <a:spcPct val="0"/>
              </a:spcBef>
              <a:tabLst>
                <a:tab pos="301823" algn="l"/>
              </a:tabLst>
              <a:defRPr/>
            </a:pPr>
            <a:endParaRPr lang="en-CA" altLang="en-US" sz="1800" dirty="0">
              <a:latin typeface="Arial" panose="020B0604020202020204" pitchFamily="34" charset="0"/>
              <a:cs typeface="Arial" panose="020B0604020202020204" pitchFamily="34" charset="0"/>
            </a:endParaRPr>
          </a:p>
          <a:p>
            <a:pPr marL="0" indent="0">
              <a:buNone/>
            </a:pPr>
            <a:endParaRPr lang="fr-CA" dirty="0"/>
          </a:p>
        </p:txBody>
      </p:sp>
      <p:sp>
        <p:nvSpPr>
          <p:cNvPr id="4" name="Date Placeholder 3"/>
          <p:cNvSpPr>
            <a:spLocks noGrp="1"/>
          </p:cNvSpPr>
          <p:nvPr>
            <p:ph type="dt" sz="half" idx="10"/>
          </p:nvPr>
        </p:nvSpPr>
        <p:spPr/>
        <p:txBody>
          <a:bodyPr/>
          <a:lstStyle/>
          <a:p>
            <a:fld id="{F29DF7D7-652B-F742-ACEA-A623516F5F61}" type="datetime1">
              <a:rPr lang="en-CA" smtClean="0"/>
              <a:t>2019-11-07</a:t>
            </a:fld>
            <a:endParaRPr lang="en-CA"/>
          </a:p>
        </p:txBody>
      </p:sp>
      <p:sp>
        <p:nvSpPr>
          <p:cNvPr id="5" name="Slide Number Placeholder 4"/>
          <p:cNvSpPr>
            <a:spLocks noGrp="1"/>
          </p:cNvSpPr>
          <p:nvPr>
            <p:ph type="sldNum" sz="quarter" idx="12"/>
          </p:nvPr>
        </p:nvSpPr>
        <p:spPr/>
        <p:txBody>
          <a:bodyPr/>
          <a:lstStyle/>
          <a:p>
            <a:fld id="{A57062CF-B080-3646-86CE-F9C2886B328D}" type="slidenum">
              <a:rPr lang="en-CA" smtClean="0"/>
              <a:t>36</a:t>
            </a:fld>
            <a:endParaRPr lang="en-CA"/>
          </a:p>
        </p:txBody>
      </p:sp>
      <p:graphicFrame>
        <p:nvGraphicFramePr>
          <p:cNvPr id="6" name="Diagram 5"/>
          <p:cNvGraphicFramePr/>
          <p:nvPr>
            <p:extLst/>
          </p:nvPr>
        </p:nvGraphicFramePr>
        <p:xfrm>
          <a:off x="585683" y="861946"/>
          <a:ext cx="7768859" cy="4836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64703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027" y="307712"/>
            <a:ext cx="7886700" cy="677137"/>
          </a:xfrm>
        </p:spPr>
        <p:txBody>
          <a:bodyPr/>
          <a:lstStyle/>
          <a:p>
            <a:r>
              <a:rPr lang="fr-CA" dirty="0" err="1"/>
              <a:t>Amendments</a:t>
            </a:r>
            <a:r>
              <a:rPr lang="fr-CA" dirty="0"/>
              <a:t> in </a:t>
            </a:r>
            <a:r>
              <a:rPr lang="fr-CA" dirty="0" smtClean="0"/>
              <a:t>Progress</a:t>
            </a:r>
            <a:endParaRPr lang="fr-CA" dirty="0"/>
          </a:p>
        </p:txBody>
      </p:sp>
      <p:sp>
        <p:nvSpPr>
          <p:cNvPr id="3" name="Content Placeholder 2"/>
          <p:cNvSpPr>
            <a:spLocks noGrp="1"/>
          </p:cNvSpPr>
          <p:nvPr>
            <p:ph idx="1"/>
          </p:nvPr>
        </p:nvSpPr>
        <p:spPr>
          <a:xfrm>
            <a:off x="486027" y="979637"/>
            <a:ext cx="8001610" cy="640526"/>
          </a:xfrm>
        </p:spPr>
        <p:txBody>
          <a:bodyPr>
            <a:noAutofit/>
          </a:bodyPr>
          <a:lstStyle/>
          <a:p>
            <a:pPr marL="0" lvl="0" indent="0" fontAlgn="base">
              <a:lnSpc>
                <a:spcPct val="80000"/>
              </a:lnSpc>
              <a:spcBef>
                <a:spcPct val="0"/>
              </a:spcBef>
              <a:spcAft>
                <a:spcPts val="450"/>
              </a:spcAft>
              <a:buNone/>
              <a:defRPr/>
            </a:pPr>
            <a:r>
              <a:rPr lang="en-CA" altLang="en-US" sz="1800" i="1" dirty="0">
                <a:solidFill>
                  <a:prstClr val="black"/>
                </a:solidFill>
                <a:ea typeface="MS PGothic" panose="020B0600070205080204" pitchFamily="34" charset="-128"/>
                <a:cs typeface="Arial" panose="020B0604020202020204" pitchFamily="34" charset="0"/>
              </a:rPr>
              <a:t>Air (Part 12) and International Harmonization Updates (cont’d)</a:t>
            </a:r>
            <a:r>
              <a:rPr lang="fr-CA" altLang="en-US" sz="1800" i="1" dirty="0">
                <a:solidFill>
                  <a:prstClr val="black"/>
                </a:solidFill>
                <a:ea typeface="MS PGothic" panose="020B0600070205080204" pitchFamily="34" charset="-128"/>
                <a:cs typeface="Arial" panose="020B0604020202020204" pitchFamily="34" charset="0"/>
              </a:rPr>
              <a:t> </a:t>
            </a:r>
          </a:p>
          <a:p>
            <a:pPr marL="0" lvl="0" indent="0" fontAlgn="base">
              <a:lnSpc>
                <a:spcPct val="80000"/>
              </a:lnSpc>
              <a:spcBef>
                <a:spcPct val="0"/>
              </a:spcBef>
              <a:spcAft>
                <a:spcPts val="450"/>
              </a:spcAft>
              <a:buNone/>
              <a:defRPr/>
            </a:pPr>
            <a:endParaRPr lang="en-US" altLang="en-US" sz="1600" b="1" dirty="0" smtClean="0">
              <a:solidFill>
                <a:prstClr val="black"/>
              </a:solidFill>
              <a:ea typeface="ヒラギノ角ゴ Pro W3"/>
              <a:cs typeface="Arial" panose="020B0604020202020204" pitchFamily="34" charset="0"/>
            </a:endParaRPr>
          </a:p>
          <a:p>
            <a:pPr marL="0" lvl="0" indent="0" fontAlgn="base">
              <a:lnSpc>
                <a:spcPct val="80000"/>
              </a:lnSpc>
              <a:spcBef>
                <a:spcPct val="0"/>
              </a:spcBef>
              <a:spcAft>
                <a:spcPts val="450"/>
              </a:spcAft>
              <a:buNone/>
              <a:defRPr/>
            </a:pPr>
            <a:r>
              <a:rPr lang="en-US" altLang="en-US" sz="1600" b="1" dirty="0" smtClean="0">
                <a:solidFill>
                  <a:prstClr val="black"/>
                </a:solidFill>
                <a:ea typeface="ヒラギノ角ゴ Pro W3"/>
                <a:cs typeface="Arial" panose="020B0604020202020204" pitchFamily="34" charset="0"/>
              </a:rPr>
              <a:t>   What </a:t>
            </a:r>
            <a:r>
              <a:rPr lang="en-US" altLang="en-US" sz="1600" b="1" dirty="0">
                <a:solidFill>
                  <a:prstClr val="black"/>
                </a:solidFill>
                <a:ea typeface="ヒラギノ角ゴ Pro W3"/>
                <a:cs typeface="Arial" panose="020B0604020202020204" pitchFamily="34" charset="0"/>
              </a:rPr>
              <a:t>We Heard </a:t>
            </a:r>
            <a:r>
              <a:rPr lang="fr-CA" altLang="en-US" sz="1600" b="1" dirty="0">
                <a:solidFill>
                  <a:prstClr val="black"/>
                </a:solidFill>
                <a:ea typeface="ヒラギノ角ゴ Pro W3"/>
                <a:cs typeface="Arial" panose="020B0604020202020204" pitchFamily="34" charset="0"/>
              </a:rPr>
              <a:t>– </a:t>
            </a:r>
            <a:r>
              <a:rPr lang="fr-CA" altLang="en-US" sz="1600" b="1" dirty="0" smtClean="0">
                <a:solidFill>
                  <a:prstClr val="black"/>
                </a:solidFill>
                <a:ea typeface="ヒラギノ角ゴ Pro W3"/>
                <a:cs typeface="Arial" panose="020B0604020202020204" pitchFamily="34" charset="0"/>
              </a:rPr>
              <a:t>Proposals </a:t>
            </a:r>
            <a:r>
              <a:rPr lang="fr-CA" altLang="en-US" sz="1600" b="1" dirty="0">
                <a:solidFill>
                  <a:prstClr val="black"/>
                </a:solidFill>
                <a:ea typeface="ヒラギノ角ゴ Pro W3"/>
                <a:cs typeface="Arial" panose="020B0604020202020204" pitchFamily="34" charset="0"/>
              </a:rPr>
              <a:t>to </a:t>
            </a:r>
            <a:r>
              <a:rPr lang="fr-CA" altLang="en-US" sz="1600" b="1" dirty="0" smtClean="0">
                <a:solidFill>
                  <a:prstClr val="black"/>
                </a:solidFill>
                <a:ea typeface="ヒラギノ角ゴ Pro W3"/>
                <a:cs typeface="Arial" panose="020B0604020202020204" pitchFamily="34" charset="0"/>
              </a:rPr>
              <a:t>Align </a:t>
            </a:r>
            <a:endParaRPr lang="en-US" altLang="en-US" sz="1600" b="1" dirty="0">
              <a:solidFill>
                <a:prstClr val="black"/>
              </a:solidFill>
              <a:ea typeface="ヒラギノ角ゴ Pro W3"/>
              <a:cs typeface="Arial" panose="020B0604020202020204" pitchFamily="34" charset="0"/>
            </a:endParaRPr>
          </a:p>
        </p:txBody>
      </p:sp>
      <p:sp>
        <p:nvSpPr>
          <p:cNvPr id="4" name="Date Placeholder 3"/>
          <p:cNvSpPr>
            <a:spLocks noGrp="1"/>
          </p:cNvSpPr>
          <p:nvPr>
            <p:ph type="dt" sz="half" idx="10"/>
          </p:nvPr>
        </p:nvSpPr>
        <p:spPr/>
        <p:txBody>
          <a:bodyPr/>
          <a:lstStyle/>
          <a:p>
            <a:fld id="{F29DF7D7-652B-F742-ACEA-A623516F5F61}" type="datetime1">
              <a:rPr lang="en-CA" smtClean="0"/>
              <a:t>2019-11-07</a:t>
            </a:fld>
            <a:endParaRPr lang="en-CA"/>
          </a:p>
        </p:txBody>
      </p:sp>
      <p:sp>
        <p:nvSpPr>
          <p:cNvPr id="5" name="Slide Number Placeholder 4"/>
          <p:cNvSpPr>
            <a:spLocks noGrp="1"/>
          </p:cNvSpPr>
          <p:nvPr>
            <p:ph type="sldNum" sz="quarter" idx="12"/>
          </p:nvPr>
        </p:nvSpPr>
        <p:spPr/>
        <p:txBody>
          <a:bodyPr/>
          <a:lstStyle/>
          <a:p>
            <a:fld id="{A57062CF-B080-3646-86CE-F9C2886B328D}" type="slidenum">
              <a:rPr lang="en-CA" smtClean="0"/>
              <a:t>37</a:t>
            </a:fld>
            <a:endParaRPr lang="en-CA"/>
          </a:p>
        </p:txBody>
      </p:sp>
      <p:graphicFrame>
        <p:nvGraphicFramePr>
          <p:cNvPr id="7" name="Table 6"/>
          <p:cNvGraphicFramePr>
            <a:graphicFrameLocks noGrp="1"/>
          </p:cNvGraphicFramePr>
          <p:nvPr>
            <p:extLst/>
          </p:nvPr>
        </p:nvGraphicFramePr>
        <p:xfrm>
          <a:off x="570890" y="1922415"/>
          <a:ext cx="8292972" cy="4269774"/>
        </p:xfrm>
        <a:graphic>
          <a:graphicData uri="http://schemas.openxmlformats.org/drawingml/2006/table">
            <a:tbl>
              <a:tblPr firstRow="1" bandRow="1"/>
              <a:tblGrid>
                <a:gridCol w="3968857"/>
                <a:gridCol w="4324115"/>
              </a:tblGrid>
              <a:tr h="411384">
                <a:tc>
                  <a:txBody>
                    <a:bodyPr/>
                    <a:lstStyle>
                      <a:lvl1pPr marL="0" algn="l" defTabSz="914400" rtl="0" eaLnBrk="1" latinLnBrk="0" hangingPunct="1">
                        <a:defRPr sz="1800" b="1" kern="1200">
                          <a:solidFill>
                            <a:schemeClr val="lt1"/>
                          </a:solidFill>
                          <a:latin typeface="Times New Roman"/>
                        </a:defRPr>
                      </a:lvl1pPr>
                      <a:lvl2pPr marL="457200" algn="l" defTabSz="914400" rtl="0" eaLnBrk="1" latinLnBrk="0" hangingPunct="1">
                        <a:defRPr sz="1800" b="1" kern="1200">
                          <a:solidFill>
                            <a:schemeClr val="lt1"/>
                          </a:solidFill>
                          <a:latin typeface="Times New Roman"/>
                        </a:defRPr>
                      </a:lvl2pPr>
                      <a:lvl3pPr marL="914400" algn="l" defTabSz="914400" rtl="0" eaLnBrk="1" latinLnBrk="0" hangingPunct="1">
                        <a:defRPr sz="1800" b="1" kern="1200">
                          <a:solidFill>
                            <a:schemeClr val="lt1"/>
                          </a:solidFill>
                          <a:latin typeface="Times New Roman"/>
                        </a:defRPr>
                      </a:lvl3pPr>
                      <a:lvl4pPr marL="1371600" algn="l" defTabSz="914400" rtl="0" eaLnBrk="1" latinLnBrk="0" hangingPunct="1">
                        <a:defRPr sz="1800" b="1" kern="1200">
                          <a:solidFill>
                            <a:schemeClr val="lt1"/>
                          </a:solidFill>
                          <a:latin typeface="Times New Roman"/>
                        </a:defRPr>
                      </a:lvl4pPr>
                      <a:lvl5pPr marL="1828800" algn="l" defTabSz="914400" rtl="0" eaLnBrk="1" latinLnBrk="0" hangingPunct="1">
                        <a:defRPr sz="1800" b="1" kern="1200">
                          <a:solidFill>
                            <a:schemeClr val="lt1"/>
                          </a:solidFill>
                          <a:latin typeface="Times New Roman"/>
                        </a:defRPr>
                      </a:lvl5pPr>
                      <a:lvl6pPr marL="2286000" algn="l" defTabSz="914400" rtl="0" eaLnBrk="1" latinLnBrk="0" hangingPunct="1">
                        <a:defRPr sz="1800" b="1" kern="1200">
                          <a:solidFill>
                            <a:schemeClr val="lt1"/>
                          </a:solidFill>
                          <a:latin typeface="Times New Roman"/>
                        </a:defRPr>
                      </a:lvl6pPr>
                      <a:lvl7pPr marL="2743200" algn="l" defTabSz="914400" rtl="0" eaLnBrk="1" latinLnBrk="0" hangingPunct="1">
                        <a:defRPr sz="1800" b="1" kern="1200">
                          <a:solidFill>
                            <a:schemeClr val="lt1"/>
                          </a:solidFill>
                          <a:latin typeface="Times New Roman"/>
                        </a:defRPr>
                      </a:lvl7pPr>
                      <a:lvl8pPr marL="3200400" algn="l" defTabSz="914400" rtl="0" eaLnBrk="1" latinLnBrk="0" hangingPunct="1">
                        <a:defRPr sz="1800" b="1" kern="1200">
                          <a:solidFill>
                            <a:schemeClr val="lt1"/>
                          </a:solidFill>
                          <a:latin typeface="Times New Roman"/>
                        </a:defRPr>
                      </a:lvl8pPr>
                      <a:lvl9pPr marL="3657600" algn="l" defTabSz="914400" rtl="0" eaLnBrk="1" latinLnBrk="0" hangingPunct="1">
                        <a:defRPr sz="1800" b="1" kern="1200">
                          <a:solidFill>
                            <a:schemeClr val="lt1"/>
                          </a:solidFill>
                          <a:latin typeface="Times New Roman"/>
                        </a:defRPr>
                      </a:lvl9pPr>
                    </a:lstStyle>
                    <a:p>
                      <a:r>
                        <a:rPr lang="en-US" sz="1600" b="1" dirty="0" smtClean="0">
                          <a:latin typeface="Arial" panose="020B0604020202020204" pitchFamily="34" charset="0"/>
                          <a:cs typeface="Arial" panose="020B0604020202020204" pitchFamily="34" charset="0"/>
                        </a:rPr>
                        <a:t>Labelling and Placarding </a:t>
                      </a:r>
                      <a:endParaRPr lang="en-US" sz="16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8931D"/>
                    </a:solidFill>
                  </a:tcPr>
                </a:tc>
                <a:tc>
                  <a:txBody>
                    <a:bodyPr/>
                    <a:lstStyle>
                      <a:lvl1pPr marL="0" algn="l" defTabSz="914400" rtl="0" eaLnBrk="1" latinLnBrk="0" hangingPunct="1">
                        <a:defRPr sz="1800" b="1" kern="1200">
                          <a:solidFill>
                            <a:schemeClr val="lt1"/>
                          </a:solidFill>
                          <a:latin typeface="Times New Roman"/>
                        </a:defRPr>
                      </a:lvl1pPr>
                      <a:lvl2pPr marL="457200" algn="l" defTabSz="914400" rtl="0" eaLnBrk="1" latinLnBrk="0" hangingPunct="1">
                        <a:defRPr sz="1800" b="1" kern="1200">
                          <a:solidFill>
                            <a:schemeClr val="lt1"/>
                          </a:solidFill>
                          <a:latin typeface="Times New Roman"/>
                        </a:defRPr>
                      </a:lvl2pPr>
                      <a:lvl3pPr marL="914400" algn="l" defTabSz="914400" rtl="0" eaLnBrk="1" latinLnBrk="0" hangingPunct="1">
                        <a:defRPr sz="1800" b="1" kern="1200">
                          <a:solidFill>
                            <a:schemeClr val="lt1"/>
                          </a:solidFill>
                          <a:latin typeface="Times New Roman"/>
                        </a:defRPr>
                      </a:lvl3pPr>
                      <a:lvl4pPr marL="1371600" algn="l" defTabSz="914400" rtl="0" eaLnBrk="1" latinLnBrk="0" hangingPunct="1">
                        <a:defRPr sz="1800" b="1" kern="1200">
                          <a:solidFill>
                            <a:schemeClr val="lt1"/>
                          </a:solidFill>
                          <a:latin typeface="Times New Roman"/>
                        </a:defRPr>
                      </a:lvl4pPr>
                      <a:lvl5pPr marL="1828800" algn="l" defTabSz="914400" rtl="0" eaLnBrk="1" latinLnBrk="0" hangingPunct="1">
                        <a:defRPr sz="1800" b="1" kern="1200">
                          <a:solidFill>
                            <a:schemeClr val="lt1"/>
                          </a:solidFill>
                          <a:latin typeface="Times New Roman"/>
                        </a:defRPr>
                      </a:lvl5pPr>
                      <a:lvl6pPr marL="2286000" algn="l" defTabSz="914400" rtl="0" eaLnBrk="1" latinLnBrk="0" hangingPunct="1">
                        <a:defRPr sz="1800" b="1" kern="1200">
                          <a:solidFill>
                            <a:schemeClr val="lt1"/>
                          </a:solidFill>
                          <a:latin typeface="Times New Roman"/>
                        </a:defRPr>
                      </a:lvl6pPr>
                      <a:lvl7pPr marL="2743200" algn="l" defTabSz="914400" rtl="0" eaLnBrk="1" latinLnBrk="0" hangingPunct="1">
                        <a:defRPr sz="1800" b="1" kern="1200">
                          <a:solidFill>
                            <a:schemeClr val="lt1"/>
                          </a:solidFill>
                          <a:latin typeface="Times New Roman"/>
                        </a:defRPr>
                      </a:lvl7pPr>
                      <a:lvl8pPr marL="3200400" algn="l" defTabSz="914400" rtl="0" eaLnBrk="1" latinLnBrk="0" hangingPunct="1">
                        <a:defRPr sz="1800" b="1" kern="1200">
                          <a:solidFill>
                            <a:schemeClr val="lt1"/>
                          </a:solidFill>
                          <a:latin typeface="Times New Roman"/>
                        </a:defRPr>
                      </a:lvl8pPr>
                      <a:lvl9pPr marL="3657600" algn="l" defTabSz="914400" rtl="0" eaLnBrk="1" latinLnBrk="0" hangingPunct="1">
                        <a:defRPr sz="1800" b="1" kern="1200">
                          <a:solidFill>
                            <a:schemeClr val="lt1"/>
                          </a:solidFill>
                          <a:latin typeface="Times New Roman"/>
                        </a:defRPr>
                      </a:lvl9pPr>
                    </a:lstStyle>
                    <a:p>
                      <a:r>
                        <a:rPr lang="en-US" sz="1600" dirty="0" smtClean="0">
                          <a:latin typeface="Arial" panose="020B0604020202020204" pitchFamily="34" charset="0"/>
                          <a:cs typeface="Arial" panose="020B0604020202020204" pitchFamily="34" charset="0"/>
                        </a:rPr>
                        <a:t>Regulatory</a:t>
                      </a:r>
                      <a:r>
                        <a:rPr lang="en-US" sz="1600" baseline="0" dirty="0" smtClean="0">
                          <a:latin typeface="Arial" panose="020B0604020202020204" pitchFamily="34" charset="0"/>
                          <a:cs typeface="Arial" panose="020B0604020202020204" pitchFamily="34" charset="0"/>
                        </a:rPr>
                        <a:t> Cooperation Council</a:t>
                      </a:r>
                      <a:endParaRPr lang="en-US" sz="1600"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8931D"/>
                    </a:solidFill>
                  </a:tcPr>
                </a:tc>
              </a:tr>
              <a:tr h="742167">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lvl="0"/>
                      <a:r>
                        <a:rPr lang="en-US" sz="1400" kern="1200" dirty="0" smtClean="0">
                          <a:solidFill>
                            <a:schemeClr val="dk1"/>
                          </a:solidFill>
                          <a:effectLst/>
                          <a:latin typeface="Arial" panose="020B0604020202020204" pitchFamily="34" charset="0"/>
                          <a:ea typeface="+mn-ea"/>
                          <a:cs typeface="Arial" panose="020B0604020202020204" pitchFamily="34" charset="0"/>
                        </a:rPr>
                        <a:t>1. Allow the display of text on labels and placards.</a:t>
                      </a:r>
                    </a:p>
                    <a:p>
                      <a:r>
                        <a:rPr lang="en-US" sz="1400" b="1" kern="1200" dirty="0" smtClean="0">
                          <a:solidFill>
                            <a:schemeClr val="dk1"/>
                          </a:solidFill>
                          <a:effectLst/>
                          <a:latin typeface="Arial" panose="020B0604020202020204" pitchFamily="34" charset="0"/>
                          <a:ea typeface="+mn-ea"/>
                          <a:cs typeface="Arial" panose="020B0604020202020204" pitchFamily="34" charset="0"/>
                        </a:rPr>
                        <a:t>Feedback</a:t>
                      </a:r>
                      <a:r>
                        <a:rPr lang="en-US" sz="1400" b="1" kern="1200" baseline="0" dirty="0" smtClean="0">
                          <a:solidFill>
                            <a:schemeClr val="dk1"/>
                          </a:solidFill>
                          <a:effectLst/>
                          <a:latin typeface="Arial" panose="020B0604020202020204" pitchFamily="34" charset="0"/>
                          <a:ea typeface="+mn-ea"/>
                          <a:cs typeface="Arial" panose="020B0604020202020204" pitchFamily="34" charset="0"/>
                        </a:rPr>
                        <a:t> -</a:t>
                      </a:r>
                      <a:r>
                        <a:rPr lang="en-US" sz="1400" b="1" kern="1200" dirty="0" smtClean="0">
                          <a:solidFill>
                            <a:schemeClr val="dk1"/>
                          </a:solidFill>
                          <a:effectLst/>
                          <a:latin typeface="Arial" panose="020B0604020202020204" pitchFamily="34" charset="0"/>
                          <a:ea typeface="+mn-ea"/>
                          <a:cs typeface="Arial" panose="020B0604020202020204" pitchFamily="34" charset="0"/>
                        </a:rPr>
                        <a:t> 75% in </a:t>
                      </a:r>
                      <a:r>
                        <a:rPr lang="en-US" sz="1400" b="1" kern="1200" dirty="0" err="1" smtClean="0">
                          <a:solidFill>
                            <a:schemeClr val="dk1"/>
                          </a:solidFill>
                          <a:effectLst/>
                          <a:latin typeface="Arial" panose="020B0604020202020204" pitchFamily="34" charset="0"/>
                          <a:ea typeface="+mn-ea"/>
                          <a:cs typeface="Arial" panose="020B0604020202020204" pitchFamily="34" charset="0"/>
                        </a:rPr>
                        <a:t>favour</a:t>
                      </a:r>
                      <a:endParaRPr lang="en-US" sz="1400" b="1" dirty="0">
                        <a:latin typeface="Arial" panose="020B0604020202020204" pitchFamily="34" charset="0"/>
                        <a:cs typeface="Arial" panose="020B060402020202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marL="0" marR="0" lvl="0" indent="0" algn="l" defTabSz="914400" rtl="0" eaLnBrk="1" fontAlgn="auto" latinLnBrk="0" hangingPunct="1">
                        <a:lnSpc>
                          <a:spcPct val="107000"/>
                        </a:lnSpc>
                        <a:spcBef>
                          <a:spcPts val="600"/>
                        </a:spcBef>
                        <a:spcAft>
                          <a:spcPts val="600"/>
                        </a:spcAft>
                        <a:buClrTx/>
                        <a:buSzTx/>
                        <a:buFont typeface="+mj-lt"/>
                        <a:buNone/>
                        <a:tabLst/>
                        <a:defRPr/>
                      </a:pPr>
                      <a:r>
                        <a:rPr lang="en-US" sz="1400" kern="1200" dirty="0" smtClean="0">
                          <a:solidFill>
                            <a:schemeClr val="dk1"/>
                          </a:solidFill>
                          <a:effectLst/>
                          <a:latin typeface="+mn-lt"/>
                          <a:ea typeface="+mn-ea"/>
                          <a:cs typeface="Helvetica" panose="020B0604020202020204" pitchFamily="34" charset="0"/>
                        </a:rPr>
                        <a:t>1. Reciprocity for transportation by Road and Rail.</a:t>
                      </a:r>
                    </a:p>
                    <a:p>
                      <a:pPr marL="0" marR="0" lvl="0" indent="0" algn="l" defTabSz="914400" rtl="0" eaLnBrk="1" latinLnBrk="0" hangingPunct="1">
                        <a:lnSpc>
                          <a:spcPct val="107000"/>
                        </a:lnSpc>
                        <a:spcBef>
                          <a:spcPts val="600"/>
                        </a:spcBef>
                        <a:spcAft>
                          <a:spcPts val="600"/>
                        </a:spcAft>
                        <a:buFont typeface="+mj-lt"/>
                        <a:buNone/>
                      </a:pPr>
                      <a:r>
                        <a:rPr lang="en-US" sz="1400" b="1" kern="1200" dirty="0" smtClean="0">
                          <a:solidFill>
                            <a:schemeClr val="dk1"/>
                          </a:solidFill>
                          <a:effectLst/>
                          <a:latin typeface="Arial" panose="020B0604020202020204" pitchFamily="34" charset="0"/>
                          <a:ea typeface="+mn-ea"/>
                          <a:cs typeface="Arial" panose="020B0604020202020204" pitchFamily="34" charset="0"/>
                        </a:rPr>
                        <a:t>Feedback – 75% in </a:t>
                      </a:r>
                      <a:r>
                        <a:rPr lang="en-US" sz="1400" b="1" kern="1200" dirty="0" err="1" smtClean="0">
                          <a:solidFill>
                            <a:schemeClr val="dk1"/>
                          </a:solidFill>
                          <a:effectLst/>
                          <a:latin typeface="Arial" panose="020B0604020202020204" pitchFamily="34" charset="0"/>
                          <a:ea typeface="+mn-ea"/>
                          <a:cs typeface="Arial" panose="020B0604020202020204" pitchFamily="34" charset="0"/>
                        </a:rPr>
                        <a:t>favour</a:t>
                      </a:r>
                      <a:endParaRPr lang="en-US" sz="1400" b="1" kern="1200" dirty="0">
                        <a:solidFill>
                          <a:schemeClr val="dk1"/>
                        </a:solidFill>
                        <a:effectLst/>
                        <a:latin typeface="Arial" panose="020B0604020202020204" pitchFamily="34" charset="0"/>
                        <a:ea typeface="+mn-ea"/>
                        <a:cs typeface="Arial" panose="020B060402020202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1033411">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lvl="0"/>
                      <a:r>
                        <a:rPr lang="en-US" sz="1400" kern="1200" dirty="0" smtClean="0">
                          <a:solidFill>
                            <a:schemeClr val="dk1"/>
                          </a:solidFill>
                          <a:effectLst/>
                          <a:latin typeface="Arial" panose="020B0604020202020204" pitchFamily="34" charset="0"/>
                          <a:ea typeface="+mn-ea"/>
                          <a:cs typeface="Arial" panose="020B0604020202020204" pitchFamily="34" charset="0"/>
                        </a:rPr>
                        <a:t>2. Introduce more labelling and placarding options for oxidizing gases to align with the UN Recommendations and the 49 CFR. </a:t>
                      </a:r>
                    </a:p>
                    <a:p>
                      <a:r>
                        <a:rPr lang="en-US" sz="1400" b="1" kern="1200" dirty="0" smtClean="0">
                          <a:solidFill>
                            <a:schemeClr val="dk1"/>
                          </a:solidFill>
                          <a:effectLst/>
                          <a:latin typeface="Arial" panose="020B0604020202020204" pitchFamily="34" charset="0"/>
                          <a:ea typeface="+mn-ea"/>
                          <a:cs typeface="Arial" panose="020B0604020202020204" pitchFamily="34" charset="0"/>
                        </a:rPr>
                        <a:t>Feedback - 83% in </a:t>
                      </a:r>
                      <a:r>
                        <a:rPr lang="en-US" sz="1400" b="1" kern="1200" dirty="0" err="1" smtClean="0">
                          <a:solidFill>
                            <a:schemeClr val="dk1"/>
                          </a:solidFill>
                          <a:effectLst/>
                          <a:latin typeface="Arial" panose="020B0604020202020204" pitchFamily="34" charset="0"/>
                          <a:ea typeface="+mn-ea"/>
                          <a:cs typeface="Arial" panose="020B0604020202020204" pitchFamily="34" charset="0"/>
                        </a:rPr>
                        <a:t>favour</a:t>
                      </a:r>
                      <a:endParaRPr lang="en-US" sz="1400" b="1" dirty="0">
                        <a:latin typeface="Arial" panose="020B0604020202020204" pitchFamily="34" charset="0"/>
                        <a:cs typeface="Arial" panose="020B0604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8931D">
                        <a:tint val="20000"/>
                      </a:srgbClr>
                    </a:solidFill>
                  </a:tcP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lvl="0"/>
                      <a:r>
                        <a:rPr lang="en-US" sz="1400" i="1" kern="1200" dirty="0" smtClean="0">
                          <a:solidFill>
                            <a:schemeClr val="dk1"/>
                          </a:solidFill>
                          <a:effectLst/>
                          <a:latin typeface="+mn-lt"/>
                          <a:ea typeface="+mn-ea"/>
                          <a:cs typeface="Helvetica" panose="020B0604020202020204" pitchFamily="34" charset="0"/>
                        </a:rPr>
                        <a:t>2. Small Quantities Exemption</a:t>
                      </a:r>
                      <a:r>
                        <a:rPr lang="en-US" sz="1400" kern="1200" dirty="0" smtClean="0">
                          <a:solidFill>
                            <a:schemeClr val="dk1"/>
                          </a:solidFill>
                          <a:effectLst/>
                          <a:latin typeface="+mn-lt"/>
                          <a:ea typeface="+mn-ea"/>
                          <a:cs typeface="Helvetica" panose="020B0604020202020204" pitchFamily="34" charset="0"/>
                        </a:rPr>
                        <a:t> by highway or rail. </a:t>
                      </a:r>
                    </a:p>
                    <a:p>
                      <a:pPr lvl="0"/>
                      <a:endParaRPr lang="en-US" sz="1400" kern="1200" dirty="0" smtClean="0">
                        <a:solidFill>
                          <a:schemeClr val="dk1"/>
                        </a:solidFill>
                        <a:effectLst/>
                        <a:latin typeface="+mn-lt"/>
                        <a:ea typeface="+mn-ea"/>
                        <a:cs typeface="Helvetica" panose="020B0604020202020204" pitchFamily="34" charset="0"/>
                      </a:endParaRPr>
                    </a:p>
                    <a:p>
                      <a:r>
                        <a:rPr lang="en-US" sz="1400" b="1" kern="1200" dirty="0" smtClean="0">
                          <a:solidFill>
                            <a:schemeClr val="dk1"/>
                          </a:solidFill>
                          <a:effectLst/>
                          <a:latin typeface="+mn-lt"/>
                          <a:ea typeface="+mn-ea"/>
                          <a:cs typeface="Helvetica" panose="020B0604020202020204" pitchFamily="34" charset="0"/>
                        </a:rPr>
                        <a:t>Feedback - </a:t>
                      </a:r>
                      <a:r>
                        <a:rPr lang="en-US" sz="1400" kern="1200" dirty="0" smtClean="0">
                          <a:solidFill>
                            <a:schemeClr val="dk1"/>
                          </a:solidFill>
                          <a:effectLst/>
                          <a:latin typeface="+mn-lt"/>
                          <a:ea typeface="+mn-ea"/>
                          <a:cs typeface="Helvetica" panose="020B0604020202020204" pitchFamily="34" charset="0"/>
                        </a:rPr>
                        <a:t>Lack of consensus (50%-50%)</a:t>
                      </a:r>
                    </a:p>
                    <a:p>
                      <a:pPr lvl="0"/>
                      <a:endParaRPr lang="en-US" sz="1600" kern="1200" dirty="0">
                        <a:solidFill>
                          <a:schemeClr val="dk1"/>
                        </a:solidFill>
                        <a:effectLst/>
                        <a:latin typeface="+mn-lt"/>
                        <a:ea typeface="+mn-ea"/>
                        <a:cs typeface="Helvetica" panose="020B0604020202020204"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8931D">
                        <a:tint val="20000"/>
                      </a:srgbClr>
                    </a:solidFill>
                  </a:tcPr>
                </a:tc>
              </a:tr>
              <a:tr h="1131728">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lvl="0"/>
                      <a:r>
                        <a:rPr lang="en-US" sz="1400" kern="1200" dirty="0" smtClean="0">
                          <a:solidFill>
                            <a:schemeClr val="dk1"/>
                          </a:solidFill>
                          <a:effectLst/>
                          <a:latin typeface="Arial" panose="020B0604020202020204" pitchFamily="34" charset="0"/>
                          <a:ea typeface="+mn-ea"/>
                          <a:cs typeface="Arial" panose="020B0604020202020204" pitchFamily="34" charset="0"/>
                        </a:rPr>
                        <a:t>3. Allow the display of labels and placards for Class 2.3 and Class 6.1 except for</a:t>
                      </a:r>
                      <a:r>
                        <a:rPr lang="en-US" sz="1400" i="1" kern="1200" dirty="0" smtClean="0">
                          <a:solidFill>
                            <a:schemeClr val="dk1"/>
                          </a:solidFill>
                          <a:effectLst/>
                          <a:latin typeface="Arial" panose="020B0604020202020204" pitchFamily="34" charset="0"/>
                          <a:ea typeface="+mn-ea"/>
                          <a:cs typeface="Arial" panose="020B0604020202020204" pitchFamily="34" charset="0"/>
                        </a:rPr>
                        <a:t> Anhydrous Ammonia.</a:t>
                      </a:r>
                    </a:p>
                    <a:p>
                      <a:pPr lvl="0"/>
                      <a:endParaRPr lang="en-US" sz="1400" kern="1200" dirty="0" smtClean="0">
                        <a:solidFill>
                          <a:schemeClr val="dk1"/>
                        </a:solidFill>
                        <a:effectLst/>
                        <a:latin typeface="Arial" panose="020B0604020202020204" pitchFamily="34" charset="0"/>
                        <a:ea typeface="+mn-ea"/>
                        <a:cs typeface="Arial" panose="020B0604020202020204" pitchFamily="34" charset="0"/>
                      </a:endParaRPr>
                    </a:p>
                    <a:p>
                      <a:r>
                        <a:rPr lang="en-US" sz="1400" b="1" kern="1200" dirty="0" smtClean="0">
                          <a:solidFill>
                            <a:schemeClr val="dk1"/>
                          </a:solidFill>
                          <a:effectLst/>
                          <a:latin typeface="Arial" panose="020B0604020202020204" pitchFamily="34" charset="0"/>
                          <a:ea typeface="+mn-ea"/>
                          <a:cs typeface="Arial" panose="020B0604020202020204" pitchFamily="34" charset="0"/>
                        </a:rPr>
                        <a:t>Feedback - </a:t>
                      </a:r>
                      <a:r>
                        <a:rPr lang="en-US" sz="1400" kern="1200" dirty="0" smtClean="0">
                          <a:solidFill>
                            <a:schemeClr val="dk1"/>
                          </a:solidFill>
                          <a:effectLst/>
                          <a:latin typeface="Arial" panose="020B0604020202020204" pitchFamily="34" charset="0"/>
                          <a:ea typeface="+mn-ea"/>
                          <a:cs typeface="Arial" panose="020B0604020202020204" pitchFamily="34" charset="0"/>
                        </a:rPr>
                        <a:t>73% in </a:t>
                      </a:r>
                      <a:r>
                        <a:rPr lang="en-US" sz="1400" kern="1200" dirty="0" err="1" smtClean="0">
                          <a:solidFill>
                            <a:schemeClr val="dk1"/>
                          </a:solidFill>
                          <a:effectLst/>
                          <a:latin typeface="Arial" panose="020B0604020202020204" pitchFamily="34" charset="0"/>
                          <a:ea typeface="+mn-ea"/>
                          <a:cs typeface="Arial" panose="020B0604020202020204" pitchFamily="34" charset="0"/>
                        </a:rPr>
                        <a:t>favour</a:t>
                      </a:r>
                      <a:r>
                        <a:rPr lang="en-US" sz="1400" kern="1200" dirty="0" smtClean="0">
                          <a:solidFill>
                            <a:schemeClr val="dk1"/>
                          </a:solidFill>
                          <a:effectLst/>
                          <a:latin typeface="Arial" panose="020B0604020202020204" pitchFamily="34" charset="0"/>
                          <a:ea typeface="+mn-ea"/>
                          <a:cs typeface="Arial" panose="020B0604020202020204" pitchFamily="34" charset="0"/>
                        </a:rPr>
                        <a:t> </a:t>
                      </a:r>
                      <a:endParaRPr lang="en-US" sz="1400" kern="1200" dirty="0">
                        <a:solidFill>
                          <a:schemeClr val="dk1"/>
                        </a:solidFill>
                        <a:effectLst/>
                        <a:latin typeface="Arial" panose="020B0604020202020204" pitchFamily="34" charset="0"/>
                        <a:ea typeface="+mn-ea"/>
                        <a:cs typeface="Arial" panose="020B0604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lvl="0"/>
                      <a:endParaRPr lang="en-US" sz="1600" kern="1200" dirty="0">
                        <a:solidFill>
                          <a:schemeClr val="dk1"/>
                        </a:solidFill>
                        <a:effectLst/>
                        <a:latin typeface="+mn-lt"/>
                        <a:ea typeface="+mn-ea"/>
                        <a:cs typeface="Helvetica" panose="020B0604020202020204" pitchFamily="34" charset="0"/>
                      </a:endParaRPr>
                    </a:p>
                  </a:txBody>
                  <a:tcPr marL="68580" marR="68580" marT="0" marB="0">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r>
              <a:tr h="924572">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marL="0" marR="0" lvl="0" indent="0">
                        <a:lnSpc>
                          <a:spcPct val="107000"/>
                        </a:lnSpc>
                        <a:spcBef>
                          <a:spcPts val="600"/>
                        </a:spcBef>
                        <a:spcAft>
                          <a:spcPts val="600"/>
                        </a:spcAft>
                        <a:buFont typeface="+mj-lt"/>
                        <a:buNone/>
                      </a:pPr>
                      <a:r>
                        <a:rPr lang="en-US" sz="1400" dirty="0" smtClean="0">
                          <a:effectLst/>
                          <a:latin typeface="Arial" panose="020B0604020202020204" pitchFamily="34" charset="0"/>
                          <a:ea typeface="Calibri" panose="020F0502020204030204" pitchFamily="34" charset="0"/>
                          <a:cs typeface="Arial" panose="020B0604020202020204" pitchFamily="34" charset="0"/>
                        </a:rPr>
                        <a:t>4. Allow the display of markings on an empty means of containment.</a:t>
                      </a:r>
                    </a:p>
                    <a:p>
                      <a:pPr marL="0" marR="0" lvl="0" indent="0">
                        <a:lnSpc>
                          <a:spcPct val="107000"/>
                        </a:lnSpc>
                        <a:spcBef>
                          <a:spcPts val="600"/>
                        </a:spcBef>
                        <a:spcAft>
                          <a:spcPts val="600"/>
                        </a:spcAft>
                        <a:buFont typeface="+mj-lt"/>
                        <a:buNone/>
                      </a:pPr>
                      <a:r>
                        <a:rPr lang="en-US" sz="1400" b="1" dirty="0" smtClean="0">
                          <a:effectLst/>
                          <a:latin typeface="Arial" panose="020B0604020202020204" pitchFamily="34" charset="0"/>
                          <a:ea typeface="Calibri" panose="020F0502020204030204" pitchFamily="34" charset="0"/>
                          <a:cs typeface="Arial" panose="020B0604020202020204" pitchFamily="34" charset="0"/>
                        </a:rPr>
                        <a:t>Feedback - </a:t>
                      </a:r>
                      <a:r>
                        <a:rPr lang="en-US" sz="1400" dirty="0" smtClean="0">
                          <a:effectLst/>
                          <a:latin typeface="Arial" panose="020B0604020202020204" pitchFamily="34" charset="0"/>
                          <a:ea typeface="Calibri" panose="020F0502020204030204" pitchFamily="34" charset="0"/>
                          <a:cs typeface="Arial" panose="020B0604020202020204" pitchFamily="34" charset="0"/>
                        </a:rPr>
                        <a:t>69% in </a:t>
                      </a:r>
                      <a:r>
                        <a:rPr lang="en-US" sz="1400" dirty="0" err="1" smtClean="0">
                          <a:effectLst/>
                          <a:latin typeface="Arial" panose="020B0604020202020204" pitchFamily="34" charset="0"/>
                          <a:ea typeface="Calibri" panose="020F0502020204030204" pitchFamily="34" charset="0"/>
                          <a:cs typeface="Arial" panose="020B0604020202020204" pitchFamily="34" charset="0"/>
                        </a:rPr>
                        <a:t>favour</a:t>
                      </a:r>
                      <a:r>
                        <a:rPr lang="en-US" sz="1400" dirty="0" smtClean="0">
                          <a:effectLst/>
                          <a:latin typeface="Arial" panose="020B0604020202020204" pitchFamily="34" charset="0"/>
                          <a:ea typeface="Calibri" panose="020F0502020204030204" pitchFamily="34" charset="0"/>
                          <a:cs typeface="Arial" panose="020B0604020202020204" pitchFamily="34" charset="0"/>
                        </a:rPr>
                        <a:t> </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8931D">
                        <a:tint val="20000"/>
                      </a:srgbClr>
                    </a:solidFill>
                  </a:tcPr>
                </a:tc>
                <a:tc>
                  <a:txBody>
                    <a:bodyPr/>
                    <a:lstStyle/>
                    <a:p>
                      <a:endParaRPr lang="en-US" sz="1400" dirty="0">
                        <a:latin typeface="+mn-lt"/>
                        <a:cs typeface="Helvetica" panose="020B0604020202020204" pitchFamily="34" charset="0"/>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F8931D">
                        <a:tint val="20000"/>
                      </a:srgbClr>
                    </a:solidFill>
                  </a:tcPr>
                </a:tc>
              </a:tr>
            </a:tbl>
          </a:graphicData>
        </a:graphic>
      </p:graphicFrame>
      <p:pic>
        <p:nvPicPr>
          <p:cNvPr id="8"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22829" y="1374872"/>
            <a:ext cx="933283" cy="490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ight Arrow 9"/>
          <p:cNvSpPr/>
          <p:nvPr/>
        </p:nvSpPr>
        <p:spPr>
          <a:xfrm>
            <a:off x="6428948" y="1556976"/>
            <a:ext cx="436562" cy="142875"/>
          </a:xfrm>
          <a:prstGeom prst="rightArrow">
            <a:avLst/>
          </a:prstGeom>
          <a:gradFill rotWithShape="1">
            <a:gsLst>
              <a:gs pos="0">
                <a:sysClr val="windowText" lastClr="000000">
                  <a:tint val="100000"/>
                  <a:shade val="100000"/>
                  <a:satMod val="130000"/>
                </a:sysClr>
              </a:gs>
              <a:gs pos="100000">
                <a:sysClr val="windowText" lastClr="000000">
                  <a:tint val="50000"/>
                  <a:shade val="100000"/>
                  <a:satMod val="350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a:ea typeface="+mn-ea"/>
              <a:cs typeface="+mn-cs"/>
            </a:endParaRPr>
          </a:p>
        </p:txBody>
      </p:sp>
      <p:pic>
        <p:nvPicPr>
          <p:cNvPr id="11"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69129" y="1356371"/>
            <a:ext cx="842116" cy="527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87539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Regulatory </a:t>
            </a:r>
            <a:r>
              <a:rPr lang="en-US" dirty="0" smtClean="0"/>
              <a:t>Sandbox</a:t>
            </a:r>
            <a:r>
              <a:rPr lang="en-US" dirty="0"/>
              <a:t>: </a:t>
            </a:r>
            <a:r>
              <a:rPr lang="en-US" dirty="0" smtClean="0"/>
              <a:t>Electronic Shipping Documents</a:t>
            </a:r>
            <a:endParaRPr lang="fr-CA" dirty="0"/>
          </a:p>
        </p:txBody>
      </p:sp>
      <p:sp>
        <p:nvSpPr>
          <p:cNvPr id="4" name="Date Placeholder 3"/>
          <p:cNvSpPr>
            <a:spLocks noGrp="1"/>
          </p:cNvSpPr>
          <p:nvPr>
            <p:ph type="dt" sz="half" idx="10"/>
          </p:nvPr>
        </p:nvSpPr>
        <p:spPr/>
        <p:txBody>
          <a:bodyPr/>
          <a:lstStyle/>
          <a:p>
            <a:fld id="{F29DF7D7-652B-F742-ACEA-A623516F5F61}" type="datetime1">
              <a:rPr lang="en-CA" smtClean="0"/>
              <a:t>2019-11-07</a:t>
            </a:fld>
            <a:endParaRPr lang="en-CA"/>
          </a:p>
        </p:txBody>
      </p:sp>
      <p:sp>
        <p:nvSpPr>
          <p:cNvPr id="5" name="Slide Number Placeholder 4"/>
          <p:cNvSpPr>
            <a:spLocks noGrp="1"/>
          </p:cNvSpPr>
          <p:nvPr>
            <p:ph type="sldNum" sz="quarter" idx="12"/>
          </p:nvPr>
        </p:nvSpPr>
        <p:spPr/>
        <p:txBody>
          <a:bodyPr/>
          <a:lstStyle/>
          <a:p>
            <a:fld id="{A57062CF-B080-3646-86CE-F9C2886B328D}" type="slidenum">
              <a:rPr lang="en-CA" smtClean="0"/>
              <a:t>38</a:t>
            </a:fld>
            <a:endParaRPr lang="en-CA"/>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83703"/>
            <a:ext cx="9144000" cy="152851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89004" y="3786226"/>
            <a:ext cx="1662136" cy="1662136"/>
          </a:xfrm>
          <a:prstGeom prst="rect">
            <a:avLst/>
          </a:prstGeom>
        </p:spPr>
      </p:pic>
      <p:sp>
        <p:nvSpPr>
          <p:cNvPr id="8" name="TextBox 7"/>
          <p:cNvSpPr txBox="1"/>
          <p:nvPr/>
        </p:nvSpPr>
        <p:spPr>
          <a:xfrm>
            <a:off x="2347274" y="4087306"/>
            <a:ext cx="2281876" cy="1015663"/>
          </a:xfrm>
          <a:prstGeom prst="rect">
            <a:avLst/>
          </a:prstGeom>
          <a:noFill/>
        </p:spPr>
        <p:txBody>
          <a:bodyPr wrap="square" rtlCol="0">
            <a:spAutoFit/>
          </a:bodyPr>
          <a:lstStyle/>
          <a:p>
            <a:r>
              <a:rPr lang="fr-CA" sz="2000" dirty="0" err="1" smtClean="0"/>
              <a:t>Collect</a:t>
            </a:r>
            <a:r>
              <a:rPr lang="fr-CA" sz="2000" dirty="0" smtClean="0"/>
              <a:t> data to </a:t>
            </a:r>
            <a:r>
              <a:rPr lang="fr-CA" sz="2000" dirty="0" err="1" smtClean="0"/>
              <a:t>inform</a:t>
            </a:r>
            <a:r>
              <a:rPr lang="fr-CA" sz="2000" dirty="0" smtClean="0"/>
              <a:t> future </a:t>
            </a:r>
            <a:r>
              <a:rPr lang="fr-CA" sz="2000" dirty="0" err="1" smtClean="0"/>
              <a:t>regulatory</a:t>
            </a:r>
            <a:r>
              <a:rPr lang="fr-CA" sz="2000" dirty="0" smtClean="0"/>
              <a:t> </a:t>
            </a:r>
            <a:r>
              <a:rPr lang="fr-CA" sz="2000" dirty="0" err="1" smtClean="0"/>
              <a:t>policies</a:t>
            </a:r>
            <a:endParaRPr lang="fr-CA" sz="2000" dirty="0"/>
          </a:p>
        </p:txBody>
      </p:sp>
      <p:sp>
        <p:nvSpPr>
          <p:cNvPr id="9" name="TextBox 8"/>
          <p:cNvSpPr txBox="1"/>
          <p:nvPr/>
        </p:nvSpPr>
        <p:spPr>
          <a:xfrm>
            <a:off x="6181408" y="3187897"/>
            <a:ext cx="2333942" cy="461665"/>
          </a:xfrm>
          <a:prstGeom prst="rect">
            <a:avLst/>
          </a:prstGeom>
          <a:noFill/>
        </p:spPr>
        <p:txBody>
          <a:bodyPr wrap="square" rtlCol="0">
            <a:spAutoFit/>
          </a:bodyPr>
          <a:lstStyle/>
          <a:p>
            <a:r>
              <a:rPr lang="fr-CA" sz="2400" b="1" dirty="0" smtClean="0"/>
              <a:t>Objectives</a:t>
            </a:r>
            <a:endParaRPr lang="fr-CA" sz="2400" b="1" dirty="0"/>
          </a:p>
        </p:txBody>
      </p:sp>
      <p:sp>
        <p:nvSpPr>
          <p:cNvPr id="10" name="Rectangle 9">
            <a:extLst>
              <a:ext uri="{FF2B5EF4-FFF2-40B4-BE49-F238E27FC236}">
                <a16:creationId xmlns="" xmlns:a16="http://schemas.microsoft.com/office/drawing/2014/main" id="{84D0C7B9-34FB-4AD0-9B1C-7BA710A9DB01}"/>
              </a:ext>
            </a:extLst>
          </p:cNvPr>
          <p:cNvSpPr/>
          <p:nvPr/>
        </p:nvSpPr>
        <p:spPr>
          <a:xfrm>
            <a:off x="5272650" y="3695209"/>
            <a:ext cx="573441" cy="612170"/>
          </a:xfrm>
          <a:prstGeom prst="rect">
            <a:avLst/>
          </a:prstGeom>
          <a:solidFill>
            <a:srgbClr val="7A8C8E"/>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ko-KR" altLang="en-US" sz="2025" kern="0" dirty="0">
              <a:solidFill>
                <a:prstClr val="white"/>
              </a:solidFill>
              <a:latin typeface="Calibri" panose="020F0502020204030204"/>
              <a:ea typeface="맑은 고딕" panose="020B0503020000020004" pitchFamily="34" charset="-127"/>
            </a:endParaRPr>
          </a:p>
        </p:txBody>
      </p:sp>
      <p:sp>
        <p:nvSpPr>
          <p:cNvPr id="11" name="Right Arrow 10"/>
          <p:cNvSpPr/>
          <p:nvPr/>
        </p:nvSpPr>
        <p:spPr>
          <a:xfrm rot="10800000">
            <a:off x="5429068" y="3842448"/>
            <a:ext cx="260604" cy="258611"/>
          </a:xfrm>
          <a:prstGeom prst="rightArrow">
            <a:avLst/>
          </a:prstGeom>
          <a:solidFill>
            <a:sysClr val="window" lastClr="FFFFFF"/>
          </a:solidFill>
          <a:ln w="9525"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imes New Roman"/>
              <a:ea typeface="+mn-ea"/>
              <a:cs typeface="+mn-cs"/>
            </a:endParaRPr>
          </a:p>
        </p:txBody>
      </p:sp>
      <p:sp>
        <p:nvSpPr>
          <p:cNvPr id="12" name="Rectangle 11">
            <a:extLst>
              <a:ext uri="{FF2B5EF4-FFF2-40B4-BE49-F238E27FC236}">
                <a16:creationId xmlns="" xmlns:a16="http://schemas.microsoft.com/office/drawing/2014/main" id="{768DA7A9-E09C-4962-A3AA-8DADA617E050}"/>
              </a:ext>
            </a:extLst>
          </p:cNvPr>
          <p:cNvSpPr/>
          <p:nvPr/>
        </p:nvSpPr>
        <p:spPr>
          <a:xfrm>
            <a:off x="5292014" y="4614415"/>
            <a:ext cx="573441" cy="526911"/>
          </a:xfrm>
          <a:prstGeom prst="rect">
            <a:avLst/>
          </a:prstGeom>
          <a:solidFill>
            <a:srgbClr val="75BDA7"/>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ko-KR" altLang="en-US" sz="2025" kern="0">
              <a:solidFill>
                <a:prstClr val="black">
                  <a:lumMod val="75000"/>
                  <a:lumOff val="25000"/>
                </a:prstClr>
              </a:solidFill>
              <a:latin typeface="Calibri" panose="020F0502020204030204"/>
              <a:ea typeface="맑은 고딕" panose="020B0503020000020004" pitchFamily="34" charset="-127"/>
            </a:endParaRPr>
          </a:p>
        </p:txBody>
      </p:sp>
      <p:sp>
        <p:nvSpPr>
          <p:cNvPr id="13" name="Right Arrow 12"/>
          <p:cNvSpPr/>
          <p:nvPr/>
        </p:nvSpPr>
        <p:spPr>
          <a:xfrm rot="10800000">
            <a:off x="5448432" y="4742177"/>
            <a:ext cx="260604" cy="258611"/>
          </a:xfrm>
          <a:prstGeom prst="rightArrow">
            <a:avLst/>
          </a:prstGeom>
          <a:solidFill>
            <a:sysClr val="window" lastClr="FFFFFF"/>
          </a:solidFill>
          <a:ln w="9525"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imes New Roman"/>
              <a:ea typeface="+mn-ea"/>
              <a:cs typeface="+mn-cs"/>
            </a:endParaRPr>
          </a:p>
        </p:txBody>
      </p:sp>
      <p:sp>
        <p:nvSpPr>
          <p:cNvPr id="14" name="Rectangle 13">
            <a:extLst>
              <a:ext uri="{FF2B5EF4-FFF2-40B4-BE49-F238E27FC236}">
                <a16:creationId xmlns="" xmlns:a16="http://schemas.microsoft.com/office/drawing/2014/main" id="{D9A1AB5D-9753-484F-ADA3-8EF747983A4B}"/>
              </a:ext>
            </a:extLst>
          </p:cNvPr>
          <p:cNvSpPr/>
          <p:nvPr/>
        </p:nvSpPr>
        <p:spPr>
          <a:xfrm>
            <a:off x="5272650" y="5448362"/>
            <a:ext cx="612170" cy="612170"/>
          </a:xfrm>
          <a:prstGeom prst="rect">
            <a:avLst/>
          </a:prstGeom>
          <a:solidFill>
            <a:srgbClr val="58B6C0"/>
          </a:solidFill>
          <a:ln w="127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ko-KR" altLang="en-US" sz="2025" kern="0">
              <a:solidFill>
                <a:prstClr val="black">
                  <a:lumMod val="75000"/>
                  <a:lumOff val="25000"/>
                </a:prstClr>
              </a:solidFill>
              <a:latin typeface="Calibri" panose="020F0502020204030204"/>
              <a:ea typeface="맑은 고딕" panose="020B0503020000020004" pitchFamily="34" charset="-127"/>
            </a:endParaRPr>
          </a:p>
        </p:txBody>
      </p:sp>
      <p:sp>
        <p:nvSpPr>
          <p:cNvPr id="15" name="Right Arrow 14"/>
          <p:cNvSpPr/>
          <p:nvPr/>
        </p:nvSpPr>
        <p:spPr>
          <a:xfrm rot="10800000">
            <a:off x="5427132" y="5612532"/>
            <a:ext cx="260604" cy="258611"/>
          </a:xfrm>
          <a:prstGeom prst="rightArrow">
            <a:avLst/>
          </a:prstGeom>
          <a:solidFill>
            <a:sysClr val="window" lastClr="FFFFFF"/>
          </a:solidFill>
          <a:ln w="9525" cap="flat" cmpd="sng" algn="ctr">
            <a:solidFill>
              <a:sysClr val="window" lastClr="FFFFFF"/>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imes New Roman"/>
              <a:ea typeface="+mn-ea"/>
              <a:cs typeface="+mn-cs"/>
            </a:endParaRPr>
          </a:p>
        </p:txBody>
      </p:sp>
      <p:sp>
        <p:nvSpPr>
          <p:cNvPr id="16" name="TextBox 15"/>
          <p:cNvSpPr txBox="1"/>
          <p:nvPr/>
        </p:nvSpPr>
        <p:spPr>
          <a:xfrm>
            <a:off x="6028442" y="3860613"/>
            <a:ext cx="2344285" cy="338554"/>
          </a:xfrm>
          <a:prstGeom prst="rect">
            <a:avLst/>
          </a:prstGeom>
          <a:noFill/>
        </p:spPr>
        <p:txBody>
          <a:bodyPr wrap="square" rtlCol="0">
            <a:spAutoFit/>
          </a:bodyPr>
          <a:lstStyle/>
          <a:p>
            <a:r>
              <a:rPr lang="en-US" altLang="ko-KR" sz="1600" b="1" dirty="0" smtClean="0">
                <a:solidFill>
                  <a:prstClr val="black">
                    <a:lumMod val="75000"/>
                    <a:lumOff val="25000"/>
                  </a:prstClr>
                </a:solidFill>
                <a:latin typeface="Arial" panose="020B0604020202020204" pitchFamily="34" charset="0"/>
                <a:ea typeface="맑은 고딕" panose="020B0503020000020004" pitchFamily="34" charset="-127"/>
                <a:cs typeface="Arial" panose="020B0604020202020204" pitchFamily="34" charset="0"/>
              </a:rPr>
              <a:t> Benefits</a:t>
            </a:r>
            <a:endParaRPr lang="ko-KR" altLang="en-US" sz="1600" b="1" dirty="0">
              <a:solidFill>
                <a:prstClr val="black">
                  <a:lumMod val="75000"/>
                  <a:lumOff val="25000"/>
                </a:prstClr>
              </a:solidFill>
              <a:latin typeface="Arial" panose="020B0604020202020204" pitchFamily="34" charset="0"/>
              <a:ea typeface="맑은 고딕" panose="020B0503020000020004" pitchFamily="34" charset="-127"/>
              <a:cs typeface="Arial" panose="020B0604020202020204" pitchFamily="34" charset="0"/>
            </a:endParaRPr>
          </a:p>
        </p:txBody>
      </p:sp>
      <p:sp>
        <p:nvSpPr>
          <p:cNvPr id="17" name="TextBox 16"/>
          <p:cNvSpPr txBox="1"/>
          <p:nvPr/>
        </p:nvSpPr>
        <p:spPr>
          <a:xfrm>
            <a:off x="6081690" y="4693012"/>
            <a:ext cx="1858554" cy="338554"/>
          </a:xfrm>
          <a:prstGeom prst="rect">
            <a:avLst/>
          </a:prstGeom>
          <a:noFill/>
        </p:spPr>
        <p:txBody>
          <a:bodyPr wrap="square" rtlCol="0">
            <a:spAutoFit/>
          </a:bodyPr>
          <a:lstStyle/>
          <a:p>
            <a:r>
              <a:rPr lang="en-US" altLang="ko-KR" sz="1600" b="1" dirty="0">
                <a:solidFill>
                  <a:prstClr val="black">
                    <a:lumMod val="75000"/>
                    <a:lumOff val="25000"/>
                  </a:prstClr>
                </a:solidFill>
                <a:latin typeface="Arial" panose="020B0604020202020204" pitchFamily="34" charset="0"/>
                <a:ea typeface="맑은 고딕" panose="020B0503020000020004" pitchFamily="34" charset="-127"/>
                <a:cs typeface="Arial" panose="020B0604020202020204" pitchFamily="34" charset="0"/>
              </a:rPr>
              <a:t>Safety impacts</a:t>
            </a:r>
            <a:endParaRPr lang="ko-KR" altLang="en-US" sz="1600" b="1" dirty="0">
              <a:solidFill>
                <a:prstClr val="black">
                  <a:lumMod val="75000"/>
                  <a:lumOff val="25000"/>
                </a:prstClr>
              </a:solidFill>
              <a:latin typeface="Arial" panose="020B0604020202020204" pitchFamily="34" charset="0"/>
              <a:ea typeface="맑은 고딕" panose="020B0503020000020004" pitchFamily="34" charset="-127"/>
              <a:cs typeface="Arial" panose="020B0604020202020204" pitchFamily="34" charset="0"/>
            </a:endParaRPr>
          </a:p>
        </p:txBody>
      </p:sp>
      <p:sp>
        <p:nvSpPr>
          <p:cNvPr id="18" name="TextBox 17"/>
          <p:cNvSpPr txBox="1"/>
          <p:nvPr/>
        </p:nvSpPr>
        <p:spPr>
          <a:xfrm>
            <a:off x="6082712" y="5557172"/>
            <a:ext cx="2032588" cy="338554"/>
          </a:xfrm>
          <a:prstGeom prst="rect">
            <a:avLst/>
          </a:prstGeom>
          <a:noFill/>
        </p:spPr>
        <p:txBody>
          <a:bodyPr wrap="square" rtlCol="0">
            <a:spAutoFit/>
          </a:bodyPr>
          <a:lstStyle/>
          <a:p>
            <a:pPr lvl="0" fontAlgn="base">
              <a:spcBef>
                <a:spcPct val="0"/>
              </a:spcBef>
              <a:spcAft>
                <a:spcPct val="0"/>
              </a:spcAft>
            </a:pPr>
            <a:r>
              <a:rPr lang="en-US" altLang="ko-KR" sz="1600" b="1" dirty="0">
                <a:solidFill>
                  <a:prstClr val="black">
                    <a:lumMod val="75000"/>
                    <a:lumOff val="25000"/>
                  </a:prstClr>
                </a:solidFill>
                <a:latin typeface="Arial" panose="020B0604020202020204" pitchFamily="34" charset="0"/>
                <a:ea typeface="맑은 고딕" panose="020B0503020000020004" pitchFamily="34" charset="-127"/>
                <a:cs typeface="Arial" panose="020B0604020202020204" pitchFamily="34" charset="0"/>
              </a:rPr>
              <a:t>Barriers and </a:t>
            </a:r>
            <a:r>
              <a:rPr lang="en-US" altLang="ko-KR" sz="1600" b="1" dirty="0" smtClean="0">
                <a:solidFill>
                  <a:prstClr val="black">
                    <a:lumMod val="75000"/>
                    <a:lumOff val="25000"/>
                  </a:prstClr>
                </a:solidFill>
                <a:ea typeface="맑은 고딕" panose="020B0503020000020004" pitchFamily="34" charset="-127"/>
                <a:cs typeface="Arial" panose="020B0604020202020204" pitchFamily="34" charset="0"/>
              </a:rPr>
              <a:t>cost</a:t>
            </a:r>
            <a:r>
              <a:rPr lang="en-US" altLang="ko-KR" sz="1600" b="1" dirty="0">
                <a:solidFill>
                  <a:prstClr val="black">
                    <a:lumMod val="75000"/>
                    <a:lumOff val="25000"/>
                  </a:prstClr>
                </a:solidFill>
                <a:ea typeface="맑은 고딕" panose="020B0503020000020004" pitchFamily="34" charset="-127"/>
                <a:cs typeface="Arial" pitchFamily="34" charset="0"/>
              </a:rPr>
              <a:t>s</a:t>
            </a:r>
            <a:endParaRPr lang="ko-KR" altLang="en-US" sz="1600" b="1" dirty="0">
              <a:solidFill>
                <a:prstClr val="black">
                  <a:lumMod val="75000"/>
                  <a:lumOff val="25000"/>
                </a:prstClr>
              </a:solidFill>
              <a:ea typeface="맑은 고딕" panose="020B0503020000020004" pitchFamily="34" charset="-127"/>
              <a:cs typeface="Arial" pitchFamily="34" charset="0"/>
            </a:endParaRPr>
          </a:p>
        </p:txBody>
      </p:sp>
      <p:sp>
        <p:nvSpPr>
          <p:cNvPr id="19" name="TextBox 18"/>
          <p:cNvSpPr txBox="1"/>
          <p:nvPr/>
        </p:nvSpPr>
        <p:spPr>
          <a:xfrm>
            <a:off x="1352844" y="2662725"/>
            <a:ext cx="2342856" cy="461665"/>
          </a:xfrm>
          <a:prstGeom prst="rect">
            <a:avLst/>
          </a:prstGeom>
          <a:noFill/>
        </p:spPr>
        <p:txBody>
          <a:bodyPr wrap="square" rtlCol="0">
            <a:spAutoFit/>
          </a:bodyPr>
          <a:lstStyle/>
          <a:p>
            <a:r>
              <a:rPr lang="en-CA" sz="2400" b="1" dirty="0" smtClean="0">
                <a:solidFill>
                  <a:srgbClr val="3D413D"/>
                </a:solidFill>
                <a:latin typeface="Helvetica" panose="020B0604020202020204" pitchFamily="34" charset="0"/>
                <a:cs typeface="Helvetica" panose="020B0604020202020204" pitchFamily="34" charset="0"/>
              </a:rPr>
              <a:t>Status update</a:t>
            </a:r>
            <a:endParaRPr lang="en-CA" sz="2400" b="1" dirty="0">
              <a:solidFill>
                <a:srgbClr val="3D413D"/>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671451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585" t="-1568" r="585" b="21869"/>
          <a:stretch/>
        </p:blipFill>
        <p:spPr>
          <a:xfrm>
            <a:off x="390620" y="2867977"/>
            <a:ext cx="8224267" cy="3056329"/>
          </a:xfrm>
          <a:prstGeom prst="rect">
            <a:avLst/>
          </a:prstGeom>
        </p:spPr>
      </p:pic>
      <p:sp>
        <p:nvSpPr>
          <p:cNvPr id="2" name="Title 1"/>
          <p:cNvSpPr>
            <a:spLocks noGrp="1"/>
          </p:cNvSpPr>
          <p:nvPr>
            <p:ph type="title"/>
          </p:nvPr>
        </p:nvSpPr>
        <p:spPr/>
        <p:txBody>
          <a:bodyPr>
            <a:normAutofit fontScale="90000"/>
          </a:bodyPr>
          <a:lstStyle/>
          <a:p>
            <a:r>
              <a:rPr lang="en-US" dirty="0"/>
              <a:t>Regulatory </a:t>
            </a:r>
            <a:r>
              <a:rPr lang="en-US" dirty="0" smtClean="0"/>
              <a:t>Sandbox</a:t>
            </a:r>
            <a:r>
              <a:rPr lang="en-US" dirty="0"/>
              <a:t>: </a:t>
            </a:r>
            <a:r>
              <a:rPr lang="en-US" dirty="0" smtClean="0"/>
              <a:t>Electronic Shipping Documents</a:t>
            </a:r>
            <a:r>
              <a:rPr lang="en-US" dirty="0"/>
              <a:t/>
            </a:r>
            <a:br>
              <a:rPr lang="en-US" dirty="0"/>
            </a:br>
            <a:endParaRPr lang="fr-CA" dirty="0"/>
          </a:p>
        </p:txBody>
      </p:sp>
      <p:sp>
        <p:nvSpPr>
          <p:cNvPr id="4" name="Date Placeholder 3"/>
          <p:cNvSpPr>
            <a:spLocks noGrp="1"/>
          </p:cNvSpPr>
          <p:nvPr>
            <p:ph type="dt" sz="half" idx="10"/>
          </p:nvPr>
        </p:nvSpPr>
        <p:spPr/>
        <p:txBody>
          <a:bodyPr/>
          <a:lstStyle/>
          <a:p>
            <a:fld id="{F29DF7D7-652B-F742-ACEA-A623516F5F61}" type="datetime1">
              <a:rPr lang="en-CA" smtClean="0"/>
              <a:t>2019-11-07</a:t>
            </a:fld>
            <a:endParaRPr lang="en-CA"/>
          </a:p>
        </p:txBody>
      </p:sp>
      <p:sp>
        <p:nvSpPr>
          <p:cNvPr id="5" name="Slide Number Placeholder 4"/>
          <p:cNvSpPr>
            <a:spLocks noGrp="1"/>
          </p:cNvSpPr>
          <p:nvPr>
            <p:ph type="sldNum" sz="quarter" idx="12"/>
          </p:nvPr>
        </p:nvSpPr>
        <p:spPr/>
        <p:txBody>
          <a:bodyPr/>
          <a:lstStyle/>
          <a:p>
            <a:fld id="{A57062CF-B080-3646-86CE-F9C2886B328D}" type="slidenum">
              <a:rPr lang="en-CA" smtClean="0"/>
              <a:t>39</a:t>
            </a:fld>
            <a:endParaRPr lang="en-CA"/>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81019"/>
            <a:ext cx="9144000" cy="1853973"/>
          </a:xfrm>
          <a:prstGeom prst="rect">
            <a:avLst/>
          </a:prstGeom>
        </p:spPr>
      </p:pic>
      <p:sp>
        <p:nvSpPr>
          <p:cNvPr id="7" name="TextBox 6"/>
          <p:cNvSpPr txBox="1"/>
          <p:nvPr/>
        </p:nvSpPr>
        <p:spPr>
          <a:xfrm>
            <a:off x="546754" y="2683311"/>
            <a:ext cx="1611983" cy="369332"/>
          </a:xfrm>
          <a:prstGeom prst="rect">
            <a:avLst/>
          </a:prstGeom>
          <a:noFill/>
        </p:spPr>
        <p:txBody>
          <a:bodyPr wrap="square" rtlCol="0">
            <a:spAutoFit/>
          </a:bodyPr>
          <a:lstStyle/>
          <a:p>
            <a:r>
              <a:rPr lang="en-CA" dirty="0">
                <a:solidFill>
                  <a:srgbClr val="3D413D"/>
                </a:solidFill>
                <a:latin typeface="Helvetica" panose="020B0604020202020204" pitchFamily="34" charset="0"/>
                <a:cs typeface="Helvetica" panose="020B0604020202020204" pitchFamily="34" charset="0"/>
              </a:rPr>
              <a:t>Next steps</a:t>
            </a:r>
          </a:p>
        </p:txBody>
      </p:sp>
    </p:spTree>
    <p:extLst>
      <p:ext uri="{BB962C8B-B14F-4D97-AF65-F5344CB8AC3E}">
        <p14:creationId xmlns:p14="http://schemas.microsoft.com/office/powerpoint/2010/main" val="15359685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13314"/>
          <p:cNvPicPr>
            <a:picLocks noChangeAspect="1"/>
          </p:cNvPicPr>
          <p:nvPr/>
        </p:nvPicPr>
        <p:blipFill rotWithShape="1">
          <a:blip r:embed="rId3" cstate="print">
            <a:extLst>
              <a:ext uri="{BEBA8EAE-BF5A-486C-A8C5-ECC9F3942E4B}">
                <a14:imgProps xmlns:a14="http://schemas.microsoft.com/office/drawing/2010/main">
                  <a14:imgLayer r:embed="rId4">
                    <a14:imgEffect>
                      <a14:artisticGlowDiffused/>
                    </a14:imgEffect>
                    <a14:imgEffect>
                      <a14:colorTemperature colorTemp="7200"/>
                    </a14:imgEffect>
                  </a14:imgLayer>
                </a14:imgProps>
              </a:ext>
              <a:ext uri="{28A0092B-C50C-407E-A947-70E740481C1C}">
                <a14:useLocalDpi xmlns:a14="http://schemas.microsoft.com/office/drawing/2010/main" val="0"/>
              </a:ext>
            </a:extLst>
          </a:blip>
          <a:srcRect b="28916"/>
          <a:stretch/>
        </p:blipFill>
        <p:spPr>
          <a:xfrm>
            <a:off x="-7515" y="0"/>
            <a:ext cx="9144000" cy="5838092"/>
          </a:xfrm>
          <a:prstGeom prst="rect">
            <a:avLst/>
          </a:prstGeom>
          <a:effectLst/>
        </p:spPr>
      </p:pic>
      <p:grpSp>
        <p:nvGrpSpPr>
          <p:cNvPr id="13312" name="Group 13311"/>
          <p:cNvGrpSpPr/>
          <p:nvPr/>
        </p:nvGrpSpPr>
        <p:grpSpPr>
          <a:xfrm>
            <a:off x="452283" y="199959"/>
            <a:ext cx="8224404" cy="5484771"/>
            <a:chOff x="685800" y="830249"/>
            <a:chExt cx="8909771" cy="5941835"/>
          </a:xfrm>
        </p:grpSpPr>
        <p:grpSp>
          <p:nvGrpSpPr>
            <p:cNvPr id="39" name="Group 12"/>
            <p:cNvGrpSpPr>
              <a:grpSpLocks/>
            </p:cNvGrpSpPr>
            <p:nvPr/>
          </p:nvGrpSpPr>
          <p:grpSpPr bwMode="auto">
            <a:xfrm>
              <a:off x="3345478" y="830249"/>
              <a:ext cx="2519363" cy="1506366"/>
              <a:chOff x="895532" y="3097302"/>
              <a:chExt cx="2519575" cy="1524601"/>
            </a:xfrm>
          </p:grpSpPr>
          <p:cxnSp>
            <p:nvCxnSpPr>
              <p:cNvPr id="40" name="Straight Connector 39"/>
              <p:cNvCxnSpPr>
                <a:cxnSpLocks noChangeShapeType="1"/>
              </p:cNvCxnSpPr>
              <p:nvPr/>
            </p:nvCxnSpPr>
            <p:spPr bwMode="auto">
              <a:xfrm flipH="1">
                <a:off x="2087724" y="3429605"/>
                <a:ext cx="794" cy="1192298"/>
              </a:xfrm>
              <a:prstGeom prst="line">
                <a:avLst/>
              </a:prstGeom>
              <a:noFill/>
              <a:ln w="12700">
                <a:solidFill>
                  <a:srgbClr val="165160"/>
                </a:solidFill>
                <a:round/>
                <a:headEnd/>
                <a:tailEnd/>
              </a:ln>
              <a:effectLst>
                <a:outerShdw blurRad="63500" dist="20000" dir="5400000" rotWithShape="0">
                  <a:srgbClr val="000000">
                    <a:alpha val="37999"/>
                  </a:srgbClr>
                </a:outerShdw>
              </a:effectLst>
              <a:extLst>
                <a:ext uri="{909E8E84-426E-40dd-AFC4-6F175D3DCCD1}"/>
              </a:extLst>
            </p:spPr>
          </p:cxnSp>
          <p:sp>
            <p:nvSpPr>
              <p:cNvPr id="42" name="Rounded Rectangle 41"/>
              <p:cNvSpPr>
                <a:spLocks noChangeArrowheads="1"/>
              </p:cNvSpPr>
              <p:nvPr/>
            </p:nvSpPr>
            <p:spPr bwMode="auto">
              <a:xfrm>
                <a:off x="895532" y="3097302"/>
                <a:ext cx="2519575" cy="343011"/>
              </a:xfrm>
              <a:prstGeom prst="roundRect">
                <a:avLst>
                  <a:gd name="adj" fmla="val 21958"/>
                </a:avLst>
              </a:prstGeom>
              <a:solidFill>
                <a:schemeClr val="accent2">
                  <a:lumMod val="40000"/>
                  <a:lumOff val="60000"/>
                </a:schemeClr>
              </a:solidFill>
              <a:ln w="12700">
                <a:solidFill>
                  <a:srgbClr val="28A0BE"/>
                </a:solidFill>
                <a:round/>
                <a:headEnd/>
                <a:tailEnd/>
              </a:ln>
              <a:effectLst>
                <a:outerShdw blurRad="63500" dist="23000" dir="5400000" rotWithShape="0">
                  <a:srgbClr val="000000">
                    <a:alpha val="34999"/>
                  </a:srgbClr>
                </a:outerShdw>
              </a:effectLst>
            </p:spPr>
            <p:txBody>
              <a:bodyPr anchor="ctr"/>
              <a:lstStyle/>
              <a:p>
                <a:pPr algn="ctr" eaLnBrk="1" hangingPunct="1">
                  <a:defRPr/>
                </a:pPr>
                <a:r>
                  <a:rPr lang="en-CA" sz="1385" dirty="0">
                    <a:solidFill>
                      <a:prstClr val="black"/>
                    </a:solidFill>
                    <a:latin typeface="Arial" pitchFamily="34" charset="0"/>
                    <a:ea typeface="ＭＳ Ｐゴシック"/>
                    <a:cs typeface="Arial" pitchFamily="34" charset="0"/>
                  </a:rPr>
                  <a:t>Government of Canada</a:t>
                </a:r>
              </a:p>
            </p:txBody>
          </p:sp>
          <p:sp>
            <p:nvSpPr>
              <p:cNvPr id="43" name="Rounded Rectangle 42"/>
              <p:cNvSpPr>
                <a:spLocks noChangeArrowheads="1"/>
              </p:cNvSpPr>
              <p:nvPr/>
            </p:nvSpPr>
            <p:spPr bwMode="auto">
              <a:xfrm>
                <a:off x="1197799" y="3510477"/>
                <a:ext cx="1915041" cy="433342"/>
              </a:xfrm>
              <a:prstGeom prst="roundRect">
                <a:avLst>
                  <a:gd name="adj" fmla="val 21958"/>
                </a:avLst>
              </a:prstGeom>
              <a:solidFill>
                <a:schemeClr val="accent2">
                  <a:lumMod val="40000"/>
                  <a:lumOff val="60000"/>
                </a:schemeClr>
              </a:solidFill>
              <a:ln w="12700">
                <a:solidFill>
                  <a:srgbClr val="28A0BE"/>
                </a:solidFill>
                <a:round/>
                <a:headEnd/>
                <a:tailEnd/>
              </a:ln>
              <a:effectLst>
                <a:outerShdw blurRad="63500" dist="20000" dir="5400000" rotWithShape="0">
                  <a:srgbClr val="000000">
                    <a:alpha val="37999"/>
                  </a:srgbClr>
                </a:outerShdw>
              </a:effectLst>
            </p:spPr>
            <p:txBody>
              <a:bodyPr anchor="ctr"/>
              <a:lstStyle/>
              <a:p>
                <a:pPr algn="ctr" eaLnBrk="1" hangingPunct="1">
                  <a:defRPr/>
                </a:pPr>
                <a:r>
                  <a:rPr lang="en-CA" sz="1385" dirty="0">
                    <a:solidFill>
                      <a:prstClr val="black"/>
                    </a:solidFill>
                    <a:latin typeface="Arial" pitchFamily="34" charset="0"/>
                    <a:ea typeface="ＭＳ Ｐゴシック"/>
                    <a:cs typeface="Arial" pitchFamily="34" charset="0"/>
                  </a:rPr>
                  <a:t>Transport Canada</a:t>
                </a:r>
              </a:p>
            </p:txBody>
          </p:sp>
          <p:sp>
            <p:nvSpPr>
              <p:cNvPr id="44" name="Rounded Rectangle 43"/>
              <p:cNvSpPr>
                <a:spLocks noChangeArrowheads="1"/>
              </p:cNvSpPr>
              <p:nvPr/>
            </p:nvSpPr>
            <p:spPr bwMode="auto">
              <a:xfrm>
                <a:off x="1197799" y="4071974"/>
                <a:ext cx="1915041" cy="431754"/>
              </a:xfrm>
              <a:prstGeom prst="roundRect">
                <a:avLst>
                  <a:gd name="adj" fmla="val 21958"/>
                </a:avLst>
              </a:prstGeom>
              <a:solidFill>
                <a:schemeClr val="accent2">
                  <a:lumMod val="40000"/>
                  <a:lumOff val="60000"/>
                </a:schemeClr>
              </a:solidFill>
              <a:ln w="12700">
                <a:solidFill>
                  <a:srgbClr val="28A0BE"/>
                </a:solidFill>
                <a:round/>
                <a:headEnd/>
                <a:tailEnd/>
              </a:ln>
              <a:effectLst>
                <a:outerShdw blurRad="63500" dist="20000" dir="5400000" rotWithShape="0">
                  <a:srgbClr val="000000">
                    <a:alpha val="37999"/>
                  </a:srgbClr>
                </a:outerShdw>
              </a:effectLst>
            </p:spPr>
            <p:txBody>
              <a:bodyPr anchor="ctr"/>
              <a:lstStyle/>
              <a:p>
                <a:pPr algn="ctr" eaLnBrk="1" hangingPunct="1">
                  <a:defRPr/>
                </a:pPr>
                <a:r>
                  <a:rPr lang="en-CA" sz="1385" dirty="0">
                    <a:solidFill>
                      <a:prstClr val="black"/>
                    </a:solidFill>
                    <a:latin typeface="Arial" pitchFamily="34" charset="0"/>
                    <a:ea typeface="ＭＳ Ｐゴシック"/>
                    <a:cs typeface="Arial" pitchFamily="34" charset="0"/>
                  </a:rPr>
                  <a:t>Safety &amp; Security</a:t>
                </a:r>
              </a:p>
            </p:txBody>
          </p:sp>
        </p:grpSp>
        <p:sp>
          <p:nvSpPr>
            <p:cNvPr id="48" name="Rounded Rectangle 47"/>
            <p:cNvSpPr>
              <a:spLocks noChangeArrowheads="1"/>
            </p:cNvSpPr>
            <p:nvPr/>
          </p:nvSpPr>
          <p:spPr bwMode="auto">
            <a:xfrm>
              <a:off x="4510387" y="4235306"/>
              <a:ext cx="2969593" cy="457147"/>
            </a:xfrm>
            <a:prstGeom prst="roundRect">
              <a:avLst>
                <a:gd name="adj" fmla="val 21958"/>
              </a:avLst>
            </a:prstGeom>
            <a:gradFill rotWithShape="1">
              <a:gsLst>
                <a:gs pos="0">
                  <a:schemeClr val="accent2">
                    <a:lumMod val="40000"/>
                    <a:lumOff val="60000"/>
                  </a:schemeClr>
                </a:gs>
                <a:gs pos="100000">
                  <a:schemeClr val="accent2">
                    <a:lumMod val="20000"/>
                    <a:lumOff val="80000"/>
                  </a:schemeClr>
                </a:gs>
              </a:gsLst>
              <a:lin ang="16200000" scaled="1"/>
            </a:gradFill>
            <a:ln w="9525">
              <a:solidFill>
                <a:srgbClr val="28A0BE"/>
              </a:solidFill>
              <a:round/>
              <a:headEnd/>
              <a:tailEnd/>
            </a:ln>
            <a:effectLst>
              <a:outerShdw blurRad="63500" dist="20000" dir="5400000" rotWithShape="0">
                <a:srgbClr val="000000">
                  <a:alpha val="37999"/>
                </a:srgbClr>
              </a:outerShdw>
            </a:effectLst>
          </p:spPr>
          <p:txBody>
            <a:bodyPr anchor="ctr"/>
            <a:lstStyle/>
            <a:p>
              <a:pPr eaLnBrk="1" hangingPunct="1">
                <a:defRPr/>
              </a:pPr>
              <a:r>
                <a:rPr lang="en-CA" sz="1385" dirty="0">
                  <a:solidFill>
                    <a:prstClr val="black"/>
                  </a:solidFill>
                  <a:latin typeface="Arial" pitchFamily="34" charset="0"/>
                  <a:ea typeface="ＭＳ Ｐゴシック"/>
                  <a:cs typeface="Arial" pitchFamily="34" charset="0"/>
                </a:rPr>
                <a:t>Safety Research &amp; Analysis</a:t>
              </a:r>
            </a:p>
          </p:txBody>
        </p:sp>
        <p:sp>
          <p:nvSpPr>
            <p:cNvPr id="49" name="Rounded Rectangle 48"/>
            <p:cNvSpPr>
              <a:spLocks noChangeArrowheads="1"/>
            </p:cNvSpPr>
            <p:nvPr/>
          </p:nvSpPr>
          <p:spPr bwMode="auto">
            <a:xfrm>
              <a:off x="4504190" y="4732238"/>
              <a:ext cx="2558564" cy="457147"/>
            </a:xfrm>
            <a:prstGeom prst="roundRect">
              <a:avLst>
                <a:gd name="adj" fmla="val 21958"/>
              </a:avLst>
            </a:prstGeom>
            <a:gradFill rotWithShape="1">
              <a:gsLst>
                <a:gs pos="0">
                  <a:schemeClr val="accent2">
                    <a:lumMod val="40000"/>
                    <a:lumOff val="60000"/>
                  </a:schemeClr>
                </a:gs>
                <a:gs pos="100000">
                  <a:schemeClr val="accent2">
                    <a:lumMod val="20000"/>
                    <a:lumOff val="80000"/>
                  </a:schemeClr>
                </a:gs>
              </a:gsLst>
              <a:lin ang="16200000" scaled="1"/>
            </a:gradFill>
            <a:ln w="9525">
              <a:solidFill>
                <a:srgbClr val="28A0BE"/>
              </a:solidFill>
              <a:round/>
              <a:headEnd/>
              <a:tailEnd/>
            </a:ln>
            <a:effectLst>
              <a:outerShdw blurRad="63500" dist="20000" dir="5400000" rotWithShape="0">
                <a:srgbClr val="000000">
                  <a:alpha val="37999"/>
                </a:srgbClr>
              </a:outerShdw>
            </a:effectLst>
          </p:spPr>
          <p:txBody>
            <a:bodyPr anchor="ctr"/>
            <a:lstStyle/>
            <a:p>
              <a:pPr eaLnBrk="1" hangingPunct="1">
                <a:defRPr/>
              </a:pPr>
              <a:r>
                <a:rPr lang="en-CA" sz="1385" dirty="0">
                  <a:solidFill>
                    <a:prstClr val="black"/>
                  </a:solidFill>
                  <a:latin typeface="Arial" pitchFamily="34" charset="0"/>
                  <a:ea typeface="ＭＳ Ｐゴシック"/>
                  <a:cs typeface="Arial" pitchFamily="34" charset="0"/>
                </a:rPr>
                <a:t>Compliance &amp; Response</a:t>
              </a:r>
            </a:p>
          </p:txBody>
        </p:sp>
        <p:sp>
          <p:nvSpPr>
            <p:cNvPr id="50" name="Rounded Rectangle 49"/>
            <p:cNvSpPr>
              <a:spLocks noChangeArrowheads="1"/>
            </p:cNvSpPr>
            <p:nvPr/>
          </p:nvSpPr>
          <p:spPr bwMode="auto">
            <a:xfrm>
              <a:off x="4497994" y="5266463"/>
              <a:ext cx="3512938" cy="457147"/>
            </a:xfrm>
            <a:prstGeom prst="roundRect">
              <a:avLst>
                <a:gd name="adj" fmla="val 21958"/>
              </a:avLst>
            </a:prstGeom>
            <a:gradFill rotWithShape="1">
              <a:gsLst>
                <a:gs pos="0">
                  <a:schemeClr val="accent2">
                    <a:lumMod val="40000"/>
                    <a:lumOff val="60000"/>
                  </a:schemeClr>
                </a:gs>
                <a:gs pos="100000">
                  <a:schemeClr val="accent2">
                    <a:lumMod val="20000"/>
                    <a:lumOff val="80000"/>
                  </a:schemeClr>
                </a:gs>
              </a:gsLst>
              <a:lin ang="16200000" scaled="1"/>
            </a:gradFill>
            <a:ln w="9525">
              <a:solidFill>
                <a:srgbClr val="28A0BE"/>
              </a:solidFill>
              <a:round/>
              <a:headEnd/>
              <a:tailEnd/>
            </a:ln>
            <a:effectLst>
              <a:outerShdw blurRad="63500" dist="20000" dir="5400000" rotWithShape="0">
                <a:srgbClr val="000000">
                  <a:alpha val="37999"/>
                </a:srgbClr>
              </a:outerShdw>
            </a:effectLst>
          </p:spPr>
          <p:txBody>
            <a:bodyPr anchor="ctr"/>
            <a:lstStyle/>
            <a:p>
              <a:pPr eaLnBrk="1" hangingPunct="1">
                <a:defRPr/>
              </a:pPr>
              <a:r>
                <a:rPr lang="en-CA" sz="1385" dirty="0">
                  <a:solidFill>
                    <a:prstClr val="black"/>
                  </a:solidFill>
                  <a:latin typeface="Arial" pitchFamily="34" charset="0"/>
                  <a:ea typeface="ＭＳ Ｐゴシック"/>
                  <a:cs typeface="Arial" pitchFamily="34" charset="0"/>
                </a:rPr>
                <a:t>Management &amp; Resources Services</a:t>
              </a:r>
            </a:p>
          </p:txBody>
        </p:sp>
        <p:sp>
          <p:nvSpPr>
            <p:cNvPr id="51" name="Rounded Rectangle 50"/>
            <p:cNvSpPr>
              <a:spLocks noChangeArrowheads="1"/>
            </p:cNvSpPr>
            <p:nvPr/>
          </p:nvSpPr>
          <p:spPr bwMode="auto">
            <a:xfrm>
              <a:off x="4497994" y="5781623"/>
              <a:ext cx="1751694" cy="457147"/>
            </a:xfrm>
            <a:prstGeom prst="roundRect">
              <a:avLst>
                <a:gd name="adj" fmla="val 21958"/>
              </a:avLst>
            </a:prstGeom>
            <a:gradFill rotWithShape="1">
              <a:gsLst>
                <a:gs pos="0">
                  <a:schemeClr val="accent2">
                    <a:lumMod val="40000"/>
                    <a:lumOff val="60000"/>
                  </a:schemeClr>
                </a:gs>
                <a:gs pos="100000">
                  <a:schemeClr val="accent2">
                    <a:lumMod val="20000"/>
                    <a:lumOff val="80000"/>
                  </a:schemeClr>
                </a:gs>
              </a:gsLst>
              <a:lin ang="16200000" scaled="1"/>
            </a:gradFill>
            <a:ln w="9525">
              <a:solidFill>
                <a:srgbClr val="28A0BE"/>
              </a:solidFill>
              <a:round/>
              <a:headEnd/>
              <a:tailEnd/>
            </a:ln>
            <a:effectLst>
              <a:outerShdw blurRad="63500" dist="20000" dir="5400000" rotWithShape="0">
                <a:srgbClr val="000000">
                  <a:alpha val="37999"/>
                </a:srgbClr>
              </a:outerShdw>
            </a:effectLst>
          </p:spPr>
          <p:txBody>
            <a:bodyPr anchor="ctr"/>
            <a:lstStyle/>
            <a:p>
              <a:pPr eaLnBrk="1" hangingPunct="1">
                <a:defRPr/>
              </a:pPr>
              <a:r>
                <a:rPr lang="en-CA" sz="1385" dirty="0">
                  <a:solidFill>
                    <a:prstClr val="black"/>
                  </a:solidFill>
                  <a:latin typeface="Arial" pitchFamily="34" charset="0"/>
                  <a:ea typeface="ＭＳ Ｐゴシック"/>
                  <a:cs typeface="Arial" pitchFamily="34" charset="0"/>
                </a:rPr>
                <a:t>TDG Secretariat </a:t>
              </a:r>
            </a:p>
          </p:txBody>
        </p:sp>
        <p:sp>
          <p:nvSpPr>
            <p:cNvPr id="52" name="Rounded Rectangle 51"/>
            <p:cNvSpPr>
              <a:spLocks noChangeArrowheads="1"/>
            </p:cNvSpPr>
            <p:nvPr/>
          </p:nvSpPr>
          <p:spPr bwMode="auto">
            <a:xfrm>
              <a:off x="4497994" y="6314937"/>
              <a:ext cx="1299257" cy="457147"/>
            </a:xfrm>
            <a:prstGeom prst="roundRect">
              <a:avLst>
                <a:gd name="adj" fmla="val 21958"/>
              </a:avLst>
            </a:prstGeom>
            <a:gradFill rotWithShape="1">
              <a:gsLst>
                <a:gs pos="0">
                  <a:schemeClr val="accent2">
                    <a:lumMod val="40000"/>
                    <a:lumOff val="60000"/>
                  </a:schemeClr>
                </a:gs>
                <a:gs pos="100000">
                  <a:schemeClr val="accent2">
                    <a:lumMod val="20000"/>
                    <a:lumOff val="80000"/>
                  </a:schemeClr>
                </a:gs>
              </a:gsLst>
              <a:lin ang="16200000" scaled="1"/>
            </a:gradFill>
            <a:ln w="9525">
              <a:solidFill>
                <a:srgbClr val="28A0BE"/>
              </a:solidFill>
              <a:round/>
              <a:headEnd/>
              <a:tailEnd/>
            </a:ln>
            <a:effectLst>
              <a:outerShdw blurRad="63500" dist="20000" dir="5400000" rotWithShape="0">
                <a:srgbClr val="000000">
                  <a:alpha val="37999"/>
                </a:srgbClr>
              </a:outerShdw>
            </a:effectLst>
          </p:spPr>
          <p:txBody>
            <a:bodyPr anchor="ctr"/>
            <a:lstStyle/>
            <a:p>
              <a:pPr eaLnBrk="1" hangingPunct="1">
                <a:defRPr/>
              </a:pPr>
              <a:r>
                <a:rPr lang="en-CA" sz="1385" dirty="0">
                  <a:solidFill>
                    <a:prstClr val="black"/>
                  </a:solidFill>
                  <a:latin typeface="Arial" pitchFamily="34" charset="0"/>
                  <a:ea typeface="ＭＳ Ｐゴシック"/>
                  <a:cs typeface="Arial" pitchFamily="34" charset="0"/>
                </a:rPr>
                <a:t>CANUTEC</a:t>
              </a:r>
            </a:p>
          </p:txBody>
        </p:sp>
        <p:sp>
          <p:nvSpPr>
            <p:cNvPr id="54" name="Rounded Rectangle 53"/>
            <p:cNvSpPr>
              <a:spLocks noChangeArrowheads="1"/>
            </p:cNvSpPr>
            <p:nvPr/>
          </p:nvSpPr>
          <p:spPr bwMode="auto">
            <a:xfrm>
              <a:off x="685800" y="3487106"/>
              <a:ext cx="1067116" cy="457147"/>
            </a:xfrm>
            <a:prstGeom prst="roundRect">
              <a:avLst>
                <a:gd name="adj" fmla="val 21958"/>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w="9525">
              <a:solidFill>
                <a:srgbClr val="28A0BE"/>
              </a:solidFill>
              <a:round/>
              <a:headEnd/>
              <a:tailEnd/>
            </a:ln>
            <a:effectLst>
              <a:outerShdw blurRad="63500" dist="20000" dir="5400000" rotWithShape="0">
                <a:srgbClr val="000000">
                  <a:alpha val="37999"/>
                </a:srgbClr>
              </a:outerShdw>
            </a:effectLst>
          </p:spPr>
          <p:txBody>
            <a:bodyPr anchor="ctr"/>
            <a:lstStyle/>
            <a:p>
              <a:pPr eaLnBrk="1" hangingPunct="1">
                <a:defRPr/>
              </a:pPr>
              <a:r>
                <a:rPr lang="en-CA" sz="1385" dirty="0">
                  <a:solidFill>
                    <a:prstClr val="black"/>
                  </a:solidFill>
                  <a:latin typeface="Arial" pitchFamily="34" charset="0"/>
                  <a:ea typeface="ＭＳ Ｐゴシック"/>
                  <a:cs typeface="Arial" pitchFamily="34" charset="0"/>
                </a:rPr>
                <a:t>Regions</a:t>
              </a:r>
            </a:p>
          </p:txBody>
        </p:sp>
        <p:sp>
          <p:nvSpPr>
            <p:cNvPr id="59" name="Rounded Rectangle 58"/>
            <p:cNvSpPr>
              <a:spLocks noChangeArrowheads="1"/>
            </p:cNvSpPr>
            <p:nvPr/>
          </p:nvSpPr>
          <p:spPr bwMode="auto">
            <a:xfrm>
              <a:off x="2909160" y="2493731"/>
              <a:ext cx="3555316" cy="457147"/>
            </a:xfrm>
            <a:prstGeom prst="roundRect">
              <a:avLst>
                <a:gd name="adj" fmla="val 21958"/>
              </a:avLst>
            </a:prstGeom>
            <a:gradFill rotWithShape="1">
              <a:gsLst>
                <a:gs pos="0">
                  <a:schemeClr val="accent2">
                    <a:lumMod val="40000"/>
                    <a:lumOff val="60000"/>
                  </a:schemeClr>
                </a:gs>
                <a:gs pos="100000">
                  <a:schemeClr val="accent2">
                    <a:lumMod val="20000"/>
                    <a:lumOff val="80000"/>
                  </a:schemeClr>
                </a:gs>
              </a:gsLst>
              <a:lin ang="16200000" scaled="1"/>
            </a:gradFill>
            <a:ln w="9525">
              <a:solidFill>
                <a:srgbClr val="28A0BE"/>
              </a:solidFill>
              <a:round/>
              <a:headEnd/>
              <a:tailEnd/>
            </a:ln>
            <a:effectLst>
              <a:outerShdw blurRad="63500" dist="20000" dir="5400000" rotWithShape="0">
                <a:srgbClr val="000000">
                  <a:alpha val="37999"/>
                </a:srgbClr>
              </a:outerShdw>
            </a:effectLst>
          </p:spPr>
          <p:txBody>
            <a:bodyPr anchor="ctr"/>
            <a:lstStyle/>
            <a:p>
              <a:pPr eaLnBrk="1" hangingPunct="1">
                <a:defRPr/>
              </a:pPr>
              <a:r>
                <a:rPr lang="en-CA" sz="1385" dirty="0">
                  <a:solidFill>
                    <a:prstClr val="black"/>
                  </a:solidFill>
                  <a:latin typeface="Arial" pitchFamily="34" charset="0"/>
                  <a:ea typeface="ＭＳ Ｐゴシック"/>
                  <a:cs typeface="Arial" pitchFamily="34" charset="0"/>
                </a:rPr>
                <a:t>Transportation of Dangerous Goods</a:t>
              </a:r>
            </a:p>
          </p:txBody>
        </p:sp>
        <p:sp>
          <p:nvSpPr>
            <p:cNvPr id="60" name="Rounded Rectangle 59"/>
            <p:cNvSpPr>
              <a:spLocks noChangeArrowheads="1"/>
            </p:cNvSpPr>
            <p:nvPr/>
          </p:nvSpPr>
          <p:spPr bwMode="auto">
            <a:xfrm>
              <a:off x="6538239" y="2491764"/>
              <a:ext cx="509783" cy="468311"/>
            </a:xfrm>
            <a:prstGeom prst="roundRect">
              <a:avLst>
                <a:gd name="adj" fmla="val 21958"/>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6200000" scaled="1"/>
              <a:tileRect/>
            </a:gradFill>
            <a:ln w="9525">
              <a:solidFill>
                <a:srgbClr val="28A0BE"/>
              </a:solidFill>
              <a:round/>
              <a:headEnd/>
              <a:tailEnd/>
            </a:ln>
            <a:effectLst>
              <a:outerShdw blurRad="63500" dist="20000" dir="5400000" rotWithShape="0">
                <a:srgbClr val="000000">
                  <a:alpha val="37999"/>
                </a:srgbClr>
              </a:outerShdw>
            </a:effectLst>
          </p:spPr>
          <p:txBody>
            <a:bodyPr anchor="ctr"/>
            <a:lstStyle/>
            <a:p>
              <a:pPr eaLnBrk="1" hangingPunct="1">
                <a:defRPr/>
              </a:pPr>
              <a:r>
                <a:rPr lang="en-CA" sz="1385" dirty="0">
                  <a:solidFill>
                    <a:prstClr val="black"/>
                  </a:solidFill>
                  <a:latin typeface="Arial" pitchFamily="34" charset="0"/>
                  <a:ea typeface="ＭＳ Ｐゴシック"/>
                  <a:cs typeface="Arial" pitchFamily="34" charset="0"/>
                </a:rPr>
                <a:t>Air</a:t>
              </a:r>
            </a:p>
          </p:txBody>
        </p:sp>
        <p:sp>
          <p:nvSpPr>
            <p:cNvPr id="61" name="Rounded Rectangle 60"/>
            <p:cNvSpPr>
              <a:spLocks noChangeArrowheads="1"/>
            </p:cNvSpPr>
            <p:nvPr/>
          </p:nvSpPr>
          <p:spPr bwMode="auto">
            <a:xfrm>
              <a:off x="7100994" y="2479925"/>
              <a:ext cx="895438" cy="457147"/>
            </a:xfrm>
            <a:prstGeom prst="roundRect">
              <a:avLst>
                <a:gd name="adj" fmla="val 21958"/>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6200000" scaled="1"/>
              <a:tileRect/>
            </a:gradFill>
            <a:ln w="9525">
              <a:solidFill>
                <a:srgbClr val="28A0BE"/>
              </a:solidFill>
              <a:round/>
              <a:headEnd/>
              <a:tailEnd/>
            </a:ln>
            <a:effectLst>
              <a:outerShdw blurRad="63500" dist="20000" dir="5400000" rotWithShape="0">
                <a:srgbClr val="000000">
                  <a:alpha val="37999"/>
                </a:srgbClr>
              </a:outerShdw>
            </a:effectLst>
          </p:spPr>
          <p:txBody>
            <a:bodyPr anchor="ctr"/>
            <a:lstStyle/>
            <a:p>
              <a:pPr eaLnBrk="1" hangingPunct="1">
                <a:defRPr/>
              </a:pPr>
              <a:r>
                <a:rPr lang="en-CA" sz="1385" dirty="0">
                  <a:solidFill>
                    <a:prstClr val="black"/>
                  </a:solidFill>
                  <a:latin typeface="Arial" pitchFamily="34" charset="0"/>
                  <a:ea typeface="ＭＳ Ｐゴシック"/>
                  <a:cs typeface="Arial" pitchFamily="34" charset="0"/>
                </a:rPr>
                <a:t>Marine</a:t>
              </a:r>
            </a:p>
          </p:txBody>
        </p:sp>
        <p:sp>
          <p:nvSpPr>
            <p:cNvPr id="62" name="Rounded Rectangle 61"/>
            <p:cNvSpPr>
              <a:spLocks noChangeArrowheads="1"/>
            </p:cNvSpPr>
            <p:nvPr/>
          </p:nvSpPr>
          <p:spPr bwMode="auto">
            <a:xfrm>
              <a:off x="8049405" y="2469663"/>
              <a:ext cx="702610" cy="467409"/>
            </a:xfrm>
            <a:prstGeom prst="roundRect">
              <a:avLst>
                <a:gd name="adj" fmla="val 21958"/>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6200000" scaled="1"/>
              <a:tileRect/>
            </a:gradFill>
            <a:ln w="9525">
              <a:solidFill>
                <a:srgbClr val="28A0BE"/>
              </a:solidFill>
              <a:round/>
              <a:headEnd/>
              <a:tailEnd/>
            </a:ln>
            <a:effectLst>
              <a:outerShdw blurRad="63500" dist="20000" dir="5400000" rotWithShape="0">
                <a:srgbClr val="000000">
                  <a:alpha val="37999"/>
                </a:srgbClr>
              </a:outerShdw>
            </a:effectLst>
          </p:spPr>
          <p:txBody>
            <a:bodyPr anchor="ctr"/>
            <a:lstStyle/>
            <a:p>
              <a:pPr eaLnBrk="1" hangingPunct="1">
                <a:defRPr/>
              </a:pPr>
              <a:r>
                <a:rPr lang="en-CA" sz="1385" dirty="0">
                  <a:solidFill>
                    <a:prstClr val="black"/>
                  </a:solidFill>
                  <a:latin typeface="Arial" pitchFamily="34" charset="0"/>
                  <a:ea typeface="ＭＳ Ｐゴシック"/>
                  <a:cs typeface="Arial" pitchFamily="34" charset="0"/>
                </a:rPr>
                <a:t>Rail</a:t>
              </a:r>
            </a:p>
          </p:txBody>
        </p:sp>
        <p:sp>
          <p:nvSpPr>
            <p:cNvPr id="63" name="Rounded Rectangle 62"/>
            <p:cNvSpPr>
              <a:spLocks noChangeArrowheads="1"/>
            </p:cNvSpPr>
            <p:nvPr/>
          </p:nvSpPr>
          <p:spPr bwMode="auto">
            <a:xfrm>
              <a:off x="8837573" y="2469663"/>
              <a:ext cx="757998" cy="457147"/>
            </a:xfrm>
            <a:prstGeom prst="roundRect">
              <a:avLst>
                <a:gd name="adj" fmla="val 21958"/>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6200000" scaled="1"/>
              <a:tileRect/>
            </a:gradFill>
            <a:ln w="9525">
              <a:solidFill>
                <a:srgbClr val="28A0BE"/>
              </a:solidFill>
              <a:round/>
              <a:headEnd/>
              <a:tailEnd/>
            </a:ln>
            <a:effectLst>
              <a:outerShdw blurRad="63500" dist="20000" dir="5400000" rotWithShape="0">
                <a:srgbClr val="000000">
                  <a:alpha val="37999"/>
                </a:srgbClr>
              </a:outerShdw>
            </a:effectLst>
          </p:spPr>
          <p:txBody>
            <a:bodyPr anchor="ctr"/>
            <a:lstStyle/>
            <a:p>
              <a:pPr eaLnBrk="1" hangingPunct="1">
                <a:defRPr/>
              </a:pPr>
              <a:r>
                <a:rPr lang="en-CA" sz="1385" dirty="0">
                  <a:solidFill>
                    <a:prstClr val="black"/>
                  </a:solidFill>
                  <a:latin typeface="Arial" pitchFamily="34" charset="0"/>
                  <a:ea typeface="ＭＳ Ｐゴシック"/>
                  <a:cs typeface="Arial" pitchFamily="34" charset="0"/>
                </a:rPr>
                <a:t>Road</a:t>
              </a:r>
            </a:p>
          </p:txBody>
        </p:sp>
        <p:sp>
          <p:nvSpPr>
            <p:cNvPr id="64" name="Rounded Rectangle 63"/>
            <p:cNvSpPr>
              <a:spLocks noChangeArrowheads="1"/>
            </p:cNvSpPr>
            <p:nvPr/>
          </p:nvSpPr>
          <p:spPr bwMode="auto">
            <a:xfrm>
              <a:off x="3721557" y="3129299"/>
              <a:ext cx="1297824" cy="457147"/>
            </a:xfrm>
            <a:prstGeom prst="roundRect">
              <a:avLst>
                <a:gd name="adj" fmla="val 21958"/>
              </a:avLst>
            </a:prstGeom>
            <a:gradFill rotWithShape="1">
              <a:gsLst>
                <a:gs pos="0">
                  <a:schemeClr val="accent2">
                    <a:lumMod val="40000"/>
                    <a:lumOff val="60000"/>
                  </a:schemeClr>
                </a:gs>
                <a:gs pos="100000">
                  <a:schemeClr val="accent2">
                    <a:lumMod val="20000"/>
                    <a:lumOff val="80000"/>
                  </a:schemeClr>
                </a:gs>
              </a:gsLst>
              <a:lin ang="16200000" scaled="1"/>
            </a:gradFill>
            <a:ln w="9525">
              <a:solidFill>
                <a:srgbClr val="28A0BE"/>
              </a:solidFill>
              <a:round/>
              <a:headEnd/>
              <a:tailEnd/>
            </a:ln>
            <a:effectLst>
              <a:outerShdw blurRad="63500" dist="20000" dir="5400000" rotWithShape="0">
                <a:srgbClr val="000000">
                  <a:alpha val="37999"/>
                </a:srgbClr>
              </a:outerShdw>
            </a:effectLst>
          </p:spPr>
          <p:txBody>
            <a:bodyPr anchor="ctr"/>
            <a:lstStyle/>
            <a:p>
              <a:pPr eaLnBrk="1" hangingPunct="1">
                <a:defRPr/>
              </a:pPr>
              <a:r>
                <a:rPr lang="en-CA" sz="1385" dirty="0">
                  <a:solidFill>
                    <a:prstClr val="black"/>
                  </a:solidFill>
                  <a:latin typeface="Arial" pitchFamily="34" charset="0"/>
                  <a:ea typeface="ＭＳ Ｐゴシック"/>
                  <a:cs typeface="Arial" pitchFamily="34" charset="0"/>
                </a:rPr>
                <a:t>Ottawa, HQ</a:t>
              </a:r>
            </a:p>
          </p:txBody>
        </p:sp>
        <p:sp>
          <p:nvSpPr>
            <p:cNvPr id="65" name="Rounded Rectangle 64"/>
            <p:cNvSpPr>
              <a:spLocks noChangeArrowheads="1"/>
            </p:cNvSpPr>
            <p:nvPr/>
          </p:nvSpPr>
          <p:spPr bwMode="auto">
            <a:xfrm>
              <a:off x="4504189" y="3725431"/>
              <a:ext cx="2975790" cy="457147"/>
            </a:xfrm>
            <a:prstGeom prst="roundRect">
              <a:avLst>
                <a:gd name="adj" fmla="val 21958"/>
              </a:avLst>
            </a:prstGeom>
            <a:gradFill rotWithShape="1">
              <a:gsLst>
                <a:gs pos="0">
                  <a:schemeClr val="accent2">
                    <a:lumMod val="40000"/>
                    <a:lumOff val="60000"/>
                  </a:schemeClr>
                </a:gs>
                <a:gs pos="100000">
                  <a:schemeClr val="accent2">
                    <a:lumMod val="20000"/>
                    <a:lumOff val="80000"/>
                  </a:schemeClr>
                </a:gs>
              </a:gsLst>
              <a:lin ang="16200000" scaled="1"/>
            </a:gradFill>
            <a:ln w="9525">
              <a:solidFill>
                <a:srgbClr val="28A0BE"/>
              </a:solidFill>
              <a:round/>
              <a:headEnd/>
              <a:tailEnd/>
            </a:ln>
            <a:effectLst>
              <a:outerShdw blurRad="63500" dist="20000" dir="5400000" rotWithShape="0">
                <a:srgbClr val="000000">
                  <a:alpha val="37999"/>
                </a:srgbClr>
              </a:outerShdw>
            </a:effectLst>
          </p:spPr>
          <p:txBody>
            <a:bodyPr anchor="ctr"/>
            <a:lstStyle/>
            <a:p>
              <a:pPr eaLnBrk="1" hangingPunct="1">
                <a:defRPr/>
              </a:pPr>
              <a:r>
                <a:rPr lang="en-CA" sz="1385" dirty="0">
                  <a:solidFill>
                    <a:prstClr val="black"/>
                  </a:solidFill>
                  <a:latin typeface="Arial" pitchFamily="34" charset="0"/>
                  <a:ea typeface="ＭＳ Ｐゴシック"/>
                  <a:cs typeface="Arial" pitchFamily="34" charset="0"/>
                </a:rPr>
                <a:t>Regulatory </a:t>
              </a:r>
              <a:r>
                <a:rPr lang="en-CA" sz="1385" dirty="0" smtClean="0">
                  <a:solidFill>
                    <a:prstClr val="black"/>
                  </a:solidFill>
                  <a:latin typeface="Arial" pitchFamily="34" charset="0"/>
                  <a:ea typeface="ＭＳ Ｐゴシック"/>
                  <a:cs typeface="Arial" pitchFamily="34" charset="0"/>
                </a:rPr>
                <a:t>Frameworks and International Engagement</a:t>
              </a:r>
              <a:endParaRPr lang="en-CA" sz="1385" dirty="0">
                <a:solidFill>
                  <a:prstClr val="black"/>
                </a:solidFill>
                <a:latin typeface="Arial" pitchFamily="34" charset="0"/>
                <a:ea typeface="ＭＳ Ｐゴシック"/>
                <a:cs typeface="Arial" pitchFamily="34" charset="0"/>
              </a:endParaRPr>
            </a:p>
          </p:txBody>
        </p:sp>
        <p:cxnSp>
          <p:nvCxnSpPr>
            <p:cNvPr id="67" name="Straight Connector 66"/>
            <p:cNvCxnSpPr>
              <a:cxnSpLocks noChangeShapeType="1"/>
            </p:cNvCxnSpPr>
            <p:nvPr/>
          </p:nvCxnSpPr>
          <p:spPr bwMode="auto">
            <a:xfrm>
              <a:off x="1318880" y="1751705"/>
              <a:ext cx="5723" cy="1697691"/>
            </a:xfrm>
            <a:prstGeom prst="line">
              <a:avLst/>
            </a:prstGeom>
            <a:noFill/>
            <a:ln w="12700">
              <a:solidFill>
                <a:srgbClr val="165160"/>
              </a:solidFill>
              <a:round/>
              <a:headEnd/>
              <a:tailEnd/>
            </a:ln>
            <a:effectLst>
              <a:outerShdw blurRad="63500" dist="20000" dir="5400000" rotWithShape="0">
                <a:srgbClr val="000000">
                  <a:alpha val="37999"/>
                </a:srgbClr>
              </a:outerShdw>
            </a:effectLst>
            <a:extLst>
              <a:ext uri="{909E8E84-426E-40dd-AFC4-6F175D3DCCD1}"/>
            </a:extLst>
          </p:spPr>
        </p:cxnSp>
        <p:cxnSp>
          <p:nvCxnSpPr>
            <p:cNvPr id="68" name="Straight Connector 67"/>
            <p:cNvCxnSpPr>
              <a:cxnSpLocks noChangeShapeType="1"/>
            </p:cNvCxnSpPr>
            <p:nvPr/>
          </p:nvCxnSpPr>
          <p:spPr bwMode="auto">
            <a:xfrm flipH="1" flipV="1">
              <a:off x="1335350" y="1722429"/>
              <a:ext cx="3202220" cy="4336"/>
            </a:xfrm>
            <a:prstGeom prst="line">
              <a:avLst/>
            </a:prstGeom>
            <a:noFill/>
            <a:ln w="12700">
              <a:solidFill>
                <a:srgbClr val="165160"/>
              </a:solidFill>
              <a:round/>
              <a:headEnd/>
              <a:tailEnd/>
            </a:ln>
            <a:effectLst>
              <a:outerShdw blurRad="63500" dist="20000" dir="5400000" rotWithShape="0">
                <a:srgbClr val="000000">
                  <a:alpha val="37999"/>
                </a:srgbClr>
              </a:outerShdw>
            </a:effectLst>
            <a:extLst>
              <a:ext uri="{909E8E84-426E-40dd-AFC4-6F175D3DCCD1}"/>
            </a:extLst>
          </p:spPr>
        </p:cxnSp>
        <p:cxnSp>
          <p:nvCxnSpPr>
            <p:cNvPr id="70" name="Straight Connector 69"/>
            <p:cNvCxnSpPr>
              <a:cxnSpLocks noChangeShapeType="1"/>
            </p:cNvCxnSpPr>
            <p:nvPr/>
          </p:nvCxnSpPr>
          <p:spPr bwMode="auto">
            <a:xfrm flipH="1">
              <a:off x="4120571" y="2356274"/>
              <a:ext cx="5135803" cy="3357"/>
            </a:xfrm>
            <a:prstGeom prst="line">
              <a:avLst/>
            </a:prstGeom>
            <a:noFill/>
            <a:ln w="12700">
              <a:solidFill>
                <a:srgbClr val="165160"/>
              </a:solidFill>
              <a:round/>
              <a:headEnd/>
              <a:tailEnd/>
            </a:ln>
            <a:effectLst>
              <a:outerShdw blurRad="63500" dist="20000" dir="5400000" rotWithShape="0">
                <a:srgbClr val="000000">
                  <a:alpha val="37999"/>
                </a:srgbClr>
              </a:outerShdw>
            </a:effectLst>
            <a:extLst>
              <a:ext uri="{909E8E84-426E-40dd-AFC4-6F175D3DCCD1}"/>
            </a:extLst>
          </p:spPr>
        </p:cxnSp>
        <p:cxnSp>
          <p:nvCxnSpPr>
            <p:cNvPr id="72" name="Straight Connector 71"/>
            <p:cNvCxnSpPr>
              <a:cxnSpLocks noChangeShapeType="1"/>
            </p:cNvCxnSpPr>
            <p:nvPr/>
          </p:nvCxnSpPr>
          <p:spPr bwMode="auto">
            <a:xfrm>
              <a:off x="9256374" y="2350030"/>
              <a:ext cx="0" cy="138985"/>
            </a:xfrm>
            <a:prstGeom prst="line">
              <a:avLst/>
            </a:prstGeom>
            <a:noFill/>
            <a:ln w="12700">
              <a:solidFill>
                <a:srgbClr val="165160"/>
              </a:solidFill>
              <a:round/>
              <a:headEnd/>
              <a:tailEnd/>
            </a:ln>
            <a:effectLst>
              <a:outerShdw blurRad="63500" dist="20000" dir="5400000" rotWithShape="0">
                <a:srgbClr val="000000">
                  <a:alpha val="37999"/>
                </a:srgbClr>
              </a:outerShdw>
            </a:effectLst>
            <a:extLst>
              <a:ext uri="{909E8E84-426E-40dd-AFC4-6F175D3DCCD1}"/>
            </a:extLst>
          </p:spPr>
        </p:cxnSp>
        <p:cxnSp>
          <p:nvCxnSpPr>
            <p:cNvPr id="75" name="Straight Connector 74"/>
            <p:cNvCxnSpPr>
              <a:cxnSpLocks noChangeShapeType="1"/>
            </p:cNvCxnSpPr>
            <p:nvPr/>
          </p:nvCxnSpPr>
          <p:spPr bwMode="auto">
            <a:xfrm>
              <a:off x="4106880" y="2375097"/>
              <a:ext cx="0" cy="138985"/>
            </a:xfrm>
            <a:prstGeom prst="line">
              <a:avLst/>
            </a:prstGeom>
            <a:noFill/>
            <a:ln w="12700">
              <a:solidFill>
                <a:srgbClr val="165160"/>
              </a:solidFill>
              <a:round/>
              <a:headEnd/>
              <a:tailEnd/>
            </a:ln>
            <a:effectLst>
              <a:outerShdw blurRad="63500" dist="20000" dir="5400000" rotWithShape="0">
                <a:srgbClr val="000000">
                  <a:alpha val="37999"/>
                </a:srgbClr>
              </a:outerShdw>
            </a:effectLst>
            <a:extLst>
              <a:ext uri="{909E8E84-426E-40dd-AFC4-6F175D3DCCD1}"/>
            </a:extLst>
          </p:spPr>
        </p:cxnSp>
        <p:cxnSp>
          <p:nvCxnSpPr>
            <p:cNvPr id="76" name="Straight Connector 75"/>
            <p:cNvCxnSpPr>
              <a:cxnSpLocks noChangeShapeType="1"/>
            </p:cNvCxnSpPr>
            <p:nvPr/>
          </p:nvCxnSpPr>
          <p:spPr bwMode="auto">
            <a:xfrm>
              <a:off x="6793130" y="2352778"/>
              <a:ext cx="0" cy="138985"/>
            </a:xfrm>
            <a:prstGeom prst="line">
              <a:avLst/>
            </a:prstGeom>
            <a:noFill/>
            <a:ln w="12700">
              <a:solidFill>
                <a:srgbClr val="165160"/>
              </a:solidFill>
              <a:round/>
              <a:headEnd/>
              <a:tailEnd/>
            </a:ln>
            <a:effectLst>
              <a:outerShdw blurRad="63500" dist="20000" dir="5400000" rotWithShape="0">
                <a:srgbClr val="000000">
                  <a:alpha val="37999"/>
                </a:srgbClr>
              </a:outerShdw>
            </a:effectLst>
            <a:extLst>
              <a:ext uri="{909E8E84-426E-40dd-AFC4-6F175D3DCCD1}"/>
            </a:extLst>
          </p:spPr>
        </p:cxnSp>
        <p:cxnSp>
          <p:nvCxnSpPr>
            <p:cNvPr id="77" name="Straight Connector 76"/>
            <p:cNvCxnSpPr>
              <a:cxnSpLocks noChangeShapeType="1"/>
              <a:endCxn id="61" idx="0"/>
            </p:cNvCxnSpPr>
            <p:nvPr/>
          </p:nvCxnSpPr>
          <p:spPr bwMode="auto">
            <a:xfrm>
              <a:off x="7548713" y="2385988"/>
              <a:ext cx="0" cy="93937"/>
            </a:xfrm>
            <a:prstGeom prst="line">
              <a:avLst/>
            </a:prstGeom>
            <a:noFill/>
            <a:ln w="12700">
              <a:solidFill>
                <a:srgbClr val="165160"/>
              </a:solidFill>
              <a:round/>
              <a:headEnd/>
              <a:tailEnd/>
            </a:ln>
            <a:effectLst>
              <a:outerShdw blurRad="63500" dist="20000" dir="5400000" rotWithShape="0">
                <a:srgbClr val="000000">
                  <a:alpha val="37999"/>
                </a:srgbClr>
              </a:outerShdw>
            </a:effectLst>
            <a:extLst>
              <a:ext uri="{909E8E84-426E-40dd-AFC4-6F175D3DCCD1}"/>
            </a:extLst>
          </p:spPr>
        </p:cxnSp>
        <p:cxnSp>
          <p:nvCxnSpPr>
            <p:cNvPr id="78" name="Straight Connector 77"/>
            <p:cNvCxnSpPr>
              <a:cxnSpLocks noChangeShapeType="1"/>
            </p:cNvCxnSpPr>
            <p:nvPr/>
          </p:nvCxnSpPr>
          <p:spPr bwMode="auto">
            <a:xfrm>
              <a:off x="8433264" y="2361710"/>
              <a:ext cx="0" cy="138985"/>
            </a:xfrm>
            <a:prstGeom prst="line">
              <a:avLst/>
            </a:prstGeom>
            <a:noFill/>
            <a:ln w="12700">
              <a:solidFill>
                <a:srgbClr val="165160"/>
              </a:solidFill>
              <a:round/>
              <a:headEnd/>
              <a:tailEnd/>
            </a:ln>
            <a:effectLst>
              <a:outerShdw blurRad="63500" dist="20000" dir="5400000" rotWithShape="0">
                <a:srgbClr val="000000">
                  <a:alpha val="37999"/>
                </a:srgbClr>
              </a:outerShdw>
            </a:effectLst>
            <a:extLst>
              <a:ext uri="{909E8E84-426E-40dd-AFC4-6F175D3DCCD1}"/>
            </a:extLst>
          </p:spPr>
        </p:cxnSp>
        <p:cxnSp>
          <p:nvCxnSpPr>
            <p:cNvPr id="99" name="Straight Connector 98"/>
            <p:cNvCxnSpPr>
              <a:cxnSpLocks noChangeShapeType="1"/>
            </p:cNvCxnSpPr>
            <p:nvPr/>
          </p:nvCxnSpPr>
          <p:spPr bwMode="auto">
            <a:xfrm>
              <a:off x="4150974" y="3586446"/>
              <a:ext cx="16690" cy="2956012"/>
            </a:xfrm>
            <a:prstGeom prst="line">
              <a:avLst/>
            </a:prstGeom>
            <a:noFill/>
            <a:ln w="12700">
              <a:solidFill>
                <a:srgbClr val="165160"/>
              </a:solidFill>
              <a:round/>
              <a:headEnd/>
              <a:tailEnd/>
            </a:ln>
            <a:effectLst>
              <a:outerShdw blurRad="63500" dist="20000" dir="5400000" rotWithShape="0">
                <a:srgbClr val="000000">
                  <a:alpha val="37999"/>
                </a:srgbClr>
              </a:outerShdw>
            </a:effectLst>
            <a:extLst>
              <a:ext uri="{909E8E84-426E-40dd-AFC4-6F175D3DCCD1}"/>
            </a:extLst>
          </p:spPr>
        </p:cxnSp>
        <p:cxnSp>
          <p:nvCxnSpPr>
            <p:cNvPr id="101" name="Straight Connector 100"/>
            <p:cNvCxnSpPr>
              <a:cxnSpLocks noChangeShapeType="1"/>
            </p:cNvCxnSpPr>
            <p:nvPr/>
          </p:nvCxnSpPr>
          <p:spPr bwMode="auto">
            <a:xfrm>
              <a:off x="3499851" y="2945942"/>
              <a:ext cx="15014" cy="411930"/>
            </a:xfrm>
            <a:prstGeom prst="line">
              <a:avLst/>
            </a:prstGeom>
            <a:noFill/>
            <a:ln w="12700">
              <a:solidFill>
                <a:srgbClr val="165160"/>
              </a:solidFill>
              <a:round/>
              <a:headEnd/>
              <a:tailEnd/>
            </a:ln>
            <a:effectLst>
              <a:outerShdw blurRad="63500" dist="20000" dir="5400000" rotWithShape="0">
                <a:srgbClr val="000000">
                  <a:alpha val="37999"/>
                </a:srgbClr>
              </a:outerShdw>
            </a:effectLst>
            <a:extLst>
              <a:ext uri="{909E8E84-426E-40dd-AFC4-6F175D3DCCD1}"/>
            </a:extLst>
          </p:spPr>
        </p:cxnSp>
        <p:cxnSp>
          <p:nvCxnSpPr>
            <p:cNvPr id="103" name="Straight Connector 102"/>
            <p:cNvCxnSpPr>
              <a:cxnSpLocks noChangeShapeType="1"/>
            </p:cNvCxnSpPr>
            <p:nvPr/>
          </p:nvCxnSpPr>
          <p:spPr bwMode="auto">
            <a:xfrm flipH="1">
              <a:off x="4150974" y="3953866"/>
              <a:ext cx="353216" cy="139"/>
            </a:xfrm>
            <a:prstGeom prst="line">
              <a:avLst/>
            </a:prstGeom>
            <a:noFill/>
            <a:ln w="12700">
              <a:solidFill>
                <a:srgbClr val="165160"/>
              </a:solidFill>
              <a:round/>
              <a:headEnd/>
              <a:tailEnd/>
            </a:ln>
            <a:effectLst>
              <a:outerShdw blurRad="63500" dist="20000" dir="5400000" rotWithShape="0">
                <a:srgbClr val="000000">
                  <a:alpha val="37999"/>
                </a:srgbClr>
              </a:outerShdw>
            </a:effectLst>
            <a:extLst>
              <a:ext uri="{909E8E84-426E-40dd-AFC4-6F175D3DCCD1}"/>
            </a:extLst>
          </p:spPr>
        </p:cxnSp>
        <p:cxnSp>
          <p:nvCxnSpPr>
            <p:cNvPr id="105" name="Straight Connector 104"/>
            <p:cNvCxnSpPr>
              <a:cxnSpLocks noChangeShapeType="1"/>
            </p:cNvCxnSpPr>
            <p:nvPr/>
          </p:nvCxnSpPr>
          <p:spPr bwMode="auto">
            <a:xfrm flipH="1">
              <a:off x="4147954" y="4510172"/>
              <a:ext cx="353216" cy="139"/>
            </a:xfrm>
            <a:prstGeom prst="line">
              <a:avLst/>
            </a:prstGeom>
            <a:noFill/>
            <a:ln w="12700">
              <a:solidFill>
                <a:srgbClr val="165160"/>
              </a:solidFill>
              <a:round/>
              <a:headEnd/>
              <a:tailEnd/>
            </a:ln>
            <a:effectLst>
              <a:outerShdw blurRad="63500" dist="20000" dir="5400000" rotWithShape="0">
                <a:srgbClr val="000000">
                  <a:alpha val="37999"/>
                </a:srgbClr>
              </a:outerShdw>
            </a:effectLst>
            <a:extLst>
              <a:ext uri="{909E8E84-426E-40dd-AFC4-6F175D3DCCD1}"/>
            </a:extLst>
          </p:spPr>
        </p:cxnSp>
        <p:cxnSp>
          <p:nvCxnSpPr>
            <p:cNvPr id="106" name="Straight Connector 105"/>
            <p:cNvCxnSpPr>
              <a:cxnSpLocks noChangeShapeType="1"/>
            </p:cNvCxnSpPr>
            <p:nvPr/>
          </p:nvCxnSpPr>
          <p:spPr bwMode="auto">
            <a:xfrm flipH="1">
              <a:off x="4157171" y="4945765"/>
              <a:ext cx="353216" cy="139"/>
            </a:xfrm>
            <a:prstGeom prst="line">
              <a:avLst/>
            </a:prstGeom>
            <a:noFill/>
            <a:ln w="12700">
              <a:solidFill>
                <a:srgbClr val="165160"/>
              </a:solidFill>
              <a:round/>
              <a:headEnd/>
              <a:tailEnd/>
            </a:ln>
            <a:effectLst>
              <a:outerShdw blurRad="63500" dist="20000" dir="5400000" rotWithShape="0">
                <a:srgbClr val="000000">
                  <a:alpha val="37999"/>
                </a:srgbClr>
              </a:outerShdw>
            </a:effectLst>
            <a:extLst>
              <a:ext uri="{909E8E84-426E-40dd-AFC4-6F175D3DCCD1}"/>
            </a:extLst>
          </p:spPr>
        </p:cxnSp>
        <p:cxnSp>
          <p:nvCxnSpPr>
            <p:cNvPr id="107" name="Straight Connector 106"/>
            <p:cNvCxnSpPr>
              <a:cxnSpLocks noChangeShapeType="1"/>
            </p:cNvCxnSpPr>
            <p:nvPr/>
          </p:nvCxnSpPr>
          <p:spPr bwMode="auto">
            <a:xfrm flipH="1">
              <a:off x="4144778" y="5524486"/>
              <a:ext cx="353216" cy="139"/>
            </a:xfrm>
            <a:prstGeom prst="line">
              <a:avLst/>
            </a:prstGeom>
            <a:noFill/>
            <a:ln w="12700">
              <a:solidFill>
                <a:srgbClr val="165160"/>
              </a:solidFill>
              <a:round/>
              <a:headEnd/>
              <a:tailEnd/>
            </a:ln>
            <a:effectLst>
              <a:outerShdw blurRad="63500" dist="20000" dir="5400000" rotWithShape="0">
                <a:srgbClr val="000000">
                  <a:alpha val="37999"/>
                </a:srgbClr>
              </a:outerShdw>
            </a:effectLst>
            <a:extLst>
              <a:ext uri="{909E8E84-426E-40dd-AFC4-6F175D3DCCD1}"/>
            </a:extLst>
          </p:spPr>
        </p:cxnSp>
        <p:cxnSp>
          <p:nvCxnSpPr>
            <p:cNvPr id="108" name="Straight Connector 107"/>
            <p:cNvCxnSpPr>
              <a:cxnSpLocks noChangeShapeType="1"/>
            </p:cNvCxnSpPr>
            <p:nvPr/>
          </p:nvCxnSpPr>
          <p:spPr bwMode="auto">
            <a:xfrm flipH="1">
              <a:off x="4153995" y="6008094"/>
              <a:ext cx="353216" cy="139"/>
            </a:xfrm>
            <a:prstGeom prst="line">
              <a:avLst/>
            </a:prstGeom>
            <a:noFill/>
            <a:ln w="12700">
              <a:solidFill>
                <a:srgbClr val="165160"/>
              </a:solidFill>
              <a:round/>
              <a:headEnd/>
              <a:tailEnd/>
            </a:ln>
            <a:effectLst>
              <a:outerShdw blurRad="63500" dist="20000" dir="5400000" rotWithShape="0">
                <a:srgbClr val="000000">
                  <a:alpha val="37999"/>
                </a:srgbClr>
              </a:outerShdw>
            </a:effectLst>
            <a:extLst>
              <a:ext uri="{909E8E84-426E-40dd-AFC4-6F175D3DCCD1}"/>
            </a:extLst>
          </p:spPr>
        </p:cxnSp>
        <p:cxnSp>
          <p:nvCxnSpPr>
            <p:cNvPr id="109" name="Straight Connector 108"/>
            <p:cNvCxnSpPr>
              <a:cxnSpLocks noChangeShapeType="1"/>
              <a:stCxn id="52" idx="1"/>
            </p:cNvCxnSpPr>
            <p:nvPr/>
          </p:nvCxnSpPr>
          <p:spPr bwMode="auto">
            <a:xfrm flipH="1" flipV="1">
              <a:off x="4167664" y="6542597"/>
              <a:ext cx="330330" cy="914"/>
            </a:xfrm>
            <a:prstGeom prst="line">
              <a:avLst/>
            </a:prstGeom>
            <a:noFill/>
            <a:ln w="12700">
              <a:solidFill>
                <a:srgbClr val="165160"/>
              </a:solidFill>
              <a:round/>
              <a:headEnd/>
              <a:tailEnd/>
            </a:ln>
            <a:effectLst>
              <a:outerShdw blurRad="63500" dist="20000" dir="5400000" rotWithShape="0">
                <a:srgbClr val="000000">
                  <a:alpha val="37999"/>
                </a:srgbClr>
              </a:outerShdw>
            </a:effectLst>
            <a:extLst>
              <a:ext uri="{909E8E84-426E-40dd-AFC4-6F175D3DCCD1}"/>
            </a:extLst>
          </p:spPr>
        </p:cxnSp>
        <p:cxnSp>
          <p:nvCxnSpPr>
            <p:cNvPr id="117" name="Straight Connector 116"/>
            <p:cNvCxnSpPr>
              <a:cxnSpLocks noChangeShapeType="1"/>
            </p:cNvCxnSpPr>
            <p:nvPr/>
          </p:nvCxnSpPr>
          <p:spPr bwMode="auto">
            <a:xfrm flipH="1">
              <a:off x="3514865" y="3357733"/>
              <a:ext cx="179411" cy="139"/>
            </a:xfrm>
            <a:prstGeom prst="line">
              <a:avLst/>
            </a:prstGeom>
            <a:noFill/>
            <a:ln w="12700">
              <a:solidFill>
                <a:srgbClr val="165160"/>
              </a:solidFill>
              <a:round/>
              <a:headEnd/>
              <a:tailEnd/>
            </a:ln>
            <a:effectLst>
              <a:outerShdw blurRad="63500" dist="20000" dir="5400000" rotWithShape="0">
                <a:srgbClr val="000000">
                  <a:alpha val="37999"/>
                </a:srgbClr>
              </a:outerShdw>
            </a:effectLst>
            <a:extLst>
              <a:ext uri="{909E8E84-426E-40dd-AFC4-6F175D3DCCD1}"/>
            </a:extLst>
          </p:spPr>
        </p:cxnSp>
        <p:sp>
          <p:nvSpPr>
            <p:cNvPr id="125" name="Rounded Rectangle 124"/>
            <p:cNvSpPr>
              <a:spLocks noChangeArrowheads="1"/>
            </p:cNvSpPr>
            <p:nvPr/>
          </p:nvSpPr>
          <p:spPr bwMode="auto">
            <a:xfrm>
              <a:off x="1702447" y="4089281"/>
              <a:ext cx="1002714" cy="457147"/>
            </a:xfrm>
            <a:prstGeom prst="roundRect">
              <a:avLst>
                <a:gd name="adj" fmla="val 21958"/>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w="9525">
              <a:solidFill>
                <a:srgbClr val="28A0BE"/>
              </a:solidFill>
              <a:round/>
              <a:headEnd/>
              <a:tailEnd/>
            </a:ln>
            <a:effectLst>
              <a:outerShdw blurRad="63500" dist="20000" dir="5400000" rotWithShape="0">
                <a:srgbClr val="000000">
                  <a:alpha val="37999"/>
                </a:srgbClr>
              </a:outerShdw>
            </a:effectLst>
          </p:spPr>
          <p:txBody>
            <a:bodyPr anchor="ctr"/>
            <a:lstStyle/>
            <a:p>
              <a:pPr eaLnBrk="1" hangingPunct="1">
                <a:defRPr/>
              </a:pPr>
              <a:r>
                <a:rPr lang="en-CA" sz="1385" dirty="0">
                  <a:solidFill>
                    <a:prstClr val="black"/>
                  </a:solidFill>
                  <a:latin typeface="Arial" pitchFamily="34" charset="0"/>
                  <a:ea typeface="ＭＳ Ｐゴシック"/>
                  <a:cs typeface="Arial" pitchFamily="34" charset="0"/>
                </a:rPr>
                <a:t>Atlantic</a:t>
              </a:r>
            </a:p>
          </p:txBody>
        </p:sp>
        <p:sp>
          <p:nvSpPr>
            <p:cNvPr id="126" name="Rounded Rectangle 125"/>
            <p:cNvSpPr>
              <a:spLocks noChangeArrowheads="1"/>
            </p:cNvSpPr>
            <p:nvPr/>
          </p:nvSpPr>
          <p:spPr bwMode="auto">
            <a:xfrm>
              <a:off x="1702447" y="4652230"/>
              <a:ext cx="998283" cy="457147"/>
            </a:xfrm>
            <a:prstGeom prst="roundRect">
              <a:avLst>
                <a:gd name="adj" fmla="val 21958"/>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w="9525">
              <a:solidFill>
                <a:srgbClr val="28A0BE"/>
              </a:solidFill>
              <a:round/>
              <a:headEnd/>
              <a:tailEnd/>
            </a:ln>
            <a:effectLst>
              <a:outerShdw blurRad="63500" dist="20000" dir="5400000" rotWithShape="0">
                <a:srgbClr val="000000">
                  <a:alpha val="37999"/>
                </a:srgbClr>
              </a:outerShdw>
            </a:effectLst>
          </p:spPr>
          <p:txBody>
            <a:bodyPr anchor="ctr"/>
            <a:lstStyle/>
            <a:p>
              <a:pPr eaLnBrk="1" hangingPunct="1">
                <a:defRPr/>
              </a:pPr>
              <a:r>
                <a:rPr lang="en-CA" sz="1385" dirty="0">
                  <a:solidFill>
                    <a:prstClr val="black"/>
                  </a:solidFill>
                  <a:latin typeface="Arial" pitchFamily="34" charset="0"/>
                  <a:ea typeface="ＭＳ Ｐゴシック"/>
                  <a:cs typeface="Arial" pitchFamily="34" charset="0"/>
                </a:rPr>
                <a:t>Quebec</a:t>
              </a:r>
            </a:p>
          </p:txBody>
        </p:sp>
        <p:sp>
          <p:nvSpPr>
            <p:cNvPr id="127" name="Rounded Rectangle 126"/>
            <p:cNvSpPr>
              <a:spLocks noChangeArrowheads="1"/>
            </p:cNvSpPr>
            <p:nvPr/>
          </p:nvSpPr>
          <p:spPr bwMode="auto">
            <a:xfrm>
              <a:off x="1691667" y="5215009"/>
              <a:ext cx="1002714" cy="457147"/>
            </a:xfrm>
            <a:prstGeom prst="roundRect">
              <a:avLst>
                <a:gd name="adj" fmla="val 21958"/>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w="9525">
              <a:solidFill>
                <a:srgbClr val="28A0BE"/>
              </a:solidFill>
              <a:round/>
              <a:headEnd/>
              <a:tailEnd/>
            </a:ln>
            <a:effectLst>
              <a:outerShdw blurRad="63500" dist="20000" dir="5400000" rotWithShape="0">
                <a:srgbClr val="000000">
                  <a:alpha val="37999"/>
                </a:srgbClr>
              </a:outerShdw>
            </a:effectLst>
          </p:spPr>
          <p:txBody>
            <a:bodyPr anchor="ctr"/>
            <a:lstStyle/>
            <a:p>
              <a:pPr eaLnBrk="1" hangingPunct="1">
                <a:defRPr/>
              </a:pPr>
              <a:r>
                <a:rPr lang="en-CA" sz="1385" dirty="0">
                  <a:solidFill>
                    <a:prstClr val="black"/>
                  </a:solidFill>
                  <a:latin typeface="Arial" pitchFamily="34" charset="0"/>
                  <a:ea typeface="ＭＳ Ｐゴシック"/>
                  <a:cs typeface="Arial" pitchFamily="34" charset="0"/>
                </a:rPr>
                <a:t>Ontario</a:t>
              </a:r>
            </a:p>
          </p:txBody>
        </p:sp>
        <p:sp>
          <p:nvSpPr>
            <p:cNvPr id="129" name="Rounded Rectangle 128"/>
            <p:cNvSpPr>
              <a:spLocks noChangeArrowheads="1"/>
            </p:cNvSpPr>
            <p:nvPr/>
          </p:nvSpPr>
          <p:spPr bwMode="auto">
            <a:xfrm>
              <a:off x="1691666" y="5777788"/>
              <a:ext cx="2105776" cy="457147"/>
            </a:xfrm>
            <a:prstGeom prst="roundRect">
              <a:avLst>
                <a:gd name="adj" fmla="val 21958"/>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w="9525">
              <a:solidFill>
                <a:srgbClr val="28A0BE"/>
              </a:solidFill>
              <a:round/>
              <a:headEnd/>
              <a:tailEnd/>
            </a:ln>
            <a:effectLst>
              <a:outerShdw blurRad="63500" dist="20000" dir="5400000" rotWithShape="0">
                <a:srgbClr val="000000">
                  <a:alpha val="37999"/>
                </a:srgbClr>
              </a:outerShdw>
            </a:effectLst>
          </p:spPr>
          <p:txBody>
            <a:bodyPr anchor="ctr"/>
            <a:lstStyle/>
            <a:p>
              <a:pPr eaLnBrk="1" hangingPunct="1">
                <a:defRPr/>
              </a:pPr>
              <a:r>
                <a:rPr lang="en-CA" sz="1385" dirty="0">
                  <a:solidFill>
                    <a:prstClr val="black"/>
                  </a:solidFill>
                  <a:latin typeface="Arial" pitchFamily="34" charset="0"/>
                  <a:ea typeface="ＭＳ Ｐゴシック"/>
                  <a:cs typeface="Arial" pitchFamily="34" charset="0"/>
                </a:rPr>
                <a:t>Prairie and Northern</a:t>
              </a:r>
            </a:p>
          </p:txBody>
        </p:sp>
        <p:sp>
          <p:nvSpPr>
            <p:cNvPr id="130" name="Rounded Rectangle 129"/>
            <p:cNvSpPr>
              <a:spLocks noChangeArrowheads="1"/>
            </p:cNvSpPr>
            <p:nvPr/>
          </p:nvSpPr>
          <p:spPr bwMode="auto">
            <a:xfrm>
              <a:off x="1691667" y="6314937"/>
              <a:ext cx="899133" cy="457147"/>
            </a:xfrm>
            <a:prstGeom prst="roundRect">
              <a:avLst>
                <a:gd name="adj" fmla="val 21958"/>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w="9525">
              <a:solidFill>
                <a:srgbClr val="28A0BE"/>
              </a:solidFill>
              <a:round/>
              <a:headEnd/>
              <a:tailEnd/>
            </a:ln>
            <a:effectLst>
              <a:outerShdw blurRad="63500" dist="20000" dir="5400000" rotWithShape="0">
                <a:srgbClr val="000000">
                  <a:alpha val="37999"/>
                </a:srgbClr>
              </a:outerShdw>
            </a:effectLst>
          </p:spPr>
          <p:txBody>
            <a:bodyPr anchor="ctr"/>
            <a:lstStyle/>
            <a:p>
              <a:pPr eaLnBrk="1" hangingPunct="1">
                <a:defRPr/>
              </a:pPr>
              <a:r>
                <a:rPr lang="en-CA" sz="1385" dirty="0">
                  <a:solidFill>
                    <a:prstClr val="black"/>
                  </a:solidFill>
                  <a:latin typeface="Arial" pitchFamily="34" charset="0"/>
                  <a:ea typeface="ＭＳ Ｐゴシック"/>
                  <a:cs typeface="Arial" pitchFamily="34" charset="0"/>
                </a:rPr>
                <a:t>Pacific</a:t>
              </a:r>
            </a:p>
          </p:txBody>
        </p:sp>
        <p:cxnSp>
          <p:nvCxnSpPr>
            <p:cNvPr id="133" name="Straight Connector 132"/>
            <p:cNvCxnSpPr>
              <a:cxnSpLocks noChangeShapeType="1"/>
            </p:cNvCxnSpPr>
            <p:nvPr/>
          </p:nvCxnSpPr>
          <p:spPr bwMode="auto">
            <a:xfrm>
              <a:off x="1324603" y="3956784"/>
              <a:ext cx="21495" cy="2586572"/>
            </a:xfrm>
            <a:prstGeom prst="line">
              <a:avLst/>
            </a:prstGeom>
            <a:noFill/>
            <a:ln w="12700">
              <a:solidFill>
                <a:srgbClr val="165160"/>
              </a:solidFill>
              <a:round/>
              <a:headEnd/>
              <a:tailEnd/>
            </a:ln>
            <a:effectLst>
              <a:outerShdw blurRad="63500" dist="20000" dir="5400000" rotWithShape="0">
                <a:srgbClr val="000000">
                  <a:alpha val="37999"/>
                </a:srgbClr>
              </a:outerShdw>
            </a:effectLst>
            <a:extLst>
              <a:ext uri="{909E8E84-426E-40dd-AFC4-6F175D3DCCD1}"/>
            </a:extLst>
          </p:spPr>
        </p:cxnSp>
        <p:cxnSp>
          <p:nvCxnSpPr>
            <p:cNvPr id="134" name="Straight Connector 133"/>
            <p:cNvCxnSpPr>
              <a:cxnSpLocks noChangeShapeType="1"/>
            </p:cNvCxnSpPr>
            <p:nvPr/>
          </p:nvCxnSpPr>
          <p:spPr bwMode="auto">
            <a:xfrm flipH="1">
              <a:off x="1346133" y="4332198"/>
              <a:ext cx="353216" cy="139"/>
            </a:xfrm>
            <a:prstGeom prst="line">
              <a:avLst/>
            </a:prstGeom>
            <a:noFill/>
            <a:ln w="12700">
              <a:solidFill>
                <a:srgbClr val="165160"/>
              </a:solidFill>
              <a:round/>
              <a:headEnd/>
              <a:tailEnd/>
            </a:ln>
            <a:effectLst>
              <a:outerShdw blurRad="63500" dist="20000" dir="5400000" rotWithShape="0">
                <a:srgbClr val="000000">
                  <a:alpha val="37999"/>
                </a:srgbClr>
              </a:outerShdw>
            </a:effectLst>
            <a:extLst>
              <a:ext uri="{909E8E84-426E-40dd-AFC4-6F175D3DCCD1}"/>
            </a:extLst>
          </p:spPr>
        </p:cxnSp>
        <p:cxnSp>
          <p:nvCxnSpPr>
            <p:cNvPr id="135" name="Straight Connector 134"/>
            <p:cNvCxnSpPr>
              <a:cxnSpLocks noChangeShapeType="1"/>
            </p:cNvCxnSpPr>
            <p:nvPr/>
          </p:nvCxnSpPr>
          <p:spPr bwMode="auto">
            <a:xfrm flipH="1">
              <a:off x="1338449" y="4916725"/>
              <a:ext cx="353216" cy="139"/>
            </a:xfrm>
            <a:prstGeom prst="line">
              <a:avLst/>
            </a:prstGeom>
            <a:noFill/>
            <a:ln w="12700">
              <a:solidFill>
                <a:srgbClr val="165160"/>
              </a:solidFill>
              <a:round/>
              <a:headEnd/>
              <a:tailEnd/>
            </a:ln>
            <a:effectLst>
              <a:outerShdw blurRad="63500" dist="20000" dir="5400000" rotWithShape="0">
                <a:srgbClr val="000000">
                  <a:alpha val="37999"/>
                </a:srgbClr>
              </a:outerShdw>
            </a:effectLst>
            <a:extLst>
              <a:ext uri="{909E8E84-426E-40dd-AFC4-6F175D3DCCD1}"/>
            </a:extLst>
          </p:spPr>
        </p:cxnSp>
        <p:cxnSp>
          <p:nvCxnSpPr>
            <p:cNvPr id="136" name="Straight Connector 135"/>
            <p:cNvCxnSpPr>
              <a:cxnSpLocks noChangeShapeType="1"/>
            </p:cNvCxnSpPr>
            <p:nvPr/>
          </p:nvCxnSpPr>
          <p:spPr bwMode="auto">
            <a:xfrm flipH="1">
              <a:off x="1338449" y="5468949"/>
              <a:ext cx="353216" cy="139"/>
            </a:xfrm>
            <a:prstGeom prst="line">
              <a:avLst/>
            </a:prstGeom>
            <a:noFill/>
            <a:ln w="12700">
              <a:solidFill>
                <a:srgbClr val="165160"/>
              </a:solidFill>
              <a:round/>
              <a:headEnd/>
              <a:tailEnd/>
            </a:ln>
            <a:effectLst>
              <a:outerShdw blurRad="63500" dist="20000" dir="5400000" rotWithShape="0">
                <a:srgbClr val="000000">
                  <a:alpha val="37999"/>
                </a:srgbClr>
              </a:outerShdw>
            </a:effectLst>
            <a:extLst>
              <a:ext uri="{909E8E84-426E-40dd-AFC4-6F175D3DCCD1}"/>
            </a:extLst>
          </p:spPr>
        </p:cxnSp>
        <p:cxnSp>
          <p:nvCxnSpPr>
            <p:cNvPr id="137" name="Straight Connector 136"/>
            <p:cNvCxnSpPr>
              <a:cxnSpLocks noChangeShapeType="1"/>
            </p:cNvCxnSpPr>
            <p:nvPr/>
          </p:nvCxnSpPr>
          <p:spPr bwMode="auto">
            <a:xfrm flipH="1">
              <a:off x="1346133" y="6006222"/>
              <a:ext cx="353216" cy="139"/>
            </a:xfrm>
            <a:prstGeom prst="line">
              <a:avLst/>
            </a:prstGeom>
            <a:noFill/>
            <a:ln w="12700">
              <a:solidFill>
                <a:srgbClr val="165160"/>
              </a:solidFill>
              <a:round/>
              <a:headEnd/>
              <a:tailEnd/>
            </a:ln>
            <a:effectLst>
              <a:outerShdw blurRad="63500" dist="20000" dir="5400000" rotWithShape="0">
                <a:srgbClr val="000000">
                  <a:alpha val="37999"/>
                </a:srgbClr>
              </a:outerShdw>
            </a:effectLst>
            <a:extLst>
              <a:ext uri="{909E8E84-426E-40dd-AFC4-6F175D3DCCD1}"/>
            </a:extLst>
          </p:spPr>
        </p:cxnSp>
        <p:cxnSp>
          <p:nvCxnSpPr>
            <p:cNvPr id="138" name="Straight Connector 137"/>
            <p:cNvCxnSpPr>
              <a:cxnSpLocks noChangeShapeType="1"/>
            </p:cNvCxnSpPr>
            <p:nvPr/>
          </p:nvCxnSpPr>
          <p:spPr bwMode="auto">
            <a:xfrm flipH="1">
              <a:off x="1327279" y="6543356"/>
              <a:ext cx="353216" cy="139"/>
            </a:xfrm>
            <a:prstGeom prst="line">
              <a:avLst/>
            </a:prstGeom>
            <a:noFill/>
            <a:ln w="12700">
              <a:solidFill>
                <a:srgbClr val="165160"/>
              </a:solidFill>
              <a:round/>
              <a:headEnd/>
              <a:tailEnd/>
            </a:ln>
            <a:effectLst>
              <a:outerShdw blurRad="63500" dist="20000" dir="5400000" rotWithShape="0">
                <a:srgbClr val="000000">
                  <a:alpha val="37999"/>
                </a:srgbClr>
              </a:outerShdw>
            </a:effectLst>
            <a:extLst>
              <a:ext uri="{909E8E84-426E-40dd-AFC4-6F175D3DCCD1}"/>
            </a:extLst>
          </p:spPr>
        </p:cxnSp>
      </p:grpSp>
      <p:sp>
        <p:nvSpPr>
          <p:cNvPr id="4" name="Slide Number Placeholder 3"/>
          <p:cNvSpPr>
            <a:spLocks noGrp="1"/>
          </p:cNvSpPr>
          <p:nvPr>
            <p:ph type="sldNum" sz="quarter" idx="12"/>
          </p:nvPr>
        </p:nvSpPr>
        <p:spPr/>
        <p:txBody>
          <a:bodyPr/>
          <a:lstStyle/>
          <a:p>
            <a:pPr>
              <a:defRPr/>
            </a:pPr>
            <a:fld id="{E12310BC-B9EC-434E-92EA-ED575847BFEC}" type="slidenum">
              <a:rPr lang="en-US" smtClean="0">
                <a:solidFill>
                  <a:srgbClr val="000000"/>
                </a:solidFill>
              </a:rPr>
              <a:pPr>
                <a:defRPr/>
              </a:pPr>
              <a:t>4</a:t>
            </a:fld>
            <a:endParaRPr lang="en-US">
              <a:solidFill>
                <a:srgbClr val="000000"/>
              </a:solidFill>
            </a:endParaRPr>
          </a:p>
        </p:txBody>
      </p:sp>
    </p:spTree>
    <p:extLst>
      <p:ext uri="{BB962C8B-B14F-4D97-AF65-F5344CB8AC3E}">
        <p14:creationId xmlns:p14="http://schemas.microsoft.com/office/powerpoint/2010/main" val="3399596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Placeholder 4"/>
          <p:cNvSpPr>
            <a:spLocks noGrp="1"/>
          </p:cNvSpPr>
          <p:nvPr>
            <p:ph type="body" idx="1"/>
            <p:custDataLst>
              <p:tags r:id="rId1"/>
            </p:custDataLst>
          </p:nvPr>
        </p:nvSpPr>
        <p:spPr>
          <a:xfrm>
            <a:off x="249238" y="1916113"/>
            <a:ext cx="8426450" cy="4640262"/>
          </a:xfrm>
        </p:spPr>
        <p:txBody>
          <a:bodyPr rtlCol="0">
            <a:normAutofit/>
          </a:bodyPr>
          <a:lstStyle/>
          <a:p>
            <a:pPr algn="ctr" fontAlgn="auto">
              <a:spcAft>
                <a:spcPts val="0"/>
              </a:spcAft>
              <a:buClr>
                <a:schemeClr val="tx1"/>
              </a:buClr>
              <a:buSzPct val="80000"/>
              <a:tabLst>
                <a:tab pos="511175" algn="l"/>
              </a:tabLst>
              <a:defRPr/>
            </a:pPr>
            <a:r>
              <a:rPr lang="en-CA" altLang="en-US" b="1" cap="all" dirty="0">
                <a:latin typeface="Helvetica" panose="020B0604020202020204" pitchFamily="34" charset="0"/>
                <a:cs typeface="Helvetica" panose="020B0604020202020204" pitchFamily="34" charset="0"/>
              </a:rPr>
              <a:t>TDG SAFETY AWARENESS </a:t>
            </a:r>
            <a:r>
              <a:rPr lang="en-CA" altLang="en-US" b="1" cap="all" dirty="0" smtClean="0">
                <a:latin typeface="Helvetica" panose="020B0604020202020204" pitchFamily="34" charset="0"/>
                <a:cs typeface="Helvetica" panose="020B0604020202020204" pitchFamily="34" charset="0"/>
              </a:rPr>
              <a:t>KITS</a:t>
            </a:r>
          </a:p>
          <a:p>
            <a:pPr algn="ctr" fontAlgn="auto">
              <a:spcAft>
                <a:spcPts val="0"/>
              </a:spcAft>
              <a:buClr>
                <a:schemeClr val="tx1"/>
              </a:buClr>
              <a:buSzPct val="80000"/>
              <a:tabLst>
                <a:tab pos="511175" algn="l"/>
              </a:tabLst>
              <a:defRPr/>
            </a:pPr>
            <a:endParaRPr lang="fr-CA" sz="1800" b="1" dirty="0">
              <a:latin typeface="Helvetica" panose="020B0604020202020204" pitchFamily="34" charset="0"/>
              <a:cs typeface="Helvetica" panose="020B0604020202020204" pitchFamily="34" charset="0"/>
            </a:endParaRPr>
          </a:p>
          <a:p>
            <a:pPr marL="285750" indent="-285750" fontAlgn="auto">
              <a:spcBef>
                <a:spcPts val="0"/>
              </a:spcBef>
              <a:spcAft>
                <a:spcPts val="0"/>
              </a:spcAft>
              <a:buFont typeface="Arial" panose="020B0604020202020204" pitchFamily="34" charset="0"/>
              <a:buChar char="•"/>
              <a:defRPr/>
            </a:pPr>
            <a:r>
              <a:rPr lang="en-US" altLang="fr-FR" sz="1800" dirty="0">
                <a:latin typeface="Helvetica" panose="020B0604020202020204" pitchFamily="34" charset="0"/>
                <a:cs typeface="Helvetica" panose="020B0604020202020204" pitchFamily="34" charset="0"/>
              </a:rPr>
              <a:t>Aimed at four specific audiences: First Responders, Communities/Municipalities, Industry and the General </a:t>
            </a:r>
            <a:r>
              <a:rPr lang="en-US" altLang="fr-FR" sz="1800" dirty="0" smtClean="0">
                <a:latin typeface="Helvetica" panose="020B0604020202020204" pitchFamily="34" charset="0"/>
                <a:cs typeface="Helvetica" panose="020B0604020202020204" pitchFamily="34" charset="0"/>
              </a:rPr>
              <a:t>Public. </a:t>
            </a:r>
          </a:p>
          <a:p>
            <a:pPr marL="285750" indent="-285750" fontAlgn="auto">
              <a:spcBef>
                <a:spcPts val="0"/>
              </a:spcBef>
              <a:spcAft>
                <a:spcPts val="0"/>
              </a:spcAft>
              <a:buFont typeface="Arial" panose="020B0604020202020204" pitchFamily="34" charset="0"/>
              <a:buChar char="•"/>
              <a:defRPr/>
            </a:pPr>
            <a:endParaRPr lang="en-US" altLang="fr-FR" sz="1800" dirty="0">
              <a:latin typeface="Helvetica" panose="020B0604020202020204" pitchFamily="34" charset="0"/>
              <a:cs typeface="Helvetica" panose="020B0604020202020204" pitchFamily="34" charset="0"/>
            </a:endParaRPr>
          </a:p>
          <a:p>
            <a:pPr marL="285750" indent="-285750" fontAlgn="auto">
              <a:spcBef>
                <a:spcPts val="0"/>
              </a:spcBef>
              <a:spcAft>
                <a:spcPts val="0"/>
              </a:spcAft>
              <a:buFont typeface="Arial" panose="020B0604020202020204" pitchFamily="34" charset="0"/>
              <a:buChar char="•"/>
              <a:defRPr/>
            </a:pPr>
            <a:r>
              <a:rPr lang="en-US" altLang="fr-FR" sz="1800" dirty="0" smtClean="0">
                <a:latin typeface="Helvetica" panose="020B0604020202020204" pitchFamily="34" charset="0"/>
                <a:cs typeface="Helvetica" panose="020B0604020202020204" pitchFamily="34" charset="0"/>
              </a:rPr>
              <a:t>Kits </a:t>
            </a:r>
            <a:r>
              <a:rPr lang="en-US" altLang="fr-FR" sz="1800" dirty="0">
                <a:latin typeface="Helvetica" panose="020B0604020202020204" pitchFamily="34" charset="0"/>
                <a:cs typeface="Helvetica" panose="020B0604020202020204" pitchFamily="34" charset="0"/>
              </a:rPr>
              <a:t>include information on:</a:t>
            </a:r>
          </a:p>
          <a:p>
            <a:pPr marL="819150" lvl="1" fontAlgn="auto">
              <a:spcAft>
                <a:spcPts val="0"/>
              </a:spcAft>
              <a:buFont typeface="Wingdings" panose="05000000000000000000" pitchFamily="2" charset="2"/>
              <a:buChar char="ü"/>
              <a:defRPr/>
            </a:pPr>
            <a:r>
              <a:rPr lang="en-CA" sz="1800" dirty="0">
                <a:latin typeface="Helvetica" panose="020B0604020202020204" pitchFamily="34" charset="0"/>
                <a:cs typeface="Helvetica" panose="020B0604020202020204" pitchFamily="34" charset="0"/>
              </a:rPr>
              <a:t>Emergency preparedness and response;</a:t>
            </a:r>
            <a:endParaRPr lang="fr-CA" sz="1800" dirty="0">
              <a:latin typeface="Helvetica" panose="020B0604020202020204" pitchFamily="34" charset="0"/>
              <a:cs typeface="Helvetica" panose="020B0604020202020204" pitchFamily="34" charset="0"/>
            </a:endParaRPr>
          </a:p>
          <a:p>
            <a:pPr marL="819150" lvl="1" fontAlgn="auto">
              <a:spcAft>
                <a:spcPts val="0"/>
              </a:spcAft>
              <a:buFont typeface="Wingdings" panose="05000000000000000000" pitchFamily="2" charset="2"/>
              <a:buChar char="ü"/>
              <a:defRPr/>
            </a:pPr>
            <a:r>
              <a:rPr lang="en-CA" sz="1800" dirty="0">
                <a:latin typeface="Helvetica" panose="020B0604020202020204" pitchFamily="34" charset="0"/>
                <a:cs typeface="Helvetica" panose="020B0604020202020204" pitchFamily="34" charset="0"/>
              </a:rPr>
              <a:t>Protective Direction No. 36;</a:t>
            </a:r>
            <a:endParaRPr lang="fr-CA" sz="1800" dirty="0">
              <a:latin typeface="Helvetica" panose="020B0604020202020204" pitchFamily="34" charset="0"/>
              <a:cs typeface="Helvetica" panose="020B0604020202020204" pitchFamily="34" charset="0"/>
            </a:endParaRPr>
          </a:p>
          <a:p>
            <a:pPr marL="819150" lvl="1" fontAlgn="auto">
              <a:spcAft>
                <a:spcPts val="0"/>
              </a:spcAft>
              <a:buFont typeface="Wingdings" panose="05000000000000000000" pitchFamily="2" charset="2"/>
              <a:buChar char="ü"/>
              <a:defRPr/>
            </a:pPr>
            <a:r>
              <a:rPr lang="en-CA" sz="1800" dirty="0">
                <a:latin typeface="Helvetica" panose="020B0604020202020204" pitchFamily="34" charset="0"/>
                <a:cs typeface="Helvetica" panose="020B0604020202020204" pitchFamily="34" charset="0"/>
              </a:rPr>
              <a:t>Safety Advisories (e.g., lithium batteries);</a:t>
            </a:r>
            <a:endParaRPr lang="fr-CA" sz="1800" dirty="0">
              <a:latin typeface="Helvetica" panose="020B0604020202020204" pitchFamily="34" charset="0"/>
              <a:cs typeface="Helvetica" panose="020B0604020202020204" pitchFamily="34" charset="0"/>
            </a:endParaRPr>
          </a:p>
          <a:p>
            <a:pPr marL="819150" lvl="1" fontAlgn="auto">
              <a:spcAft>
                <a:spcPts val="0"/>
              </a:spcAft>
              <a:buFont typeface="Wingdings" panose="05000000000000000000" pitchFamily="2" charset="2"/>
              <a:buChar char="ü"/>
              <a:defRPr/>
            </a:pPr>
            <a:r>
              <a:rPr lang="en-CA" sz="1800" dirty="0">
                <a:latin typeface="Helvetica" panose="020B0604020202020204" pitchFamily="34" charset="0"/>
                <a:cs typeface="Helvetica" panose="020B0604020202020204" pitchFamily="34" charset="0"/>
              </a:rPr>
              <a:t>Bulletins;</a:t>
            </a:r>
            <a:endParaRPr lang="fr-CA" sz="1800" dirty="0">
              <a:latin typeface="Helvetica" panose="020B0604020202020204" pitchFamily="34" charset="0"/>
              <a:cs typeface="Helvetica" panose="020B0604020202020204" pitchFamily="34" charset="0"/>
            </a:endParaRPr>
          </a:p>
          <a:p>
            <a:pPr marL="819150" lvl="1" fontAlgn="auto">
              <a:spcAft>
                <a:spcPts val="0"/>
              </a:spcAft>
              <a:buFont typeface="Wingdings" panose="05000000000000000000" pitchFamily="2" charset="2"/>
              <a:buChar char="ü"/>
              <a:defRPr/>
            </a:pPr>
            <a:r>
              <a:rPr lang="en-CA" sz="1800" dirty="0">
                <a:latin typeface="Helvetica" panose="020B0604020202020204" pitchFamily="34" charset="0"/>
                <a:cs typeface="Helvetica" panose="020B0604020202020204" pitchFamily="34" charset="0"/>
              </a:rPr>
              <a:t>CANUTEC;</a:t>
            </a:r>
          </a:p>
          <a:p>
            <a:pPr marL="819150" lvl="1" fontAlgn="auto">
              <a:spcAft>
                <a:spcPts val="0"/>
              </a:spcAft>
              <a:buFont typeface="Wingdings" panose="05000000000000000000" pitchFamily="2" charset="2"/>
              <a:buChar char="ü"/>
              <a:defRPr/>
            </a:pPr>
            <a:r>
              <a:rPr lang="en-CA" sz="1800" dirty="0">
                <a:latin typeface="Helvetica" panose="020B0604020202020204" pitchFamily="34" charset="0"/>
                <a:cs typeface="Helvetica" panose="020B0604020202020204" pitchFamily="34" charset="0"/>
              </a:rPr>
              <a:t>And much more</a:t>
            </a:r>
            <a:r>
              <a:rPr lang="en-CA" sz="1800" dirty="0" smtClean="0">
                <a:latin typeface="Helvetica" panose="020B0604020202020204" pitchFamily="34" charset="0"/>
                <a:cs typeface="Helvetica" panose="020B0604020202020204" pitchFamily="34" charset="0"/>
              </a:rPr>
              <a:t>!</a:t>
            </a:r>
          </a:p>
          <a:p>
            <a:pPr marL="819150" lvl="1" fontAlgn="auto">
              <a:spcAft>
                <a:spcPts val="0"/>
              </a:spcAft>
              <a:buFont typeface="Wingdings" panose="05000000000000000000" pitchFamily="2" charset="2"/>
              <a:buChar char="ü"/>
              <a:defRPr/>
            </a:pPr>
            <a:endParaRPr lang="en-CA" sz="1800" dirty="0">
              <a:latin typeface="Helvetica" panose="020B0604020202020204" pitchFamily="34" charset="0"/>
              <a:cs typeface="Helvetica" panose="020B0604020202020204" pitchFamily="34" charset="0"/>
            </a:endParaRPr>
          </a:p>
          <a:p>
            <a:pPr marL="285750" indent="-285750" fontAlgn="auto">
              <a:spcBef>
                <a:spcPts val="0"/>
              </a:spcBef>
              <a:spcAft>
                <a:spcPts val="0"/>
              </a:spcAft>
              <a:buFont typeface="Arial" panose="020B0604020202020204" pitchFamily="34" charset="0"/>
              <a:buChar char="•"/>
              <a:defRPr/>
            </a:pPr>
            <a:r>
              <a:rPr lang="en-US" altLang="fr-FR" sz="1800" dirty="0">
                <a:latin typeface="Helvetica" panose="020B0604020202020204" pitchFamily="34" charset="0"/>
                <a:cs typeface="Helvetica" panose="020B0604020202020204" pitchFamily="34" charset="0"/>
              </a:rPr>
              <a:t>Updated regularly and available online at: </a:t>
            </a:r>
            <a:r>
              <a:rPr lang="en-US" altLang="fr-FR" sz="1800" dirty="0">
                <a:latin typeface="Helvetica" panose="020B0604020202020204" pitchFamily="34" charset="0"/>
                <a:cs typeface="Helvetica" panose="020B0604020202020204" pitchFamily="34" charset="0"/>
                <a:hlinkClick r:id="rId6"/>
              </a:rPr>
              <a:t>http://www.tc.gc.ca/eng/tdg/awareness-materials-and-faq-1159.html</a:t>
            </a:r>
            <a:r>
              <a:rPr lang="en-US" altLang="fr-FR" sz="1800" dirty="0"/>
              <a:t>. </a:t>
            </a:r>
            <a:endParaRPr lang="en-CA" altLang="fr-FR" sz="1800" dirty="0"/>
          </a:p>
          <a:p>
            <a:pPr marL="0" indent="0" fontAlgn="auto">
              <a:spcBef>
                <a:spcPts val="0"/>
              </a:spcBef>
              <a:spcAft>
                <a:spcPts val="0"/>
              </a:spcAft>
              <a:defRPr/>
            </a:pPr>
            <a:endParaRPr lang="en-US" sz="1700" dirty="0">
              <a:latin typeface="Helvetica" panose="020B0604020202020204" pitchFamily="34" charset="0"/>
              <a:cs typeface="Helvetica" panose="020B0604020202020204" pitchFamily="34" charset="0"/>
            </a:endParaRPr>
          </a:p>
          <a:p>
            <a:pPr marL="0" indent="0" fontAlgn="auto">
              <a:spcBef>
                <a:spcPts val="0"/>
              </a:spcBef>
              <a:spcAft>
                <a:spcPts val="0"/>
              </a:spcAft>
              <a:defRPr/>
            </a:pPr>
            <a:endParaRPr lang="en-US" altLang="en-US" sz="1600" dirty="0">
              <a:latin typeface="Helvetica" panose="020B0604020202020204" pitchFamily="34" charset="0"/>
              <a:ea typeface="ヒラギノ角ゴ Pro W3"/>
            </a:endParaRPr>
          </a:p>
          <a:p>
            <a:pPr marL="0" indent="0" fontAlgn="auto">
              <a:spcBef>
                <a:spcPts val="800"/>
              </a:spcBef>
              <a:spcAft>
                <a:spcPts val="0"/>
              </a:spcAft>
              <a:defRPr/>
            </a:pPr>
            <a:endParaRPr lang="en-US" dirty="0">
              <a:latin typeface="Helvetica" panose="020B0604020202020204" pitchFamily="34" charset="0"/>
              <a:cs typeface="Helvetica" panose="020B0604020202020204" pitchFamily="34" charset="0"/>
            </a:endParaRPr>
          </a:p>
        </p:txBody>
      </p:sp>
      <p:sp>
        <p:nvSpPr>
          <p:cNvPr id="56323" name="Rectangle 4"/>
          <p:cNvSpPr>
            <a:spLocks noGrp="1" noChangeArrowheads="1"/>
          </p:cNvSpPr>
          <p:nvPr>
            <p:ph type="title"/>
            <p:custDataLst>
              <p:tags r:id="rId2"/>
            </p:custDataLst>
          </p:nvPr>
        </p:nvSpPr>
        <p:spPr>
          <a:xfrm>
            <a:off x="249238" y="541338"/>
            <a:ext cx="7850187" cy="936625"/>
          </a:xfrm>
        </p:spPr>
        <p:txBody>
          <a:bodyPr anchor="b"/>
          <a:lstStyle/>
          <a:p>
            <a:r>
              <a:rPr lang="en-US" altLang="en-US" sz="2000" dirty="0" smtClean="0">
                <a:solidFill>
                  <a:schemeClr val="bg2">
                    <a:lumMod val="25000"/>
                  </a:schemeClr>
                </a:solidFill>
                <a:latin typeface="Helvetica" panose="020B0604020202020204" pitchFamily="34" charset="0"/>
                <a:ea typeface="MS PGothic" panose="020B0600070205080204" pitchFamily="34" charset="-128"/>
                <a:cs typeface="Helvetica" panose="020B0604020202020204" pitchFamily="34" charset="0"/>
              </a:rPr>
              <a:t> </a:t>
            </a:r>
            <a:r>
              <a:rPr lang="en-US" altLang="en-US" sz="3200" dirty="0" smtClean="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rPr>
              <a:t>TDG Safety Awareness Program </a:t>
            </a:r>
            <a:endParaRPr lang="en-US" altLang="en-US" sz="2000" dirty="0" smtClean="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endParaRPr>
          </a:p>
        </p:txBody>
      </p:sp>
      <p:sp>
        <p:nvSpPr>
          <p:cNvPr id="7" name="Line 9"/>
          <p:cNvSpPr>
            <a:spLocks noChangeShapeType="1"/>
          </p:cNvSpPr>
          <p:nvPr/>
        </p:nvSpPr>
        <p:spPr bwMode="auto">
          <a:xfrm>
            <a:off x="249238" y="1624013"/>
            <a:ext cx="8686800" cy="0"/>
          </a:xfrm>
          <a:prstGeom prst="line">
            <a:avLst/>
          </a:prstGeom>
          <a:noFill/>
          <a:ln w="9525">
            <a:solidFill>
              <a:srgbClr val="B2B2B2"/>
            </a:solidFill>
            <a:miter lim="800000"/>
            <a:headEnd/>
            <a:tailEnd/>
          </a:ln>
          <a:effectLst/>
        </p:spPr>
        <p:txBody>
          <a:bodyPr wrap="none"/>
          <a:lstStyle/>
          <a:p>
            <a:pPr eaLnBrk="1" fontAlgn="auto" hangingPunct="1">
              <a:spcBef>
                <a:spcPts val="0"/>
              </a:spcBef>
              <a:spcAft>
                <a:spcPts val="0"/>
              </a:spcAft>
              <a:defRPr/>
            </a:pPr>
            <a:endParaRPr lang="en-CA" sz="2000" dirty="0">
              <a:latin typeface="+mj-lt"/>
              <a:ea typeface="ＭＳ Ｐゴシック" pitchFamily="-110" charset="-128"/>
            </a:endParaRPr>
          </a:p>
        </p:txBody>
      </p:sp>
      <p:pic>
        <p:nvPicPr>
          <p:cNvPr id="6" name="Picture 5"/>
          <p:cNvPicPr>
            <a:picLocks noChangeAspect="1"/>
          </p:cNvPicPr>
          <p:nvPr>
            <p:custDataLst>
              <p:tags r:id="rId3"/>
            </p:custDataLst>
          </p:nvPr>
        </p:nvPicPr>
        <p:blipFill>
          <a:blip r:embed="rId7"/>
          <a:stretch>
            <a:fillRect/>
          </a:stretch>
        </p:blipFill>
        <p:spPr>
          <a:xfrm>
            <a:off x="6491288" y="3319463"/>
            <a:ext cx="2184400" cy="2825750"/>
          </a:xfrm>
          <a:prstGeom prst="rect">
            <a:avLst/>
          </a:prstGeom>
          <a:ln>
            <a:noFill/>
          </a:ln>
          <a:effectLst>
            <a:outerShdw blurRad="190500" algn="tl" rotWithShape="0">
              <a:srgbClr val="000000">
                <a:alpha val="70000"/>
              </a:srgbClr>
            </a:outerShdw>
          </a:effectLst>
        </p:spPr>
      </p:pic>
      <p:sp>
        <p:nvSpPr>
          <p:cNvPr id="3" name="Slide Number Placeholder 2"/>
          <p:cNvSpPr>
            <a:spLocks noGrp="1"/>
          </p:cNvSpPr>
          <p:nvPr>
            <p:ph type="sldNum" sz="quarter" idx="12"/>
          </p:nvPr>
        </p:nvSpPr>
        <p:spPr>
          <a:xfrm>
            <a:off x="8358816" y="6242049"/>
            <a:ext cx="468313" cy="457200"/>
          </a:xfrm>
        </p:spPr>
        <p:txBody>
          <a:bodyPr/>
          <a:lstStyle/>
          <a:p>
            <a:pPr>
              <a:defRPr/>
            </a:pPr>
            <a:fld id="{F5C407B5-C688-4628-BCAC-D2B398FF2AA3}" type="slidenum">
              <a:rPr lang="en-US" altLang="fr-FR" smtClean="0"/>
              <a:pPr>
                <a:defRPr/>
              </a:pPr>
              <a:t>40</a:t>
            </a:fld>
            <a:endParaRPr lang="en-US" altLang="fr-FR" dirty="0"/>
          </a:p>
        </p:txBody>
      </p:sp>
    </p:spTree>
    <p:extLst>
      <p:ext uri="{BB962C8B-B14F-4D97-AF65-F5344CB8AC3E}">
        <p14:creationId xmlns:p14="http://schemas.microsoft.com/office/powerpoint/2010/main" val="1358412427"/>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Placeholder 4"/>
          <p:cNvSpPr>
            <a:spLocks noGrp="1"/>
          </p:cNvSpPr>
          <p:nvPr>
            <p:ph type="body" idx="1"/>
            <p:custDataLst>
              <p:tags r:id="rId1"/>
            </p:custDataLst>
          </p:nvPr>
        </p:nvSpPr>
        <p:spPr>
          <a:xfrm>
            <a:off x="249238" y="2017713"/>
            <a:ext cx="5330825" cy="2989262"/>
          </a:xfrm>
        </p:spPr>
        <p:txBody>
          <a:bodyPr rtlCol="0">
            <a:normAutofit/>
          </a:bodyPr>
          <a:lstStyle/>
          <a:p>
            <a:pPr algn="ctr" fontAlgn="auto">
              <a:spcAft>
                <a:spcPts val="0"/>
              </a:spcAft>
              <a:buClr>
                <a:schemeClr val="tx1"/>
              </a:buClr>
              <a:buSzPct val="80000"/>
              <a:tabLst>
                <a:tab pos="511175" algn="l"/>
              </a:tabLst>
              <a:defRPr/>
            </a:pPr>
            <a:r>
              <a:rPr lang="en-CA" altLang="en-US" b="1" cap="all" dirty="0">
                <a:latin typeface="Helvetica" panose="020B0604020202020204" pitchFamily="34" charset="0"/>
                <a:cs typeface="Helvetica" panose="020B0604020202020204" pitchFamily="34" charset="0"/>
              </a:rPr>
              <a:t>TDG </a:t>
            </a:r>
            <a:r>
              <a:rPr lang="en-CA" altLang="en-US" b="1" cap="all" dirty="0" smtClean="0">
                <a:latin typeface="Helvetica" panose="020B0604020202020204" pitchFamily="34" charset="0"/>
                <a:cs typeface="Helvetica" panose="020B0604020202020204" pitchFamily="34" charset="0"/>
              </a:rPr>
              <a:t>NEWSLETTER</a:t>
            </a:r>
          </a:p>
          <a:p>
            <a:pPr marL="285750" indent="-285750" fontAlgn="auto">
              <a:spcBef>
                <a:spcPts val="1200"/>
              </a:spcBef>
              <a:spcAft>
                <a:spcPts val="0"/>
              </a:spcAft>
              <a:buClr>
                <a:schemeClr val="tx1"/>
              </a:buClr>
              <a:buFont typeface="Arial" panose="020B0604020202020204" pitchFamily="34" charset="0"/>
              <a:buChar char="•"/>
              <a:defRPr/>
            </a:pPr>
            <a:r>
              <a:rPr lang="en-US" altLang="fr-FR" sz="1800" dirty="0" smtClean="0">
                <a:latin typeface="Helvetica" panose="020B0604020202020204" pitchFamily="34" charset="0"/>
                <a:cs typeface="Helvetica" panose="020B0604020202020204" pitchFamily="34" charset="0"/>
              </a:rPr>
              <a:t>Available </a:t>
            </a:r>
            <a:r>
              <a:rPr lang="en-US" altLang="fr-FR" sz="1800" dirty="0">
                <a:latin typeface="Helvetica" panose="020B0604020202020204" pitchFamily="34" charset="0"/>
                <a:cs typeface="Helvetica" panose="020B0604020202020204" pitchFamily="34" charset="0"/>
              </a:rPr>
              <a:t>upon request and distributed electronically free of charge to more than </a:t>
            </a:r>
            <a:r>
              <a:rPr lang="en-US" altLang="fr-FR" sz="1800" dirty="0" smtClean="0">
                <a:latin typeface="Helvetica" panose="020B0604020202020204" pitchFamily="34" charset="0"/>
                <a:cs typeface="Helvetica" panose="020B0604020202020204" pitchFamily="34" charset="0"/>
              </a:rPr>
              <a:t>9,400 </a:t>
            </a:r>
            <a:r>
              <a:rPr lang="en-US" altLang="fr-FR" sz="1800" dirty="0">
                <a:latin typeface="Helvetica" panose="020B0604020202020204" pitchFamily="34" charset="0"/>
                <a:cs typeface="Helvetica" panose="020B0604020202020204" pitchFamily="34" charset="0"/>
              </a:rPr>
              <a:t>subscribers in Canada and abroad.</a:t>
            </a:r>
          </a:p>
          <a:p>
            <a:pPr marL="285750" indent="-285750" fontAlgn="auto">
              <a:spcBef>
                <a:spcPts val="2400"/>
              </a:spcBef>
              <a:spcAft>
                <a:spcPts val="0"/>
              </a:spcAft>
              <a:buClr>
                <a:schemeClr val="tx1"/>
              </a:buClr>
              <a:buFont typeface="Arial" panose="020B0604020202020204" pitchFamily="34" charset="0"/>
              <a:buChar char="•"/>
              <a:defRPr/>
            </a:pPr>
            <a:r>
              <a:rPr lang="en-US" altLang="fr-FR" sz="1800" dirty="0">
                <a:latin typeface="Helvetica" panose="020B0604020202020204" pitchFamily="34" charset="0"/>
                <a:cs typeface="Helvetica" panose="020B0604020202020204" pitchFamily="34" charset="0"/>
              </a:rPr>
              <a:t>Provides useful information on the safe transportation of dangerous goods.</a:t>
            </a:r>
          </a:p>
          <a:p>
            <a:pPr lvl="1" fontAlgn="auto">
              <a:lnSpc>
                <a:spcPct val="110000"/>
              </a:lnSpc>
              <a:spcBef>
                <a:spcPts val="600"/>
              </a:spcBef>
              <a:spcAft>
                <a:spcPts val="0"/>
              </a:spcAft>
              <a:buClr>
                <a:schemeClr val="tx1"/>
              </a:buClr>
              <a:buSzPct val="80000"/>
              <a:buFontTx/>
              <a:buNone/>
              <a:defRPr/>
            </a:pPr>
            <a:endParaRPr lang="en-CA" altLang="fr-FR" sz="2200" dirty="0"/>
          </a:p>
          <a:p>
            <a:pPr marL="0" indent="0" fontAlgn="auto">
              <a:spcBef>
                <a:spcPts val="0"/>
              </a:spcBef>
              <a:spcAft>
                <a:spcPts val="0"/>
              </a:spcAft>
              <a:defRPr/>
            </a:pPr>
            <a:endParaRPr lang="en-US" sz="1700" dirty="0">
              <a:latin typeface="Helvetica" panose="020B0604020202020204" pitchFamily="34" charset="0"/>
              <a:cs typeface="Helvetica" panose="020B0604020202020204" pitchFamily="34" charset="0"/>
            </a:endParaRPr>
          </a:p>
          <a:p>
            <a:pPr marL="0" indent="0" fontAlgn="auto">
              <a:spcBef>
                <a:spcPts val="0"/>
              </a:spcBef>
              <a:spcAft>
                <a:spcPts val="0"/>
              </a:spcAft>
              <a:defRPr/>
            </a:pPr>
            <a:endParaRPr lang="en-US" altLang="en-US" sz="1600" dirty="0">
              <a:latin typeface="Helvetica" panose="020B0604020202020204" pitchFamily="34" charset="0"/>
              <a:ea typeface="ヒラギノ角ゴ Pro W3"/>
            </a:endParaRPr>
          </a:p>
          <a:p>
            <a:pPr marL="0" indent="0" fontAlgn="auto">
              <a:spcBef>
                <a:spcPts val="800"/>
              </a:spcBef>
              <a:spcAft>
                <a:spcPts val="0"/>
              </a:spcAft>
              <a:defRPr/>
            </a:pPr>
            <a:endParaRPr lang="en-US" dirty="0">
              <a:latin typeface="Helvetica" panose="020B0604020202020204" pitchFamily="34" charset="0"/>
              <a:cs typeface="Helvetica" panose="020B0604020202020204" pitchFamily="34" charset="0"/>
            </a:endParaRPr>
          </a:p>
        </p:txBody>
      </p:sp>
      <p:sp>
        <p:nvSpPr>
          <p:cNvPr id="58371" name="Rectangle 4"/>
          <p:cNvSpPr>
            <a:spLocks noGrp="1" noChangeArrowheads="1"/>
          </p:cNvSpPr>
          <p:nvPr>
            <p:ph type="title"/>
            <p:custDataLst>
              <p:tags r:id="rId2"/>
            </p:custDataLst>
          </p:nvPr>
        </p:nvSpPr>
        <p:spPr>
          <a:xfrm>
            <a:off x="229236" y="538163"/>
            <a:ext cx="7850187" cy="936625"/>
          </a:xfrm>
        </p:spPr>
        <p:txBody>
          <a:bodyPr anchor="b"/>
          <a:lstStyle/>
          <a:p>
            <a:r>
              <a:rPr lang="en-US" altLang="en-US" sz="2000" dirty="0" smtClean="0">
                <a:solidFill>
                  <a:schemeClr val="bg2">
                    <a:lumMod val="25000"/>
                  </a:schemeClr>
                </a:solidFill>
                <a:latin typeface="Helvetica" panose="020B0604020202020204" pitchFamily="34" charset="0"/>
                <a:ea typeface="MS PGothic" panose="020B0600070205080204" pitchFamily="34" charset="-128"/>
                <a:cs typeface="Helvetica" panose="020B0604020202020204" pitchFamily="34" charset="0"/>
              </a:rPr>
              <a:t> </a:t>
            </a:r>
            <a:r>
              <a:rPr lang="en-US" altLang="en-US" sz="3200" dirty="0" smtClean="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rPr>
              <a:t>TDG Safety Awareness Program </a:t>
            </a:r>
            <a:endParaRPr lang="en-US" altLang="en-US" sz="2000" dirty="0" smtClean="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endParaRPr>
          </a:p>
        </p:txBody>
      </p:sp>
      <p:sp>
        <p:nvSpPr>
          <p:cNvPr id="7" name="Line 9"/>
          <p:cNvSpPr>
            <a:spLocks noChangeShapeType="1"/>
          </p:cNvSpPr>
          <p:nvPr/>
        </p:nvSpPr>
        <p:spPr bwMode="auto">
          <a:xfrm>
            <a:off x="249238" y="1621790"/>
            <a:ext cx="8686800" cy="0"/>
          </a:xfrm>
          <a:prstGeom prst="line">
            <a:avLst/>
          </a:prstGeom>
          <a:noFill/>
          <a:ln w="9525">
            <a:solidFill>
              <a:srgbClr val="B2B2B2"/>
            </a:solidFill>
            <a:miter lim="800000"/>
            <a:headEnd/>
            <a:tailEnd/>
          </a:ln>
          <a:effectLst/>
        </p:spPr>
        <p:txBody>
          <a:bodyPr wrap="none"/>
          <a:lstStyle/>
          <a:p>
            <a:pPr eaLnBrk="1" fontAlgn="auto" hangingPunct="1">
              <a:spcBef>
                <a:spcPts val="0"/>
              </a:spcBef>
              <a:spcAft>
                <a:spcPts val="0"/>
              </a:spcAft>
              <a:defRPr/>
            </a:pPr>
            <a:endParaRPr lang="en-CA" sz="2000" dirty="0">
              <a:latin typeface="+mj-lt"/>
              <a:ea typeface="ＭＳ Ｐゴシック" pitchFamily="-110" charset="-128"/>
            </a:endParaRPr>
          </a:p>
        </p:txBody>
      </p:sp>
      <p:pic>
        <p:nvPicPr>
          <p:cNvPr id="10" name="Picture 9"/>
          <p:cNvPicPr>
            <a:picLocks noChangeAspect="1"/>
          </p:cNvPicPr>
          <p:nvPr/>
        </p:nvPicPr>
        <p:blipFill>
          <a:blip r:embed="rId6"/>
          <a:stretch>
            <a:fillRect/>
          </a:stretch>
        </p:blipFill>
        <p:spPr>
          <a:xfrm>
            <a:off x="5946775" y="1946275"/>
            <a:ext cx="2708275" cy="3498850"/>
          </a:xfrm>
          <a:prstGeom prst="rect">
            <a:avLst/>
          </a:prstGeom>
          <a:ln>
            <a:noFill/>
          </a:ln>
          <a:effectLst>
            <a:outerShdw blurRad="190500" algn="tl" rotWithShape="0">
              <a:srgbClr val="000000">
                <a:alpha val="70000"/>
              </a:srgbClr>
            </a:outerShdw>
          </a:effectLst>
        </p:spPr>
      </p:pic>
      <p:sp>
        <p:nvSpPr>
          <p:cNvPr id="11" name="Rectangle 6"/>
          <p:cNvSpPr>
            <a:spLocks noChangeArrowheads="1"/>
          </p:cNvSpPr>
          <p:nvPr>
            <p:custDataLst>
              <p:tags r:id="rId3"/>
            </p:custDataLst>
          </p:nvPr>
        </p:nvSpPr>
        <p:spPr bwMode="auto">
          <a:xfrm>
            <a:off x="158750" y="5418138"/>
            <a:ext cx="8297863"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533400">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Helvetica"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eaLnBrk="1" fontAlgn="auto" hangingPunct="1">
              <a:spcBef>
                <a:spcPts val="2400"/>
              </a:spcBef>
              <a:spcAft>
                <a:spcPts val="0"/>
              </a:spcAft>
              <a:buClr>
                <a:schemeClr val="tx1"/>
              </a:buClr>
              <a:buFont typeface="Arial" panose="020B0604020202020204" pitchFamily="34" charset="0"/>
              <a:buChar char="•"/>
              <a:defRPr/>
            </a:pPr>
            <a:r>
              <a:rPr lang="en-US" altLang="fr-FR" sz="2400" dirty="0" smtClean="0">
                <a:latin typeface="Helvetica" panose="020B0604020202020204" pitchFamily="34" charset="0"/>
                <a:cs typeface="Helvetica" panose="020B0604020202020204" pitchFamily="34" charset="0"/>
              </a:rPr>
              <a:t>Subscribe now at: </a:t>
            </a:r>
            <a:r>
              <a:rPr lang="en-US" altLang="fr-FR" sz="2400" dirty="0" smtClean="0">
                <a:latin typeface="Helvetica" panose="020B0604020202020204" pitchFamily="34" charset="0"/>
                <a:cs typeface="Helvetica" panose="020B0604020202020204" pitchFamily="34" charset="0"/>
                <a:hlinkClick r:id="rId7"/>
              </a:rPr>
              <a:t>http://www.tc.gc.ca/eng/tdg/newsletter-menu-268.htm</a:t>
            </a:r>
            <a:r>
              <a:rPr lang="en-US" altLang="fr-FR" sz="2400" dirty="0" smtClean="0">
                <a:latin typeface="+mj-lt"/>
              </a:rPr>
              <a:t>.</a:t>
            </a:r>
            <a:endParaRPr lang="en-CA" altLang="fr-FR" sz="2400" dirty="0" smtClean="0">
              <a:latin typeface="+mj-lt"/>
            </a:endParaRPr>
          </a:p>
          <a:p>
            <a:pPr lvl="1" eaLnBrk="1" fontAlgn="auto" hangingPunct="1">
              <a:lnSpc>
                <a:spcPct val="110000"/>
              </a:lnSpc>
              <a:spcBef>
                <a:spcPts val="600"/>
              </a:spcBef>
              <a:spcAft>
                <a:spcPts val="0"/>
              </a:spcAft>
              <a:buClr>
                <a:schemeClr val="tx1"/>
              </a:buClr>
              <a:buSzPct val="80000"/>
              <a:buFontTx/>
              <a:buNone/>
              <a:defRPr/>
            </a:pPr>
            <a:endParaRPr lang="en-CA" altLang="fr-FR" sz="2200" dirty="0" smtClean="0">
              <a:latin typeface="+mj-lt"/>
            </a:endParaRPr>
          </a:p>
        </p:txBody>
      </p:sp>
      <p:sp>
        <p:nvSpPr>
          <p:cNvPr id="3" name="Slide Number Placeholder 2"/>
          <p:cNvSpPr>
            <a:spLocks noGrp="1"/>
          </p:cNvSpPr>
          <p:nvPr>
            <p:ph type="sldNum" sz="quarter" idx="12"/>
          </p:nvPr>
        </p:nvSpPr>
        <p:spPr/>
        <p:txBody>
          <a:bodyPr/>
          <a:lstStyle/>
          <a:p>
            <a:pPr>
              <a:defRPr/>
            </a:pPr>
            <a:fld id="{CD8267DF-FB2F-4A4D-B2D9-64C01FBE19DE}" type="slidenum">
              <a:rPr lang="en-US" altLang="fr-FR" smtClean="0"/>
              <a:pPr>
                <a:defRPr/>
              </a:pPr>
              <a:t>41</a:t>
            </a:fld>
            <a:endParaRPr lang="en-US" altLang="fr-FR"/>
          </a:p>
        </p:txBody>
      </p:sp>
    </p:spTree>
    <p:extLst>
      <p:ext uri="{BB962C8B-B14F-4D97-AF65-F5344CB8AC3E}">
        <p14:creationId xmlns:p14="http://schemas.microsoft.com/office/powerpoint/2010/main" val="1454287057"/>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Line 7"/>
          <p:cNvSpPr>
            <a:spLocks noChangeShapeType="1"/>
          </p:cNvSpPr>
          <p:nvPr>
            <p:custDataLst>
              <p:tags r:id="rId1"/>
            </p:custDataLst>
          </p:nvPr>
        </p:nvSpPr>
        <p:spPr bwMode="auto">
          <a:xfrm>
            <a:off x="152400" y="1185355"/>
            <a:ext cx="8686800" cy="0"/>
          </a:xfrm>
          <a:prstGeom prst="line">
            <a:avLst/>
          </a:prstGeom>
          <a:noFill/>
          <a:ln w="9525">
            <a:solidFill>
              <a:srgbClr val="B2B2B2"/>
            </a:solidFill>
            <a:miter lim="800000"/>
            <a:headEnd/>
            <a:tailEnd/>
          </a:ln>
          <a:extLst>
            <a:ext uri="{909E8E84-426E-40DD-AFC4-6F175D3DCCD1}">
              <a14:hiddenFill xmlns:a14="http://schemas.microsoft.com/office/drawing/2010/main">
                <a:noFill/>
              </a14:hiddenFill>
            </a:ext>
          </a:extLst>
        </p:spPr>
        <p:txBody>
          <a:bodyPr wrap="none"/>
          <a:lstStyle/>
          <a:p>
            <a:endParaRPr lang="en-CA"/>
          </a:p>
        </p:txBody>
      </p:sp>
      <p:sp>
        <p:nvSpPr>
          <p:cNvPr id="60419" name="Title 1"/>
          <p:cNvSpPr>
            <a:spLocks noGrp="1"/>
          </p:cNvSpPr>
          <p:nvPr>
            <p:ph type="title"/>
          </p:nvPr>
        </p:nvSpPr>
        <p:spPr>
          <a:xfrm>
            <a:off x="219075" y="741680"/>
            <a:ext cx="8153400" cy="430418"/>
          </a:xfrm>
        </p:spPr>
        <p:txBody>
          <a:bodyPr>
            <a:normAutofit fontScale="90000"/>
          </a:bodyPr>
          <a:lstStyle/>
          <a:p>
            <a:r>
              <a:rPr lang="fr-CA" altLang="en-US" sz="3600" dirty="0" smtClean="0">
                <a:solidFill>
                  <a:schemeClr val="tx1">
                    <a:lumMod val="65000"/>
                    <a:lumOff val="35000"/>
                  </a:schemeClr>
                </a:solidFill>
                <a:ea typeface="MS PGothic" panose="020B0600070205080204" pitchFamily="34" charset="-128"/>
                <a:cs typeface="Helvetica" panose="020B0604020202020204" pitchFamily="34" charset="0"/>
              </a:rPr>
              <a:t>TDG Contacts </a:t>
            </a:r>
            <a:endParaRPr lang="en-US" altLang="en-US" sz="3600" dirty="0" smtClean="0">
              <a:solidFill>
                <a:schemeClr val="tx1">
                  <a:lumMod val="65000"/>
                  <a:lumOff val="35000"/>
                </a:schemeClr>
              </a:solidFill>
              <a:ea typeface="MS PGothic" panose="020B0600070205080204" pitchFamily="34" charset="-128"/>
              <a:cs typeface="Helvetica" panose="020B0604020202020204" pitchFamily="34" charset="0"/>
            </a:endParaRPr>
          </a:p>
        </p:txBody>
      </p:sp>
      <p:sp>
        <p:nvSpPr>
          <p:cNvPr id="60420" name="TextBox 4"/>
          <p:cNvSpPr txBox="1">
            <a:spLocks noChangeArrowheads="1"/>
          </p:cNvSpPr>
          <p:nvPr>
            <p:custDataLst>
              <p:tags r:id="rId2"/>
            </p:custDataLst>
          </p:nvPr>
        </p:nvSpPr>
        <p:spPr bwMode="auto">
          <a:xfrm>
            <a:off x="296863" y="1320247"/>
            <a:ext cx="8542337" cy="2223686"/>
          </a:xfrm>
          <a:prstGeom prst="rect">
            <a:avLst/>
          </a:prstGeom>
          <a:noFill/>
          <a:ln w="28575">
            <a:solidFill>
              <a:srgbClr val="0070E3"/>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spcAft>
                <a:spcPts val="600"/>
              </a:spcAft>
              <a:buFontTx/>
              <a:buNone/>
            </a:pPr>
            <a:r>
              <a:rPr lang="fr-CA" altLang="en-US" sz="1800" b="1" dirty="0">
                <a:solidFill>
                  <a:srgbClr val="000000"/>
                </a:solidFill>
                <a:ea typeface="MS PGothic" panose="020B0600070205080204" pitchFamily="34" charset="-128"/>
                <a:cs typeface="Arial" panose="020B0604020202020204" pitchFamily="34" charset="0"/>
              </a:rPr>
              <a:t>For </a:t>
            </a:r>
            <a:r>
              <a:rPr lang="en-US" altLang="en-US" sz="1800" b="1" dirty="0">
                <a:solidFill>
                  <a:srgbClr val="000000"/>
                </a:solidFill>
                <a:ea typeface="MS PGothic" panose="020B0600070205080204" pitchFamily="34" charset="-128"/>
                <a:cs typeface="Arial" panose="020B0604020202020204" pitchFamily="34" charset="0"/>
              </a:rPr>
              <a:t>general</a:t>
            </a:r>
            <a:r>
              <a:rPr lang="fr-CA" altLang="en-US" sz="1800" b="1" dirty="0">
                <a:solidFill>
                  <a:srgbClr val="000000"/>
                </a:solidFill>
                <a:ea typeface="MS PGothic" panose="020B0600070205080204" pitchFamily="34" charset="-128"/>
                <a:cs typeface="Arial" panose="020B0604020202020204" pitchFamily="34" charset="0"/>
              </a:rPr>
              <a:t> TDG information: </a:t>
            </a:r>
            <a:r>
              <a:rPr lang="fr-CA" altLang="en-US" sz="1800" b="1" u="sng" dirty="0">
                <a:solidFill>
                  <a:srgbClr val="0070C0"/>
                </a:solidFill>
                <a:ea typeface="MS PGothic" panose="020B0600070205080204" pitchFamily="34" charset="-128"/>
                <a:cs typeface="Arial" panose="020B0604020202020204" pitchFamily="34" charset="0"/>
              </a:rPr>
              <a:t>TDG-TMD@tc.gc.ca</a:t>
            </a:r>
            <a:r>
              <a:rPr lang="fr-CA" altLang="en-US" sz="1800" b="1" dirty="0">
                <a:solidFill>
                  <a:srgbClr val="000000"/>
                </a:solidFill>
                <a:ea typeface="MS PGothic" panose="020B0600070205080204" pitchFamily="34" charset="-128"/>
                <a:cs typeface="Arial" panose="020B0604020202020204" pitchFamily="34" charset="0"/>
              </a:rPr>
              <a:t>  </a:t>
            </a:r>
          </a:p>
          <a:p>
            <a:pPr eaLnBrk="1" hangingPunct="1">
              <a:lnSpc>
                <a:spcPct val="100000"/>
              </a:lnSpc>
              <a:spcBef>
                <a:spcPct val="0"/>
              </a:spcBef>
              <a:buFontTx/>
              <a:buNone/>
            </a:pPr>
            <a:r>
              <a:rPr lang="en-US" altLang="en-US" sz="1800" b="1" dirty="0">
                <a:solidFill>
                  <a:srgbClr val="000000"/>
                </a:solidFill>
                <a:ea typeface="MS PGothic" panose="020B0600070205080204" pitchFamily="34" charset="-128"/>
                <a:cs typeface="Arial" panose="020B0604020202020204" pitchFamily="34" charset="0"/>
              </a:rPr>
              <a:t>Safety Awareness Team</a:t>
            </a:r>
            <a:r>
              <a:rPr lang="fr-CA" altLang="en-US" sz="1800" b="1" dirty="0">
                <a:solidFill>
                  <a:srgbClr val="000000"/>
                </a:solidFill>
                <a:ea typeface="MS PGothic" panose="020B0600070205080204" pitchFamily="34" charset="-128"/>
                <a:cs typeface="Arial" panose="020B0604020202020204" pitchFamily="34" charset="0"/>
              </a:rPr>
              <a:t>: </a:t>
            </a:r>
          </a:p>
          <a:p>
            <a:pPr eaLnBrk="1" hangingPunct="1">
              <a:lnSpc>
                <a:spcPct val="100000"/>
              </a:lnSpc>
              <a:spcBef>
                <a:spcPct val="0"/>
              </a:spcBef>
              <a:spcAft>
                <a:spcPts val="300"/>
              </a:spcAft>
              <a:buFontTx/>
              <a:buNone/>
            </a:pPr>
            <a:r>
              <a:rPr lang="fr-CA" altLang="en-US" sz="1800" b="1" u="sng" dirty="0">
                <a:solidFill>
                  <a:srgbClr val="0070C0"/>
                </a:solidFill>
                <a:ea typeface="MS PGothic" panose="020B0600070205080204" pitchFamily="34" charset="-128"/>
                <a:cs typeface="Arial" panose="020B0604020202020204" pitchFamily="34" charset="0"/>
              </a:rPr>
              <a:t>TC.TDGSafetyAwareness-SensibilisationalasecuriteduTMD.TC@tc.gc.ca</a:t>
            </a:r>
          </a:p>
          <a:p>
            <a:pPr eaLnBrk="1" hangingPunct="1">
              <a:lnSpc>
                <a:spcPct val="100000"/>
              </a:lnSpc>
              <a:spcBef>
                <a:spcPct val="0"/>
              </a:spcBef>
              <a:spcAft>
                <a:spcPts val="300"/>
              </a:spcAft>
              <a:buFontTx/>
              <a:buNone/>
            </a:pPr>
            <a:r>
              <a:rPr lang="en-US" altLang="en-US" sz="1800" b="1" dirty="0">
                <a:ea typeface="MS PGothic" panose="020B0600070205080204" pitchFamily="34" charset="-128"/>
                <a:cs typeface="Arial" panose="020B0604020202020204" pitchFamily="34" charset="0"/>
              </a:rPr>
              <a:t>Response Operations Team:</a:t>
            </a:r>
          </a:p>
          <a:p>
            <a:pPr eaLnBrk="1" hangingPunct="1">
              <a:lnSpc>
                <a:spcPct val="100000"/>
              </a:lnSpc>
              <a:spcBef>
                <a:spcPct val="0"/>
              </a:spcBef>
              <a:spcAft>
                <a:spcPts val="300"/>
              </a:spcAft>
              <a:buFontTx/>
              <a:buNone/>
            </a:pPr>
            <a:r>
              <a:rPr lang="en-US" altLang="en-US" sz="1800" b="1" u="sng" dirty="0">
                <a:solidFill>
                  <a:srgbClr val="0070C0"/>
                </a:solidFill>
                <a:ea typeface="MS PGothic" panose="020B0600070205080204" pitchFamily="34" charset="-128"/>
                <a:cs typeface="Arial" panose="020B0604020202020204" pitchFamily="34" charset="0"/>
              </a:rPr>
              <a:t>TC.ChiefResponseOperations-ChefOperationsDeReponse.TC@tc.gc.ca</a:t>
            </a:r>
          </a:p>
          <a:p>
            <a:pPr eaLnBrk="1" hangingPunct="1">
              <a:lnSpc>
                <a:spcPct val="100000"/>
              </a:lnSpc>
              <a:spcBef>
                <a:spcPct val="0"/>
              </a:spcBef>
              <a:spcAft>
                <a:spcPts val="300"/>
              </a:spcAft>
              <a:buFontTx/>
              <a:buNone/>
            </a:pPr>
            <a:r>
              <a:rPr lang="en-US" altLang="en-US" sz="1800" b="1" dirty="0" smtClean="0">
                <a:ea typeface="MS PGothic" panose="020B0600070205080204" pitchFamily="34" charset="-128"/>
                <a:cs typeface="Arial" panose="020B0604020202020204" pitchFamily="34" charset="0"/>
              </a:rPr>
              <a:t>Engineering Services: </a:t>
            </a:r>
            <a:r>
              <a:rPr lang="en-US" altLang="en-US" sz="1800" b="1" dirty="0">
                <a:solidFill>
                  <a:srgbClr val="FF0000"/>
                </a:solidFill>
                <a:ea typeface="MS PGothic" panose="020B0600070205080204" pitchFamily="34" charset="-128"/>
                <a:cs typeface="Arial" panose="020B0604020202020204" pitchFamily="34" charset="0"/>
              </a:rPr>
              <a:t/>
            </a:r>
            <a:br>
              <a:rPr lang="en-US" altLang="en-US" sz="1800" b="1" dirty="0">
                <a:solidFill>
                  <a:srgbClr val="FF0000"/>
                </a:solidFill>
                <a:ea typeface="MS PGothic" panose="020B0600070205080204" pitchFamily="34" charset="-128"/>
                <a:cs typeface="Arial" panose="020B0604020202020204" pitchFamily="34" charset="0"/>
              </a:rPr>
            </a:br>
            <a:r>
              <a:rPr lang="fr-CA" altLang="en-US" sz="1800" b="1" u="sng" dirty="0" smtClean="0">
                <a:solidFill>
                  <a:srgbClr val="0070C0"/>
                </a:solidFill>
                <a:ea typeface="MS PGothic" panose="020B0600070205080204" pitchFamily="34" charset="-128"/>
                <a:cs typeface="Arial" panose="020B0604020202020204" pitchFamily="34" charset="0"/>
              </a:rPr>
              <a:t>TDGMOC-TMDcontenants@tc.gc.ca</a:t>
            </a:r>
            <a:endParaRPr lang="fr-CA" altLang="en-US" sz="1800" b="1" u="sng" dirty="0">
              <a:solidFill>
                <a:srgbClr val="0070C0"/>
              </a:solidFill>
              <a:ea typeface="MS PGothic" panose="020B0600070205080204" pitchFamily="34" charset="-128"/>
              <a:cs typeface="Arial" panose="020B0604020202020204" pitchFamily="34" charset="0"/>
            </a:endParaRPr>
          </a:p>
        </p:txBody>
      </p:sp>
      <p:sp>
        <p:nvSpPr>
          <p:cNvPr id="60421" name="TextBox 5"/>
          <p:cNvSpPr txBox="1">
            <a:spLocks noChangeArrowheads="1"/>
          </p:cNvSpPr>
          <p:nvPr>
            <p:custDataLst>
              <p:tags r:id="rId3"/>
            </p:custDataLst>
          </p:nvPr>
        </p:nvSpPr>
        <p:spPr bwMode="auto">
          <a:xfrm>
            <a:off x="330201" y="4936435"/>
            <a:ext cx="8542337" cy="1200329"/>
          </a:xfrm>
          <a:prstGeom prst="rect">
            <a:avLst/>
          </a:prstGeom>
          <a:noFill/>
          <a:ln w="28575">
            <a:solidFill>
              <a:srgbClr val="0070E3"/>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fr-CA" altLang="en-US" sz="1800" b="1" dirty="0" err="1">
                <a:solidFill>
                  <a:srgbClr val="000000"/>
                </a:solidFill>
                <a:ea typeface="MS PGothic" panose="020B0600070205080204" pitchFamily="34" charset="-128"/>
                <a:cs typeface="Arial" panose="020B0604020202020204" pitchFamily="34" charset="0"/>
              </a:rPr>
              <a:t>Websites</a:t>
            </a:r>
            <a:r>
              <a:rPr lang="fr-CA" altLang="en-US" sz="1800" b="1" dirty="0">
                <a:solidFill>
                  <a:srgbClr val="000000"/>
                </a:solidFill>
                <a:ea typeface="MS PGothic" panose="020B0600070205080204" pitchFamily="34" charset="-128"/>
                <a:cs typeface="Arial" panose="020B0604020202020204" pitchFamily="34" charset="0"/>
              </a:rPr>
              <a:t>:</a:t>
            </a:r>
            <a:r>
              <a:rPr lang="fr-CA" altLang="en-US" sz="2400" b="1" dirty="0">
                <a:solidFill>
                  <a:srgbClr val="000000"/>
                </a:solidFill>
                <a:ea typeface="MS PGothic" panose="020B0600070205080204" pitchFamily="34" charset="-128"/>
                <a:cs typeface="Arial" panose="020B0604020202020204" pitchFamily="34" charset="0"/>
              </a:rPr>
              <a:t> </a:t>
            </a:r>
            <a:r>
              <a:rPr lang="fr-CA" altLang="en-US" sz="2400" b="1" u="sng" dirty="0">
                <a:solidFill>
                  <a:srgbClr val="0070C0"/>
                </a:solidFill>
                <a:ea typeface="MS PGothic" panose="020B0600070205080204" pitchFamily="34" charset="-128"/>
                <a:cs typeface="Arial" panose="020B0604020202020204" pitchFamily="34" charset="0"/>
              </a:rPr>
              <a:t>www.tc.gc.ca/tdg</a:t>
            </a:r>
            <a:r>
              <a:rPr lang="fr-CA" altLang="en-US" sz="2400" b="1" dirty="0">
                <a:solidFill>
                  <a:srgbClr val="002060"/>
                </a:solidFill>
                <a:ea typeface="MS PGothic" panose="020B0600070205080204" pitchFamily="34" charset="-128"/>
                <a:cs typeface="Arial" panose="020B0604020202020204" pitchFamily="34" charset="0"/>
              </a:rPr>
              <a:t> </a:t>
            </a:r>
          </a:p>
          <a:p>
            <a:pPr eaLnBrk="1" hangingPunct="1">
              <a:lnSpc>
                <a:spcPct val="100000"/>
              </a:lnSpc>
              <a:spcBef>
                <a:spcPct val="0"/>
              </a:spcBef>
              <a:buFontTx/>
              <a:buNone/>
            </a:pPr>
            <a:r>
              <a:rPr lang="fr-CA" altLang="en-US" sz="2400" b="1" dirty="0">
                <a:solidFill>
                  <a:srgbClr val="0070C0"/>
                </a:solidFill>
                <a:ea typeface="MS PGothic" panose="020B0600070205080204" pitchFamily="34" charset="-128"/>
                <a:cs typeface="Arial" panose="020B0604020202020204" pitchFamily="34" charset="0"/>
              </a:rPr>
              <a:t>	   </a:t>
            </a:r>
            <a:r>
              <a:rPr lang="fr-CA" altLang="en-US" sz="2400" b="1" u="sng" dirty="0">
                <a:solidFill>
                  <a:srgbClr val="0070C0"/>
                </a:solidFill>
                <a:ea typeface="MS PGothic" panose="020B0600070205080204" pitchFamily="34" charset="-128"/>
                <a:cs typeface="Arial" panose="020B0604020202020204" pitchFamily="34" charset="0"/>
              </a:rPr>
              <a:t>www.tc.gc.ca/canutec</a:t>
            </a:r>
          </a:p>
          <a:p>
            <a:pPr eaLnBrk="1" hangingPunct="1">
              <a:lnSpc>
                <a:spcPct val="100000"/>
              </a:lnSpc>
              <a:spcBef>
                <a:spcPct val="0"/>
              </a:spcBef>
              <a:buFontTx/>
              <a:buNone/>
            </a:pPr>
            <a:r>
              <a:rPr lang="fr-CA" altLang="en-US" sz="2400" dirty="0">
                <a:solidFill>
                  <a:srgbClr val="0070C0"/>
                </a:solidFill>
                <a:ea typeface="MS PGothic" panose="020B0600070205080204" pitchFamily="34" charset="-128"/>
                <a:cs typeface="Arial" panose="020B0604020202020204" pitchFamily="34" charset="0"/>
              </a:rPr>
              <a:t>	   </a:t>
            </a:r>
            <a:r>
              <a:rPr lang="fr-CA" altLang="en-US" sz="2400" b="1" u="sng" dirty="0">
                <a:solidFill>
                  <a:srgbClr val="0070C0"/>
                </a:solidFill>
                <a:ea typeface="MS PGothic" panose="020B0600070205080204" pitchFamily="34" charset="-128"/>
                <a:cs typeface="Arial" panose="020B0604020202020204" pitchFamily="34" charset="0"/>
              </a:rPr>
              <a:t>http://www.tc.gc.ca/eng/tdg/erap-menu-72.htm</a:t>
            </a:r>
          </a:p>
        </p:txBody>
      </p:sp>
      <p:sp>
        <p:nvSpPr>
          <p:cNvPr id="60422" name="TextBox 4"/>
          <p:cNvSpPr txBox="1">
            <a:spLocks noChangeArrowheads="1"/>
          </p:cNvSpPr>
          <p:nvPr>
            <p:custDataLst>
              <p:tags r:id="rId4"/>
            </p:custDataLst>
          </p:nvPr>
        </p:nvSpPr>
        <p:spPr bwMode="auto">
          <a:xfrm>
            <a:off x="296863" y="3647163"/>
            <a:ext cx="8545512" cy="1200329"/>
          </a:xfrm>
          <a:prstGeom prst="rect">
            <a:avLst/>
          </a:prstGeom>
          <a:noFill/>
          <a:ln w="28575">
            <a:solidFill>
              <a:srgbClr val="0070E3"/>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685800" indent="-39370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fr-CA" altLang="en-US" sz="1800" b="1" dirty="0">
                <a:solidFill>
                  <a:srgbClr val="000000"/>
                </a:solidFill>
                <a:ea typeface="MS PGothic" panose="020B0600070205080204" pitchFamily="34" charset="-128"/>
                <a:cs typeface="Arial" panose="020B0604020202020204" pitchFamily="34" charset="0"/>
              </a:rPr>
              <a:t>For emergencies (24 </a:t>
            </a:r>
            <a:r>
              <a:rPr lang="fr-CA" altLang="en-US" sz="1800" b="1" dirty="0" err="1">
                <a:solidFill>
                  <a:srgbClr val="000000"/>
                </a:solidFill>
                <a:ea typeface="MS PGothic" panose="020B0600070205080204" pitchFamily="34" charset="-128"/>
                <a:cs typeface="Arial" panose="020B0604020202020204" pitchFamily="34" charset="0"/>
              </a:rPr>
              <a:t>hours</a:t>
            </a:r>
            <a:r>
              <a:rPr lang="fr-CA" altLang="en-US" sz="1800" b="1" dirty="0">
                <a:solidFill>
                  <a:srgbClr val="000000"/>
                </a:solidFill>
                <a:ea typeface="MS PGothic" panose="020B0600070205080204" pitchFamily="34" charset="-128"/>
                <a:cs typeface="Arial" panose="020B0604020202020204" pitchFamily="34" charset="0"/>
              </a:rPr>
              <a:t> a </a:t>
            </a:r>
            <a:r>
              <a:rPr lang="fr-CA" altLang="en-US" sz="1800" b="1" dirty="0" err="1">
                <a:solidFill>
                  <a:srgbClr val="000000"/>
                </a:solidFill>
                <a:ea typeface="MS PGothic" panose="020B0600070205080204" pitchFamily="34" charset="-128"/>
                <a:cs typeface="Arial" panose="020B0604020202020204" pitchFamily="34" charset="0"/>
              </a:rPr>
              <a:t>day</a:t>
            </a:r>
            <a:r>
              <a:rPr lang="fr-CA" altLang="en-US" sz="1800" b="1" dirty="0">
                <a:solidFill>
                  <a:srgbClr val="000000"/>
                </a:solidFill>
                <a:ea typeface="MS PGothic" panose="020B0600070205080204" pitchFamily="34" charset="-128"/>
                <a:cs typeface="Arial" panose="020B0604020202020204" pitchFamily="34" charset="0"/>
              </a:rPr>
              <a:t>, 7 </a:t>
            </a:r>
            <a:r>
              <a:rPr lang="fr-CA" altLang="en-US" sz="1800" b="1" dirty="0" err="1">
                <a:solidFill>
                  <a:srgbClr val="000000"/>
                </a:solidFill>
                <a:ea typeface="MS PGothic" panose="020B0600070205080204" pitchFamily="34" charset="-128"/>
                <a:cs typeface="Arial" panose="020B0604020202020204" pitchFamily="34" charset="0"/>
              </a:rPr>
              <a:t>days</a:t>
            </a:r>
            <a:r>
              <a:rPr lang="fr-CA" altLang="en-US" sz="1800" b="1" dirty="0">
                <a:solidFill>
                  <a:srgbClr val="000000"/>
                </a:solidFill>
                <a:ea typeface="MS PGothic" panose="020B0600070205080204" pitchFamily="34" charset="-128"/>
                <a:cs typeface="Arial" panose="020B0604020202020204" pitchFamily="34" charset="0"/>
              </a:rPr>
              <a:t> a </a:t>
            </a:r>
            <a:r>
              <a:rPr lang="fr-CA" altLang="en-US" sz="1800" b="1" dirty="0" err="1">
                <a:solidFill>
                  <a:srgbClr val="000000"/>
                </a:solidFill>
                <a:ea typeface="MS PGothic" panose="020B0600070205080204" pitchFamily="34" charset="-128"/>
                <a:cs typeface="Arial" panose="020B0604020202020204" pitchFamily="34" charset="0"/>
              </a:rPr>
              <a:t>week</a:t>
            </a:r>
            <a:r>
              <a:rPr lang="fr-CA" altLang="en-US" sz="1800" b="1" dirty="0">
                <a:solidFill>
                  <a:srgbClr val="000000"/>
                </a:solidFill>
                <a:ea typeface="MS PGothic" panose="020B0600070205080204" pitchFamily="34" charset="-128"/>
                <a:cs typeface="Arial" panose="020B0604020202020204" pitchFamily="34" charset="0"/>
              </a:rPr>
              <a:t>) dial:</a:t>
            </a:r>
          </a:p>
          <a:p>
            <a:pPr lvl="1" eaLnBrk="1" hangingPunct="1">
              <a:lnSpc>
                <a:spcPct val="100000"/>
              </a:lnSpc>
              <a:spcBef>
                <a:spcPct val="0"/>
              </a:spcBef>
              <a:buFont typeface="Wingdings" panose="05000000000000000000" pitchFamily="2" charset="2"/>
              <a:buChar char="Ø"/>
            </a:pPr>
            <a:r>
              <a:rPr lang="fr-CA" altLang="en-US" sz="1800" b="1" dirty="0">
                <a:solidFill>
                  <a:srgbClr val="FF0000"/>
                </a:solidFill>
                <a:ea typeface="MS PGothic" panose="020B0600070205080204" pitchFamily="34" charset="-128"/>
                <a:cs typeface="Arial" panose="020B0604020202020204" pitchFamily="34" charset="0"/>
              </a:rPr>
              <a:t>1-888-CANUTEC</a:t>
            </a:r>
            <a:r>
              <a:rPr lang="fr-CA" altLang="en-US" sz="1800" b="1" dirty="0">
                <a:solidFill>
                  <a:srgbClr val="000000"/>
                </a:solidFill>
                <a:ea typeface="MS PGothic" panose="020B0600070205080204" pitchFamily="34" charset="-128"/>
                <a:cs typeface="Arial" panose="020B0604020202020204" pitchFamily="34" charset="0"/>
              </a:rPr>
              <a:t>, </a:t>
            </a:r>
          </a:p>
          <a:p>
            <a:pPr lvl="1" eaLnBrk="1" hangingPunct="1">
              <a:lnSpc>
                <a:spcPct val="100000"/>
              </a:lnSpc>
              <a:spcBef>
                <a:spcPct val="0"/>
              </a:spcBef>
              <a:buFont typeface="Wingdings" panose="05000000000000000000" pitchFamily="2" charset="2"/>
              <a:buChar char="Ø"/>
            </a:pPr>
            <a:r>
              <a:rPr lang="fr-CA" altLang="en-US" sz="1800" b="1" dirty="0">
                <a:solidFill>
                  <a:srgbClr val="FF0000"/>
                </a:solidFill>
                <a:ea typeface="MS PGothic" panose="020B0600070205080204" pitchFamily="34" charset="-128"/>
                <a:cs typeface="Arial" panose="020B0604020202020204" pitchFamily="34" charset="0"/>
              </a:rPr>
              <a:t>(613) 996-6666 </a:t>
            </a:r>
            <a:r>
              <a:rPr lang="fr-CA" altLang="en-US" sz="1800" b="1" dirty="0">
                <a:solidFill>
                  <a:srgbClr val="000000"/>
                </a:solidFill>
                <a:ea typeface="MS PGothic" panose="020B0600070205080204" pitchFamily="34" charset="-128"/>
                <a:cs typeface="Arial" panose="020B0604020202020204" pitchFamily="34" charset="0"/>
              </a:rPr>
              <a:t>or </a:t>
            </a:r>
          </a:p>
          <a:p>
            <a:pPr lvl="1" eaLnBrk="1" hangingPunct="1">
              <a:lnSpc>
                <a:spcPct val="100000"/>
              </a:lnSpc>
              <a:spcBef>
                <a:spcPct val="0"/>
              </a:spcBef>
              <a:buFont typeface="Wingdings" panose="05000000000000000000" pitchFamily="2" charset="2"/>
              <a:buChar char="Ø"/>
            </a:pPr>
            <a:r>
              <a:rPr lang="fr-CA" altLang="en-US" sz="1800" b="1" dirty="0">
                <a:solidFill>
                  <a:srgbClr val="FF0000"/>
                </a:solidFill>
                <a:ea typeface="MS PGothic" panose="020B0600070205080204" pitchFamily="34" charset="-128"/>
                <a:cs typeface="Arial" panose="020B0604020202020204" pitchFamily="34" charset="0"/>
              </a:rPr>
              <a:t>*666 </a:t>
            </a:r>
            <a:r>
              <a:rPr lang="fr-CA" altLang="en-US" sz="1800" b="1" dirty="0">
                <a:solidFill>
                  <a:srgbClr val="000000"/>
                </a:solidFill>
                <a:ea typeface="MS PGothic" panose="020B0600070205080204" pitchFamily="34" charset="-128"/>
                <a:cs typeface="Arial" panose="020B0604020202020204" pitchFamily="34" charset="0"/>
              </a:rPr>
              <a:t>on a mobile phone (in Canada </a:t>
            </a:r>
            <a:r>
              <a:rPr lang="fr-CA" altLang="en-US" sz="1800" b="1" dirty="0" err="1">
                <a:solidFill>
                  <a:srgbClr val="000000"/>
                </a:solidFill>
                <a:ea typeface="MS PGothic" panose="020B0600070205080204" pitchFamily="34" charset="-128"/>
                <a:cs typeface="Arial" panose="020B0604020202020204" pitchFamily="34" charset="0"/>
              </a:rPr>
              <a:t>only</a:t>
            </a:r>
            <a:r>
              <a:rPr lang="fr-CA" altLang="en-US" sz="1800" b="1" dirty="0">
                <a:solidFill>
                  <a:srgbClr val="000000"/>
                </a:solidFill>
                <a:ea typeface="MS PGothic" panose="020B0600070205080204" pitchFamily="34" charset="-128"/>
                <a:cs typeface="Arial" panose="020B0604020202020204" pitchFamily="34" charset="0"/>
              </a:rPr>
              <a:t>).</a:t>
            </a:r>
          </a:p>
        </p:txBody>
      </p:sp>
      <p:sp>
        <p:nvSpPr>
          <p:cNvPr id="2" name="Slide Number Placeholder 1"/>
          <p:cNvSpPr>
            <a:spLocks noGrp="1"/>
          </p:cNvSpPr>
          <p:nvPr>
            <p:ph type="sldNum" sz="quarter" idx="12"/>
          </p:nvPr>
        </p:nvSpPr>
        <p:spPr/>
        <p:txBody>
          <a:bodyPr/>
          <a:lstStyle/>
          <a:p>
            <a:pPr>
              <a:defRPr/>
            </a:pPr>
            <a:fld id="{DAC027B9-12A9-4D91-B213-96F1F4A830C9}" type="slidenum">
              <a:rPr lang="en-CA"/>
              <a:pPr>
                <a:defRPr/>
              </a:pPr>
              <a:t>42</a:t>
            </a:fld>
            <a:endParaRPr lang="en-CA"/>
          </a:p>
        </p:txBody>
      </p:sp>
    </p:spTree>
    <p:extLst>
      <p:ext uri="{BB962C8B-B14F-4D97-AF65-F5344CB8AC3E}">
        <p14:creationId xmlns:p14="http://schemas.microsoft.com/office/powerpoint/2010/main" val="3004907006"/>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p:cNvSpPr>
            <a:spLocks noGrp="1" noChangeArrowheads="1"/>
          </p:cNvSpPr>
          <p:nvPr>
            <p:ph type="title"/>
            <p:custDataLst>
              <p:tags r:id="rId1"/>
            </p:custDataLst>
          </p:nvPr>
        </p:nvSpPr>
        <p:spPr>
          <a:xfrm>
            <a:off x="173038" y="548640"/>
            <a:ext cx="7850187" cy="856615"/>
          </a:xfrm>
        </p:spPr>
        <p:txBody>
          <a:bodyPr anchor="b"/>
          <a:lstStyle/>
          <a:p>
            <a:r>
              <a:rPr lang="en-US" altLang="en-US" sz="2000" dirty="0" smtClean="0">
                <a:latin typeface="Helvetica" panose="020B0604020202020204" pitchFamily="34" charset="0"/>
                <a:ea typeface="MS PGothic" panose="020B0600070205080204" pitchFamily="34" charset="-128"/>
                <a:cs typeface="Helvetica" panose="020B0604020202020204" pitchFamily="34" charset="0"/>
              </a:rPr>
              <a:t> </a:t>
            </a:r>
            <a:r>
              <a:rPr lang="en-US" altLang="en-US" sz="3600" dirty="0" smtClean="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rPr>
              <a:t>TDG Contacts </a:t>
            </a:r>
            <a:endParaRPr lang="en-US" altLang="en-US" sz="2000" dirty="0" smtClean="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endParaRPr>
          </a:p>
        </p:txBody>
      </p:sp>
      <p:sp>
        <p:nvSpPr>
          <p:cNvPr id="7" name="Line 9"/>
          <p:cNvSpPr>
            <a:spLocks noChangeShapeType="1"/>
          </p:cNvSpPr>
          <p:nvPr/>
        </p:nvSpPr>
        <p:spPr bwMode="auto">
          <a:xfrm>
            <a:off x="249238" y="1567815"/>
            <a:ext cx="8686800" cy="0"/>
          </a:xfrm>
          <a:prstGeom prst="line">
            <a:avLst/>
          </a:prstGeom>
          <a:noFill/>
          <a:ln w="9525">
            <a:solidFill>
              <a:srgbClr val="B2B2B2"/>
            </a:solidFill>
            <a:miter lim="800000"/>
            <a:headEnd/>
            <a:tailEnd/>
          </a:ln>
          <a:effectLst/>
        </p:spPr>
        <p:txBody>
          <a:bodyPr wrap="none"/>
          <a:lstStyle/>
          <a:p>
            <a:pPr eaLnBrk="1" fontAlgn="auto" hangingPunct="1">
              <a:spcBef>
                <a:spcPts val="0"/>
              </a:spcBef>
              <a:spcAft>
                <a:spcPts val="0"/>
              </a:spcAft>
              <a:defRPr/>
            </a:pPr>
            <a:endParaRPr lang="en-CA" sz="2000" dirty="0">
              <a:latin typeface="+mj-lt"/>
              <a:ea typeface="ＭＳ Ｐゴシック" pitchFamily="-110" charset="-128"/>
            </a:endParaRPr>
          </a:p>
        </p:txBody>
      </p:sp>
      <p:graphicFrame>
        <p:nvGraphicFramePr>
          <p:cNvPr id="6" name="Table 5"/>
          <p:cNvGraphicFramePr>
            <a:graphicFrameLocks noGrp="1"/>
          </p:cNvGraphicFramePr>
          <p:nvPr>
            <p:custDataLst>
              <p:tags r:id="rId2"/>
            </p:custDataLst>
            <p:extLst/>
          </p:nvPr>
        </p:nvGraphicFramePr>
        <p:xfrm>
          <a:off x="416561" y="1666240"/>
          <a:ext cx="8280399" cy="4389120"/>
        </p:xfrm>
        <a:graphic>
          <a:graphicData uri="http://schemas.openxmlformats.org/drawingml/2006/table">
            <a:tbl>
              <a:tblPr/>
              <a:tblGrid>
                <a:gridCol w="1998715"/>
                <a:gridCol w="2299277"/>
                <a:gridCol w="3982407"/>
              </a:tblGrid>
              <a:tr h="989102">
                <a:tc gridSpan="3">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fontAlgn="ctr"/>
                      <a:r>
                        <a:rPr lang="en-US" sz="2400" b="1" i="0" u="none" strike="noStrike" dirty="0">
                          <a:solidFill>
                            <a:srgbClr val="000000"/>
                          </a:solidFill>
                          <a:latin typeface="Arial"/>
                        </a:rPr>
                        <a:t>TDG Regional Offices</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F497D">
                        <a:lumMod val="40000"/>
                        <a:lumOff val="60000"/>
                      </a:srgbClr>
                    </a:solidFill>
                  </a:tcPr>
                </a:tc>
                <a:tc hMerge="1">
                  <a:txBody>
                    <a:bodyPr/>
                    <a:lstStyle/>
                    <a:p>
                      <a:endParaRPr lang="en-US"/>
                    </a:p>
                  </a:txBody>
                  <a:tcPr/>
                </a:tc>
                <a:tc hMerge="1">
                  <a:txBody>
                    <a:bodyPr/>
                    <a:lstStyle/>
                    <a:p>
                      <a:endParaRPr lang="en-US"/>
                    </a:p>
                  </a:txBody>
                  <a:tcPr/>
                </a:tc>
              </a:tr>
              <a:tr h="766551">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fontAlgn="ctr"/>
                      <a:r>
                        <a:rPr lang="en-US" sz="1800" b="1" i="0" u="none" strike="noStrike" dirty="0">
                          <a:solidFill>
                            <a:srgbClr val="000000"/>
                          </a:solidFill>
                          <a:latin typeface="Arial"/>
                        </a:rPr>
                        <a:t>Region</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fontAlgn="ctr"/>
                      <a:r>
                        <a:rPr lang="en-US" sz="1800" b="1" i="0" u="none" strike="noStrike" dirty="0">
                          <a:solidFill>
                            <a:srgbClr val="000000"/>
                          </a:solidFill>
                          <a:latin typeface="Arial"/>
                        </a:rPr>
                        <a:t>Telephone Number</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ctr" fontAlgn="ctr"/>
                      <a:r>
                        <a:rPr lang="en-US" sz="1800" b="1" i="0" u="none" strike="noStrike" dirty="0">
                          <a:solidFill>
                            <a:srgbClr val="000000"/>
                          </a:solidFill>
                          <a:latin typeface="Arial"/>
                        </a:rPr>
                        <a:t>Email address</a:t>
                      </a: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tr>
              <a:tr h="519279">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l" fontAlgn="b"/>
                      <a:r>
                        <a:rPr lang="en-US" sz="1600" b="0" i="0" u="none" strike="noStrike" baseline="0" dirty="0" smtClean="0">
                          <a:solidFill>
                            <a:srgbClr val="000000"/>
                          </a:solidFill>
                          <a:latin typeface="Arial"/>
                        </a:rPr>
                        <a:t>  </a:t>
                      </a:r>
                      <a:r>
                        <a:rPr lang="en-US" sz="1600" b="0" i="0" u="none" strike="noStrike" dirty="0" smtClean="0">
                          <a:solidFill>
                            <a:srgbClr val="000000"/>
                          </a:solidFill>
                          <a:latin typeface="Arial"/>
                        </a:rPr>
                        <a:t>Atlantic</a:t>
                      </a:r>
                      <a:endParaRPr lang="en-US" sz="1600" b="0" i="0" u="none" strike="noStrike" dirty="0">
                        <a:solidFill>
                          <a:srgbClr val="000000"/>
                        </a:solidFill>
                        <a:latin typeface="Arial"/>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l" fontAlgn="b"/>
                      <a:r>
                        <a:rPr lang="en-US" sz="1600" b="0" i="0" u="none" strike="noStrike" dirty="0" smtClean="0">
                          <a:solidFill>
                            <a:srgbClr val="000000"/>
                          </a:solidFill>
                          <a:latin typeface="Arial"/>
                        </a:rPr>
                        <a:t>  1-866-814-1477</a:t>
                      </a:r>
                      <a:endParaRPr lang="en-US" sz="1600" b="0" i="0" u="none" strike="noStrike" dirty="0">
                        <a:solidFill>
                          <a:srgbClr val="000000"/>
                        </a:solidFill>
                        <a:latin typeface="Arial"/>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l" fontAlgn="b"/>
                      <a:r>
                        <a:rPr lang="en-US" sz="1600" b="0" i="0" u="sng" strike="noStrike" dirty="0" smtClean="0">
                          <a:solidFill>
                            <a:srgbClr val="0000FF"/>
                          </a:solidFill>
                          <a:latin typeface="Arial"/>
                        </a:rPr>
                        <a:t>TDG-TMDAtlantic@tc.gc.ca</a:t>
                      </a:r>
                      <a:endParaRPr lang="en-US" sz="1600" b="0" i="0" u="sng" strike="noStrike" dirty="0">
                        <a:solidFill>
                          <a:srgbClr val="0000FF"/>
                        </a:solidFill>
                        <a:latin typeface="Arial"/>
                      </a:endParaRPr>
                    </a:p>
                  </a:txBody>
                  <a:tcPr marL="71995"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519279">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l" fontAlgn="b"/>
                      <a:r>
                        <a:rPr lang="en-US" sz="1600" b="0" i="0" u="none" strike="noStrike" dirty="0" smtClean="0">
                          <a:solidFill>
                            <a:srgbClr val="000000"/>
                          </a:solidFill>
                          <a:latin typeface="Arial"/>
                        </a:rPr>
                        <a:t>  Quebec</a:t>
                      </a:r>
                      <a:endParaRPr lang="en-US" sz="1600" b="0" i="0" u="none" strike="noStrike" dirty="0">
                        <a:solidFill>
                          <a:srgbClr val="000000"/>
                        </a:solidFill>
                        <a:latin typeface="Arial"/>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l" fontAlgn="b"/>
                      <a:r>
                        <a:rPr lang="en-US" sz="1600" b="0" i="0" u="none" strike="noStrike" smtClean="0">
                          <a:solidFill>
                            <a:srgbClr val="000000"/>
                          </a:solidFill>
                          <a:latin typeface="Arial"/>
                        </a:rPr>
                        <a:t>  1-514-633-3400</a:t>
                      </a:r>
                      <a:endParaRPr lang="en-US" sz="1600" b="0" i="0" u="none" strike="noStrike" dirty="0">
                        <a:solidFill>
                          <a:srgbClr val="000000"/>
                        </a:solidFill>
                        <a:latin typeface="Arial"/>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l" fontAlgn="b"/>
                      <a:r>
                        <a:rPr lang="en-US" sz="1600" b="0" i="0" u="sng" strike="noStrike" dirty="0">
                          <a:solidFill>
                            <a:srgbClr val="0000FF"/>
                          </a:solidFill>
                          <a:latin typeface="Arial"/>
                        </a:rPr>
                        <a:t>TMD-TDG.Quebec@tc.gc.ca</a:t>
                      </a:r>
                    </a:p>
                  </a:txBody>
                  <a:tcPr marL="71995"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519279">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l" fontAlgn="b"/>
                      <a:r>
                        <a:rPr lang="en-US" sz="1600" b="0" i="0" u="none" strike="noStrike" dirty="0" smtClean="0">
                          <a:solidFill>
                            <a:srgbClr val="000000"/>
                          </a:solidFill>
                          <a:latin typeface="Arial"/>
                        </a:rPr>
                        <a:t>  Ontario</a:t>
                      </a:r>
                      <a:endParaRPr lang="en-US" sz="1600" b="0" i="0" u="none" strike="noStrike" dirty="0">
                        <a:solidFill>
                          <a:srgbClr val="000000"/>
                        </a:solidFill>
                        <a:latin typeface="Arial"/>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l" fontAlgn="b"/>
                      <a:r>
                        <a:rPr lang="en-US" sz="1600" b="0" i="0" u="none" strike="noStrike" dirty="0" smtClean="0">
                          <a:solidFill>
                            <a:srgbClr val="000000"/>
                          </a:solidFill>
                          <a:latin typeface="Arial"/>
                        </a:rPr>
                        <a:t>  1-416-973-1868</a:t>
                      </a:r>
                      <a:endParaRPr lang="en-US" sz="1600" b="0" i="0" u="none" strike="noStrike" dirty="0">
                        <a:solidFill>
                          <a:srgbClr val="000000"/>
                        </a:solidFill>
                        <a:latin typeface="Arial"/>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l" fontAlgn="b"/>
                      <a:r>
                        <a:rPr lang="en-US" sz="1600" b="0" i="0" u="sng" strike="noStrike" dirty="0">
                          <a:solidFill>
                            <a:srgbClr val="0000FF"/>
                          </a:solidFill>
                          <a:latin typeface="Arial"/>
                        </a:rPr>
                        <a:t>TDG-TMDOntario@tc.gc.ca</a:t>
                      </a:r>
                    </a:p>
                  </a:txBody>
                  <a:tcPr marL="71995"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556351">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marL="93663" indent="0" algn="l" fontAlgn="b"/>
                      <a:r>
                        <a:rPr lang="en-US" sz="1600" b="0" i="0" u="none" strike="noStrike" dirty="0" smtClean="0">
                          <a:solidFill>
                            <a:srgbClr val="000000"/>
                          </a:solidFill>
                          <a:latin typeface="Arial"/>
                        </a:rPr>
                        <a:t>Prairie </a:t>
                      </a:r>
                      <a:r>
                        <a:rPr lang="en-US" sz="1600" b="0" i="0" u="none" strike="noStrike" dirty="0">
                          <a:solidFill>
                            <a:srgbClr val="000000"/>
                          </a:solidFill>
                          <a:latin typeface="Arial"/>
                        </a:rPr>
                        <a:t>&amp; </a:t>
                      </a:r>
                      <a:r>
                        <a:rPr lang="en-US" sz="1600" b="0" i="0" u="none" strike="noStrike" dirty="0" smtClean="0">
                          <a:solidFill>
                            <a:srgbClr val="000000"/>
                          </a:solidFill>
                          <a:latin typeface="Arial"/>
                        </a:rPr>
                        <a:t>Northern         Region </a:t>
                      </a:r>
                      <a:endParaRPr lang="en-US" sz="1600" b="0" i="0" u="none" strike="noStrike" dirty="0">
                        <a:solidFill>
                          <a:srgbClr val="000000"/>
                        </a:solidFill>
                        <a:latin typeface="Arial"/>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l" fontAlgn="b"/>
                      <a:r>
                        <a:rPr lang="en-US" sz="1600" b="0" i="0" u="none" strike="noStrike" dirty="0" smtClean="0">
                          <a:solidFill>
                            <a:srgbClr val="000000"/>
                          </a:solidFill>
                          <a:latin typeface="Arial"/>
                        </a:rPr>
                        <a:t>  1-888-463-0521</a:t>
                      </a:r>
                      <a:endParaRPr lang="en-US" sz="1600" b="0" i="0" u="none" strike="noStrike" dirty="0">
                        <a:solidFill>
                          <a:srgbClr val="000000"/>
                        </a:solidFill>
                        <a:latin typeface="Arial"/>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l" fontAlgn="b"/>
                      <a:r>
                        <a:rPr lang="en-US" sz="1600" b="0" i="0" u="sng" strike="noStrike" dirty="0">
                          <a:solidFill>
                            <a:srgbClr val="0000FF"/>
                          </a:solidFill>
                          <a:latin typeface="Arial"/>
                        </a:rPr>
                        <a:t>TDG-TMDPNR@tc.gc.ca</a:t>
                      </a:r>
                    </a:p>
                  </a:txBody>
                  <a:tcPr marL="71995"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519279">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l" fontAlgn="b"/>
                      <a:r>
                        <a:rPr lang="en-US" sz="1600" b="0" i="0" u="none" strike="noStrike" dirty="0" smtClean="0">
                          <a:solidFill>
                            <a:srgbClr val="000000"/>
                          </a:solidFill>
                          <a:latin typeface="Arial"/>
                        </a:rPr>
                        <a:t>  Pacific</a:t>
                      </a:r>
                      <a:endParaRPr lang="en-US" sz="1600" b="0" i="0" u="none" strike="noStrike" dirty="0">
                        <a:solidFill>
                          <a:srgbClr val="000000"/>
                        </a:solidFill>
                        <a:latin typeface="Arial"/>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l" fontAlgn="b"/>
                      <a:r>
                        <a:rPr lang="en-US" sz="1600" b="0" i="0" u="none" strike="noStrike" dirty="0" smtClean="0">
                          <a:solidFill>
                            <a:srgbClr val="000000"/>
                          </a:solidFill>
                          <a:latin typeface="Arial"/>
                        </a:rPr>
                        <a:t>  1-604-666-2955</a:t>
                      </a:r>
                      <a:endParaRPr lang="en-US" sz="1600" b="0" i="0" u="none" strike="noStrike" dirty="0">
                        <a:solidFill>
                          <a:srgbClr val="000000"/>
                        </a:solidFill>
                        <a:latin typeface="Arial"/>
                      </a:endParaRPr>
                    </a:p>
                  </a:txBody>
                  <a:tcPr marL="9524"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lgn="l" fontAlgn="b"/>
                      <a:r>
                        <a:rPr lang="en-US" sz="1600" b="0" i="0" u="sng" strike="noStrike" dirty="0">
                          <a:solidFill>
                            <a:srgbClr val="0000FF"/>
                          </a:solidFill>
                          <a:latin typeface="Arial"/>
                        </a:rPr>
                        <a:t>TDGPacific-TMDPacifique@tc.gc.ca</a:t>
                      </a:r>
                    </a:p>
                  </a:txBody>
                  <a:tcPr marL="71995" marR="9524"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3" name="Slide Number Placeholder 2"/>
          <p:cNvSpPr>
            <a:spLocks noGrp="1"/>
          </p:cNvSpPr>
          <p:nvPr>
            <p:ph type="sldNum" sz="quarter" idx="12"/>
          </p:nvPr>
        </p:nvSpPr>
        <p:spPr>
          <a:xfrm>
            <a:off x="8376182" y="6230450"/>
            <a:ext cx="442159" cy="457200"/>
          </a:xfrm>
        </p:spPr>
        <p:txBody>
          <a:bodyPr/>
          <a:lstStyle/>
          <a:p>
            <a:pPr>
              <a:defRPr/>
            </a:pPr>
            <a:fld id="{EEBEC0F7-5A05-4BC2-99A6-D6984A0142E2}" type="slidenum">
              <a:rPr lang="en-US" altLang="fr-FR" smtClean="0"/>
              <a:pPr>
                <a:defRPr/>
              </a:pPr>
              <a:t>43</a:t>
            </a:fld>
            <a:endParaRPr lang="en-US" altLang="fr-FR" dirty="0"/>
          </a:p>
        </p:txBody>
      </p:sp>
    </p:spTree>
    <p:extLst>
      <p:ext uri="{BB962C8B-B14F-4D97-AF65-F5344CB8AC3E}">
        <p14:creationId xmlns:p14="http://schemas.microsoft.com/office/powerpoint/2010/main" val="680169338"/>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2400" cy="762000"/>
          </a:xfrm>
        </p:spPr>
        <p:txBody>
          <a:bodyPr rtlCol="0">
            <a:normAutofit/>
          </a:bodyPr>
          <a:lstStyle/>
          <a:p>
            <a:pPr algn="ctr" fontAlgn="auto">
              <a:spcAft>
                <a:spcPts val="0"/>
              </a:spcAft>
              <a:defRPr/>
            </a:pPr>
            <a:r>
              <a:rPr lang="en-US" cap="small" dirty="0" smtClean="0">
                <a:solidFill>
                  <a:schemeClr val="tx1">
                    <a:lumMod val="65000"/>
                    <a:lumOff val="35000"/>
                  </a:schemeClr>
                </a:solidFill>
                <a:latin typeface="Helvetica" panose="020B0604020202020204" pitchFamily="34" charset="0"/>
                <a:cs typeface="Helvetica" panose="020B0604020202020204" pitchFamily="34" charset="0"/>
              </a:rPr>
              <a:t>Questions?</a:t>
            </a:r>
            <a:endParaRPr lang="en-US" dirty="0">
              <a:solidFill>
                <a:schemeClr val="tx1">
                  <a:lumMod val="65000"/>
                  <a:lumOff val="35000"/>
                </a:schemeClr>
              </a:solidFill>
            </a:endParaRPr>
          </a:p>
        </p:txBody>
      </p:sp>
      <p:pic>
        <p:nvPicPr>
          <p:cNvPr id="63491" name="Picture 2" descr="http://assets.kingletas.com/wp-content/uploads/2013/04/Question-Peop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7763" y="1844675"/>
            <a:ext cx="4310062"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10AC5413-8513-4604-A654-89C3EAA42B3D}" type="slidenum">
              <a:rPr lang="en-CA"/>
              <a:pPr>
                <a:defRPr/>
              </a:pPr>
              <a:t>44</a:t>
            </a:fld>
            <a:endParaRPr lang="en-CA"/>
          </a:p>
        </p:txBody>
      </p:sp>
    </p:spTree>
    <p:extLst>
      <p:ext uri="{BB962C8B-B14F-4D97-AF65-F5344CB8AC3E}">
        <p14:creationId xmlns:p14="http://schemas.microsoft.com/office/powerpoint/2010/main" val="4157741102"/>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CA" sz="3200" dirty="0" smtClean="0"/>
              <a:t>TDG – Explosives Packaging Program</a:t>
            </a:r>
            <a:endParaRPr lang="en-US" sz="3200" dirty="0"/>
          </a:p>
        </p:txBody>
      </p:sp>
      <p:sp>
        <p:nvSpPr>
          <p:cNvPr id="6" name="Slide Number Placeholder 5"/>
          <p:cNvSpPr>
            <a:spLocks noGrp="1"/>
          </p:cNvSpPr>
          <p:nvPr>
            <p:ph type="sldNum" sz="quarter" idx="12"/>
          </p:nvPr>
        </p:nvSpPr>
        <p:spPr/>
        <p:txBody>
          <a:bodyPr/>
          <a:lstStyle/>
          <a:p>
            <a:pPr>
              <a:defRPr/>
            </a:pPr>
            <a:fld id="{1E9775B4-5E83-4C04-A69C-F6C5334609B9}" type="slidenum">
              <a:rPr lang="en-US" altLang="fr-FR" smtClean="0">
                <a:solidFill>
                  <a:prstClr val="black"/>
                </a:solidFill>
              </a:rPr>
              <a:pPr>
                <a:defRPr/>
              </a:pPr>
              <a:t>5</a:t>
            </a:fld>
            <a:endParaRPr lang="en-US" altLang="fr-FR">
              <a:solidFill>
                <a:prstClr val="black"/>
              </a:solidFill>
            </a:endParaRPr>
          </a:p>
        </p:txBody>
      </p:sp>
      <p:grpSp>
        <p:nvGrpSpPr>
          <p:cNvPr id="45" name="Group 44"/>
          <p:cNvGrpSpPr/>
          <p:nvPr/>
        </p:nvGrpSpPr>
        <p:grpSpPr>
          <a:xfrm>
            <a:off x="2628900" y="1771650"/>
            <a:ext cx="3914550" cy="4623130"/>
            <a:chOff x="2614500" y="2039576"/>
            <a:chExt cx="3914550" cy="4623130"/>
          </a:xfrm>
        </p:grpSpPr>
        <p:sp>
          <p:nvSpPr>
            <p:cNvPr id="8" name="TextBox 7"/>
            <p:cNvSpPr txBox="1"/>
            <p:nvPr/>
          </p:nvSpPr>
          <p:spPr>
            <a:xfrm>
              <a:off x="3657600" y="2039576"/>
              <a:ext cx="18000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CA" sz="1200" b="1" dirty="0" smtClean="0"/>
                <a:t>Benoit Turcotte</a:t>
              </a:r>
            </a:p>
            <a:p>
              <a:pPr algn="ctr"/>
              <a:r>
                <a:rPr lang="en-CA" sz="1200" dirty="0" smtClean="0"/>
                <a:t>Director General of TDG</a:t>
              </a:r>
              <a:endParaRPr lang="en-US" sz="1200" dirty="0"/>
            </a:p>
          </p:txBody>
        </p:sp>
        <p:sp>
          <p:nvSpPr>
            <p:cNvPr id="9" name="TextBox 8"/>
            <p:cNvSpPr txBox="1"/>
            <p:nvPr/>
          </p:nvSpPr>
          <p:spPr>
            <a:xfrm>
              <a:off x="3657600" y="2840938"/>
              <a:ext cx="1800000"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CA" sz="1200" b="1" dirty="0" smtClean="0"/>
                <a:t>Madona Radi</a:t>
              </a:r>
            </a:p>
            <a:p>
              <a:pPr algn="ctr"/>
              <a:r>
                <a:rPr lang="en-CA" sz="1200" dirty="0" smtClean="0"/>
                <a:t>Exec. Dir. of RAB</a:t>
              </a:r>
              <a:endParaRPr lang="en-US" sz="1200" dirty="0"/>
            </a:p>
          </p:txBody>
        </p:sp>
        <p:sp>
          <p:nvSpPr>
            <p:cNvPr id="12" name="TextBox 11"/>
            <p:cNvSpPr txBox="1"/>
            <p:nvPr/>
          </p:nvSpPr>
          <p:spPr>
            <a:xfrm>
              <a:off x="3657600" y="3609019"/>
              <a:ext cx="18000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CA" sz="1200" b="1" dirty="0" smtClean="0"/>
                <a:t>France Bernier</a:t>
              </a:r>
            </a:p>
            <a:p>
              <a:pPr algn="ctr"/>
              <a:r>
                <a:rPr lang="en-CA" sz="1200" dirty="0" smtClean="0"/>
                <a:t>Manager – Explosives Packaging Program</a:t>
              </a:r>
              <a:endParaRPr lang="en-US" sz="1200" dirty="0"/>
            </a:p>
          </p:txBody>
        </p:sp>
        <p:sp>
          <p:nvSpPr>
            <p:cNvPr id="13" name="TextBox 12"/>
            <p:cNvSpPr txBox="1"/>
            <p:nvPr/>
          </p:nvSpPr>
          <p:spPr>
            <a:xfrm>
              <a:off x="4729050" y="4843467"/>
              <a:ext cx="180000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CA" sz="1200" b="1" dirty="0" smtClean="0"/>
                <a:t>Wali </a:t>
              </a:r>
              <a:r>
                <a:rPr lang="en-CA" sz="1200" b="1" dirty="0" err="1" smtClean="0"/>
                <a:t>Sagaf</a:t>
              </a:r>
              <a:endParaRPr lang="en-CA" sz="1200" b="1" dirty="0" smtClean="0"/>
            </a:p>
            <a:p>
              <a:pPr algn="ctr"/>
              <a:r>
                <a:rPr lang="en-CA" sz="1200" dirty="0" smtClean="0"/>
                <a:t>Team Lead – Explosives Packaging Program</a:t>
              </a:r>
              <a:endParaRPr lang="en-US" sz="1200" dirty="0"/>
            </a:p>
          </p:txBody>
        </p:sp>
        <p:sp>
          <p:nvSpPr>
            <p:cNvPr id="14" name="TextBox 13"/>
            <p:cNvSpPr txBox="1"/>
            <p:nvPr/>
          </p:nvSpPr>
          <p:spPr>
            <a:xfrm>
              <a:off x="2614500" y="4843467"/>
              <a:ext cx="1800000"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CA" sz="1200" b="1" dirty="0" smtClean="0"/>
                <a:t>Shaun Singh</a:t>
              </a:r>
            </a:p>
            <a:p>
              <a:pPr algn="ctr"/>
              <a:r>
                <a:rPr lang="en-CA" sz="1200" dirty="0" smtClean="0"/>
                <a:t>Team Lead – Explosives Packaging Program</a:t>
              </a:r>
              <a:endParaRPr lang="en-US" sz="1200" dirty="0"/>
            </a:p>
          </p:txBody>
        </p:sp>
        <p:sp>
          <p:nvSpPr>
            <p:cNvPr id="15" name="TextBox 14"/>
            <p:cNvSpPr txBox="1"/>
            <p:nvPr/>
          </p:nvSpPr>
          <p:spPr>
            <a:xfrm>
              <a:off x="3658537" y="6016375"/>
              <a:ext cx="1800000"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CA" sz="1200" b="1" dirty="0" smtClean="0"/>
                <a:t>Nicholas Roy</a:t>
              </a:r>
            </a:p>
            <a:p>
              <a:pPr algn="ctr"/>
              <a:r>
                <a:rPr lang="en-CA" sz="1200" dirty="0" smtClean="0"/>
                <a:t>Means of Containment Specialist</a:t>
              </a:r>
              <a:endParaRPr lang="en-US" sz="1200" dirty="0"/>
            </a:p>
          </p:txBody>
        </p:sp>
        <p:cxnSp>
          <p:nvCxnSpPr>
            <p:cNvPr id="27" name="Straight Connector 26"/>
            <p:cNvCxnSpPr>
              <a:stCxn id="8" idx="2"/>
              <a:endCxn id="9" idx="0"/>
            </p:cNvCxnSpPr>
            <p:nvPr/>
          </p:nvCxnSpPr>
          <p:spPr>
            <a:xfrm>
              <a:off x="4557600" y="2685907"/>
              <a:ext cx="0" cy="155031"/>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9" idx="2"/>
              <a:endCxn id="12" idx="0"/>
            </p:cNvCxnSpPr>
            <p:nvPr/>
          </p:nvCxnSpPr>
          <p:spPr>
            <a:xfrm>
              <a:off x="4557600" y="3302603"/>
              <a:ext cx="0" cy="306416"/>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12" idx="2"/>
              <a:endCxn id="14" idx="0"/>
            </p:cNvCxnSpPr>
            <p:nvPr/>
          </p:nvCxnSpPr>
          <p:spPr>
            <a:xfrm flipH="1">
              <a:off x="3514500" y="4255350"/>
              <a:ext cx="1043100" cy="588117"/>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12" idx="2"/>
              <a:endCxn id="13" idx="0"/>
            </p:cNvCxnSpPr>
            <p:nvPr/>
          </p:nvCxnSpPr>
          <p:spPr>
            <a:xfrm>
              <a:off x="4557600" y="4255350"/>
              <a:ext cx="1071450" cy="588117"/>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14" idx="2"/>
              <a:endCxn id="15" idx="0"/>
            </p:cNvCxnSpPr>
            <p:nvPr/>
          </p:nvCxnSpPr>
          <p:spPr>
            <a:xfrm>
              <a:off x="3514500" y="5674464"/>
              <a:ext cx="1044037" cy="341911"/>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13" idx="2"/>
              <a:endCxn id="15" idx="0"/>
            </p:cNvCxnSpPr>
            <p:nvPr/>
          </p:nvCxnSpPr>
          <p:spPr>
            <a:xfrm flipH="1">
              <a:off x="4558537" y="5674464"/>
              <a:ext cx="1070513" cy="341911"/>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2198552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p:custDataLst>
              <p:tags r:id="rId2"/>
            </p:custDataLst>
          </p:nvPr>
        </p:nvSpPr>
        <p:spPr>
          <a:xfrm>
            <a:off x="609600" y="2395537"/>
            <a:ext cx="7772400" cy="1355395"/>
          </a:xfrm>
        </p:spPr>
        <p:txBody>
          <a:bodyPr rtlCol="0">
            <a:normAutofit/>
          </a:bodyPr>
          <a:lstStyle/>
          <a:p>
            <a:pPr algn="ctr" fontAlgn="auto">
              <a:spcAft>
                <a:spcPts val="0"/>
              </a:spcAft>
              <a:defRPr/>
            </a:pPr>
            <a:r>
              <a:rPr lang="en-CA" altLang="en-US" sz="4400" dirty="0" smtClean="0">
                <a:latin typeface="Helvetica" panose="020B0604020202020204" pitchFamily="34" charset="0"/>
                <a:ea typeface="ＭＳ Ｐゴシック" panose="020B0600070205080204" pitchFamily="34" charset="-128"/>
                <a:cs typeface="Helvetica" panose="020B0604020202020204" pitchFamily="34" charset="0"/>
              </a:rPr>
              <a:t>Standards Update</a:t>
            </a:r>
            <a:r>
              <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
            </a:r>
            <a:br>
              <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br>
            <a:endPar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endParaRPr>
          </a:p>
        </p:txBody>
      </p:sp>
      <p:pic>
        <p:nvPicPr>
          <p:cNvPr id="25603"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4213" y="4149725"/>
            <a:ext cx="80168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Slide Number Placeholder 2"/>
          <p:cNvSpPr>
            <a:spLocks noGrp="1"/>
          </p:cNvSpPr>
          <p:nvPr>
            <p:ph type="sldNum" sz="quarter" idx="12"/>
          </p:nvPr>
        </p:nvSpPr>
        <p:spPr bwMode="auto">
          <a:xfrm>
            <a:off x="8382000" y="6275717"/>
            <a:ext cx="514587" cy="457200"/>
          </a:xfrm>
          <a:extLst/>
        </p:spPr>
        <p:txBody>
          <a:bodyPr vert="horz" lIns="91440" tIns="45720" rIns="91440" bIns="45720" rtlCol="0" anchor="ctr"/>
          <a:lstStyle/>
          <a:p>
            <a:fld id="{B34BE551-1687-4FC6-B045-53716108390E}" type="slidenum">
              <a:rPr lang="en-US" altLang="fr-FR">
                <a:solidFill>
                  <a:schemeClr val="tx1">
                    <a:tint val="75000"/>
                  </a:schemeClr>
                </a:solidFill>
              </a:rPr>
              <a:pPr/>
              <a:t>6</a:t>
            </a:fld>
            <a:endParaRPr lang="en-US" altLang="fr-FR" dirty="0">
              <a:solidFill>
                <a:schemeClr val="tx1">
                  <a:tint val="75000"/>
                </a:schemeClr>
              </a:solidFill>
            </a:endParaRPr>
          </a:p>
        </p:txBody>
      </p:sp>
    </p:spTree>
    <p:custDataLst>
      <p:tags r:id="rId1"/>
    </p:custDataLst>
    <p:extLst>
      <p:ext uri="{BB962C8B-B14F-4D97-AF65-F5344CB8AC3E}">
        <p14:creationId xmlns:p14="http://schemas.microsoft.com/office/powerpoint/2010/main" val="1954986485"/>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0396" y="2611861"/>
            <a:ext cx="5169923" cy="2606687"/>
          </a:xfrm>
        </p:spPr>
        <p:txBody>
          <a:bodyPr>
            <a:normAutofit fontScale="92500" lnSpcReduction="10000"/>
          </a:bodyPr>
          <a:lstStyle/>
          <a:p>
            <a:pPr marL="0" indent="0">
              <a:lnSpc>
                <a:spcPct val="100000"/>
              </a:lnSpc>
              <a:buNone/>
            </a:pPr>
            <a:r>
              <a:rPr lang="en-CA" dirty="0" smtClean="0"/>
              <a:t>What is the process?</a:t>
            </a:r>
          </a:p>
          <a:p>
            <a:pPr>
              <a:lnSpc>
                <a:spcPct val="100000"/>
              </a:lnSpc>
            </a:pPr>
            <a:r>
              <a:rPr lang="en-CA" sz="1500" dirty="0"/>
              <a:t>Step 1: Publish Standard Development Notice (30 days)</a:t>
            </a:r>
          </a:p>
          <a:p>
            <a:pPr>
              <a:lnSpc>
                <a:spcPct val="100000"/>
              </a:lnSpc>
            </a:pPr>
            <a:r>
              <a:rPr lang="en-CA" sz="1500" dirty="0"/>
              <a:t>Step 2: Draft the Dockets/Standard (preparation phase)</a:t>
            </a:r>
          </a:p>
          <a:p>
            <a:pPr>
              <a:lnSpc>
                <a:spcPct val="100000"/>
              </a:lnSpc>
            </a:pPr>
            <a:r>
              <a:rPr lang="en-CA" sz="1500" dirty="0"/>
              <a:t>Step 3: Standard Development (CGSB, CSA, TP) (participation in the Standard Development Committee)</a:t>
            </a:r>
          </a:p>
          <a:p>
            <a:pPr>
              <a:lnSpc>
                <a:spcPct val="100000"/>
              </a:lnSpc>
            </a:pPr>
            <a:r>
              <a:rPr lang="en-CA" sz="1500" dirty="0"/>
              <a:t>Step 4: Draft Standard for Public Consultation (60 days)</a:t>
            </a:r>
          </a:p>
          <a:p>
            <a:pPr>
              <a:lnSpc>
                <a:spcPct val="100000"/>
              </a:lnSpc>
            </a:pPr>
            <a:r>
              <a:rPr lang="en-CA" sz="1500" dirty="0"/>
              <a:t>Step 5: Publish Standard</a:t>
            </a:r>
          </a:p>
          <a:p>
            <a:pPr>
              <a:lnSpc>
                <a:spcPct val="100000"/>
              </a:lnSpc>
            </a:pPr>
            <a:r>
              <a:rPr lang="en-CA" sz="1500" dirty="0"/>
              <a:t>Step 6: Publication Notice (including coming into force date)</a:t>
            </a:r>
            <a:endParaRPr lang="en-US" sz="1500" dirty="0"/>
          </a:p>
        </p:txBody>
      </p:sp>
      <p:sp>
        <p:nvSpPr>
          <p:cNvPr id="4" name="Title 1"/>
          <p:cNvSpPr txBox="1">
            <a:spLocks/>
          </p:cNvSpPr>
          <p:nvPr/>
        </p:nvSpPr>
        <p:spPr>
          <a:xfrm>
            <a:off x="628650" y="123229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2700" b="1" dirty="0"/>
              <a:t>Consultation Process for Standard Development</a:t>
            </a:r>
            <a:endParaRPr lang="en-US" sz="2700" b="1" dirty="0"/>
          </a:p>
        </p:txBody>
      </p:sp>
      <p:sp>
        <p:nvSpPr>
          <p:cNvPr id="5" name="Slide Number Placeholder 4"/>
          <p:cNvSpPr>
            <a:spLocks noGrp="1"/>
          </p:cNvSpPr>
          <p:nvPr>
            <p:ph type="sldNum" sz="quarter" idx="12"/>
          </p:nvPr>
        </p:nvSpPr>
        <p:spPr>
          <a:xfrm>
            <a:off x="7002270" y="5697252"/>
            <a:ext cx="2057400" cy="273844"/>
          </a:xfrm>
        </p:spPr>
        <p:txBody>
          <a:bodyPr/>
          <a:lstStyle/>
          <a:p>
            <a:pPr>
              <a:defRPr/>
            </a:pPr>
            <a:fld id="{E12310BC-B9EC-434E-92EA-ED575847BFEC}" type="slidenum">
              <a:rPr lang="en-US" smtClean="0"/>
              <a:pPr>
                <a:defRPr/>
              </a:pPr>
              <a:t>7</a:t>
            </a:fld>
            <a:endParaRPr lang="en-US" dirty="0"/>
          </a:p>
        </p:txBody>
      </p:sp>
      <p:pic>
        <p:nvPicPr>
          <p:cNvPr id="7" name="Picture 6"/>
          <p:cNvPicPr>
            <a:picLocks noChangeAspect="1"/>
          </p:cNvPicPr>
          <p:nvPr/>
        </p:nvPicPr>
        <p:blipFill>
          <a:blip r:embed="rId3"/>
          <a:stretch>
            <a:fillRect/>
          </a:stretch>
        </p:blipFill>
        <p:spPr>
          <a:xfrm>
            <a:off x="5274079" y="2786042"/>
            <a:ext cx="4458086" cy="2432506"/>
          </a:xfrm>
          <a:prstGeom prst="rect">
            <a:avLst/>
          </a:prstGeom>
        </p:spPr>
      </p:pic>
    </p:spTree>
    <p:extLst>
      <p:ext uri="{BB962C8B-B14F-4D97-AF65-F5344CB8AC3E}">
        <p14:creationId xmlns:p14="http://schemas.microsoft.com/office/powerpoint/2010/main" val="1711145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title"/>
            <p:custDataLst>
              <p:tags r:id="rId2"/>
            </p:custDataLst>
          </p:nvPr>
        </p:nvSpPr>
        <p:spPr>
          <a:xfrm>
            <a:off x="609600" y="2395537"/>
            <a:ext cx="7772400" cy="1355395"/>
          </a:xfrm>
        </p:spPr>
        <p:txBody>
          <a:bodyPr rtlCol="0">
            <a:normAutofit fontScale="90000"/>
          </a:bodyPr>
          <a:lstStyle/>
          <a:p>
            <a:pPr algn="ctr" fontAlgn="auto">
              <a:spcAft>
                <a:spcPts val="0"/>
              </a:spcAft>
              <a:defRPr/>
            </a:pPr>
            <a:r>
              <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CSA B620-20 / CSA B621-20</a:t>
            </a:r>
            <a:br>
              <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br>
            <a:r>
              <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t>Current Status</a:t>
            </a:r>
            <a:br>
              <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rPr>
            </a:br>
            <a:endParaRPr lang="en-CA" altLang="en-US" sz="4400" dirty="0" smtClean="0">
              <a:solidFill>
                <a:schemeClr val="tx1">
                  <a:lumMod val="65000"/>
                  <a:lumOff val="35000"/>
                </a:schemeClr>
              </a:solidFill>
              <a:latin typeface="Helvetica" panose="020B0604020202020204" pitchFamily="34" charset="0"/>
              <a:ea typeface="ＭＳ Ｐゴシック" panose="020B0600070205080204" pitchFamily="34" charset="-128"/>
              <a:cs typeface="Helvetica" panose="020B0604020202020204" pitchFamily="34" charset="0"/>
            </a:endParaRPr>
          </a:p>
        </p:txBody>
      </p:sp>
      <p:pic>
        <p:nvPicPr>
          <p:cNvPr id="25603"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4213" y="4149725"/>
            <a:ext cx="801687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Slide Number Placeholder 2"/>
          <p:cNvSpPr>
            <a:spLocks noGrp="1"/>
          </p:cNvSpPr>
          <p:nvPr>
            <p:ph type="sldNum" sz="quarter" idx="12"/>
          </p:nvPr>
        </p:nvSpPr>
        <p:spPr bwMode="auto">
          <a:xfrm>
            <a:off x="8382000" y="6275717"/>
            <a:ext cx="514587" cy="457200"/>
          </a:xfrm>
          <a:extLst/>
        </p:spPr>
        <p:txBody>
          <a:bodyPr vert="horz" lIns="91440" tIns="45720" rIns="91440" bIns="45720" rtlCol="0" anchor="ctr"/>
          <a:lstStyle/>
          <a:p>
            <a:fld id="{B34BE551-1687-4FC6-B045-53716108390E}" type="slidenum">
              <a:rPr lang="en-US" altLang="fr-FR">
                <a:solidFill>
                  <a:schemeClr val="tx1">
                    <a:tint val="75000"/>
                  </a:schemeClr>
                </a:solidFill>
              </a:rPr>
              <a:pPr/>
              <a:t>8</a:t>
            </a:fld>
            <a:endParaRPr lang="en-US" altLang="fr-FR" dirty="0">
              <a:solidFill>
                <a:schemeClr val="tx1">
                  <a:tint val="75000"/>
                </a:schemeClr>
              </a:solidFill>
            </a:endParaRPr>
          </a:p>
        </p:txBody>
      </p:sp>
    </p:spTree>
    <p:custDataLst>
      <p:tags r:id="rId1"/>
    </p:custDataLst>
    <p:extLst>
      <p:ext uri="{BB962C8B-B14F-4D97-AF65-F5344CB8AC3E}">
        <p14:creationId xmlns:p14="http://schemas.microsoft.com/office/powerpoint/2010/main" val="132324548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Placeholder 4"/>
          <p:cNvSpPr>
            <a:spLocks noGrp="1"/>
          </p:cNvSpPr>
          <p:nvPr>
            <p:ph type="body" idx="1"/>
            <p:custDataLst>
              <p:tags r:id="rId1"/>
            </p:custDataLst>
          </p:nvPr>
        </p:nvSpPr>
        <p:spPr>
          <a:xfrm>
            <a:off x="249238" y="2112963"/>
            <a:ext cx="8223250" cy="3816350"/>
          </a:xfrm>
        </p:spPr>
        <p:txBody>
          <a:bodyPr/>
          <a:lstStyle/>
          <a:p>
            <a:pPr marL="341313" lvl="1" indent="-341313">
              <a:spcBef>
                <a:spcPts val="1200"/>
              </a:spcBef>
              <a:spcAft>
                <a:spcPts val="600"/>
              </a:spcAft>
              <a:buFontTx/>
              <a:buChar char="•"/>
            </a:pPr>
            <a:endParaRPr lang="en-US" altLang="en-US" sz="1600" smtClean="0">
              <a:latin typeface="Helvetica" panose="020B0604020202020204" pitchFamily="34" charset="0"/>
              <a:ea typeface="ヒラギノ角ゴ Pro W3"/>
              <a:cs typeface="ヒラギノ角ゴ Pro W3"/>
            </a:endParaRPr>
          </a:p>
          <a:p>
            <a:pPr marL="0" indent="0">
              <a:spcBef>
                <a:spcPct val="0"/>
              </a:spcBef>
            </a:pPr>
            <a:endParaRPr lang="en-US" altLang="en-US" sz="1600" smtClean="0">
              <a:latin typeface="Helvetica" panose="020B0604020202020204" pitchFamily="34" charset="0"/>
              <a:ea typeface="ヒラギノ角ゴ Pro W3"/>
              <a:cs typeface="ヒラギノ角ゴ Pro W3"/>
            </a:endParaRPr>
          </a:p>
          <a:p>
            <a:pPr marL="0" indent="0">
              <a:spcBef>
                <a:spcPts val="800"/>
              </a:spcBef>
            </a:pPr>
            <a:endParaRPr lang="en-US" altLang="en-US" smtClean="0">
              <a:latin typeface="Helvetica" panose="020B0604020202020204" pitchFamily="34" charset="0"/>
              <a:ea typeface="MS PGothic" panose="020B0600070205080204" pitchFamily="34" charset="-128"/>
              <a:cs typeface="Helvetica" panose="020B0604020202020204" pitchFamily="34" charset="0"/>
            </a:endParaRPr>
          </a:p>
        </p:txBody>
      </p:sp>
      <p:sp>
        <p:nvSpPr>
          <p:cNvPr id="49155" name="Rectangle 4"/>
          <p:cNvSpPr>
            <a:spLocks noGrp="1" noChangeArrowheads="1"/>
          </p:cNvSpPr>
          <p:nvPr>
            <p:ph type="title"/>
            <p:custDataLst>
              <p:tags r:id="rId2"/>
            </p:custDataLst>
          </p:nvPr>
        </p:nvSpPr>
        <p:spPr>
          <a:xfrm>
            <a:off x="249556" y="692150"/>
            <a:ext cx="7850187" cy="771525"/>
          </a:xfrm>
        </p:spPr>
        <p:txBody>
          <a:bodyPr rtlCol="0" anchor="ctr">
            <a:normAutofit fontScale="90000"/>
          </a:bodyPr>
          <a:lstStyle/>
          <a:p>
            <a:pPr fontAlgn="auto">
              <a:spcAft>
                <a:spcPts val="0"/>
              </a:spcAft>
              <a:defRPr/>
            </a:pPr>
            <a:r>
              <a:rPr lang="en-US" sz="3000" dirty="0" smtClean="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rPr>
              <a:t/>
            </a:r>
            <a:br>
              <a:rPr lang="en-US" sz="3000" dirty="0" smtClean="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rPr>
            </a:br>
            <a:r>
              <a:rPr lang="en-US" sz="3000" dirty="0" smtClean="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rPr>
              <a:t>CSA B620-20 and CSA B621-20</a:t>
            </a:r>
            <a:br>
              <a:rPr lang="en-US" sz="3000" dirty="0" smtClean="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rPr>
            </a:br>
            <a:r>
              <a:rPr lang="en-US" sz="2000" i="1" dirty="0" smtClean="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rPr>
              <a:t>Current Status </a:t>
            </a:r>
            <a:endParaRPr lang="en-US" sz="2000" i="1" dirty="0">
              <a:solidFill>
                <a:schemeClr val="tx1">
                  <a:lumMod val="65000"/>
                  <a:lumOff val="35000"/>
                </a:schemeClr>
              </a:solidFill>
              <a:latin typeface="Helvetica" panose="020B0604020202020204" pitchFamily="34" charset="0"/>
              <a:ea typeface="MS PGothic" panose="020B0600070205080204" pitchFamily="34" charset="-128"/>
              <a:cs typeface="Helvetica" panose="020B0604020202020204" pitchFamily="34" charset="0"/>
            </a:endParaRPr>
          </a:p>
        </p:txBody>
      </p:sp>
      <p:sp>
        <p:nvSpPr>
          <p:cNvPr id="7" name="Line 9"/>
          <p:cNvSpPr>
            <a:spLocks noChangeShapeType="1"/>
          </p:cNvSpPr>
          <p:nvPr/>
        </p:nvSpPr>
        <p:spPr bwMode="auto">
          <a:xfrm>
            <a:off x="249238" y="1603693"/>
            <a:ext cx="8686800" cy="0"/>
          </a:xfrm>
          <a:prstGeom prst="line">
            <a:avLst/>
          </a:prstGeom>
          <a:noFill/>
          <a:ln w="9525">
            <a:solidFill>
              <a:srgbClr val="B2B2B2"/>
            </a:solidFill>
            <a:miter lim="800000"/>
            <a:headEnd/>
            <a:tailEnd/>
          </a:ln>
          <a:effectLst/>
        </p:spPr>
        <p:txBody>
          <a:bodyPr wrap="none"/>
          <a:lstStyle/>
          <a:p>
            <a:pPr eaLnBrk="1" fontAlgn="auto" hangingPunct="1">
              <a:spcBef>
                <a:spcPts val="0"/>
              </a:spcBef>
              <a:spcAft>
                <a:spcPts val="0"/>
              </a:spcAft>
              <a:defRPr/>
            </a:pPr>
            <a:endParaRPr lang="en-CA" sz="2000" dirty="0">
              <a:latin typeface="+mj-lt"/>
              <a:ea typeface="ＭＳ Ｐゴシック" pitchFamily="-110" charset="-128"/>
            </a:endParaRPr>
          </a:p>
        </p:txBody>
      </p:sp>
      <p:sp>
        <p:nvSpPr>
          <p:cNvPr id="31750" name="Rectangle 2"/>
          <p:cNvSpPr>
            <a:spLocks noChangeArrowheads="1"/>
          </p:cNvSpPr>
          <p:nvPr/>
        </p:nvSpPr>
        <p:spPr bwMode="auto">
          <a:xfrm>
            <a:off x="274046" y="1987550"/>
            <a:ext cx="8712200"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indent="-398463">
              <a:spcBef>
                <a:spcPct val="20000"/>
              </a:spcBef>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Helvetica"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0" lvl="1" eaLnBrk="1" fontAlgn="auto" hangingPunct="1">
              <a:spcBef>
                <a:spcPts val="1000"/>
              </a:spcBef>
              <a:spcAft>
                <a:spcPts val="0"/>
              </a:spcAft>
              <a:buFontTx/>
              <a:buNone/>
              <a:defRPr/>
            </a:pPr>
            <a:r>
              <a:rPr lang="en-US" altLang="en-US" sz="1800" b="1" dirty="0">
                <a:latin typeface="Helvetica" panose="020B0604020202020204" pitchFamily="34" charset="0"/>
                <a:cs typeface="Helvetica" panose="020B0604020202020204" pitchFamily="34" charset="0"/>
              </a:rPr>
              <a:t>Highway Tanks and TC Portable Tanks</a:t>
            </a:r>
          </a:p>
          <a:p>
            <a:pPr eaLnBrk="1" fontAlgn="auto" hangingPunct="1">
              <a:spcBef>
                <a:spcPct val="0"/>
              </a:spcBef>
              <a:spcAft>
                <a:spcPts val="0"/>
              </a:spcAft>
              <a:buFontTx/>
              <a:buNone/>
              <a:defRPr/>
            </a:pPr>
            <a:r>
              <a:rPr lang="en-US" altLang="en-US" sz="1600" b="1" dirty="0">
                <a:latin typeface="Helvetica" panose="020B0604020202020204" pitchFamily="34" charset="0"/>
                <a:cs typeface="Helvetica" panose="020B0604020202020204" pitchFamily="34" charset="0"/>
              </a:rPr>
              <a:t>CSA B620-20 </a:t>
            </a:r>
            <a:r>
              <a:rPr lang="en-US" altLang="en-US" sz="1600" b="1" dirty="0" smtClean="0">
                <a:latin typeface="Helvetica" panose="020B0604020202020204" pitchFamily="34" charset="0"/>
                <a:cs typeface="Helvetica" panose="020B0604020202020204" pitchFamily="34" charset="0"/>
              </a:rPr>
              <a:t>and </a:t>
            </a:r>
            <a:r>
              <a:rPr lang="en-US" altLang="en-US" sz="1600" b="1" dirty="0">
                <a:latin typeface="Helvetica" panose="020B0604020202020204" pitchFamily="34" charset="0"/>
                <a:cs typeface="Helvetica" panose="020B0604020202020204" pitchFamily="34" charset="0"/>
              </a:rPr>
              <a:t>CSA B621-20 </a:t>
            </a:r>
          </a:p>
          <a:p>
            <a:pPr eaLnBrk="1" fontAlgn="auto" hangingPunct="1">
              <a:spcBef>
                <a:spcPct val="0"/>
              </a:spcBef>
              <a:spcAft>
                <a:spcPts val="0"/>
              </a:spcAft>
              <a:buFontTx/>
              <a:buNone/>
              <a:defRPr/>
            </a:pPr>
            <a:endParaRPr lang="fr-CA" altLang="en-US" sz="1600" b="1" dirty="0">
              <a:latin typeface="Helvetica" panose="020B0604020202020204" pitchFamily="34" charset="0"/>
              <a:cs typeface="Helvetica" panose="020B0604020202020204" pitchFamily="34" charset="0"/>
            </a:endParaRPr>
          </a:p>
          <a:p>
            <a:pPr algn="ctr" eaLnBrk="1" fontAlgn="auto" hangingPunct="1">
              <a:spcBef>
                <a:spcPct val="0"/>
              </a:spcBef>
              <a:spcAft>
                <a:spcPts val="0"/>
              </a:spcAft>
              <a:buFontTx/>
              <a:buNone/>
              <a:defRPr/>
            </a:pPr>
            <a:endParaRPr lang="en-US" altLang="en-US" sz="2000" b="1" dirty="0">
              <a:latin typeface="Helvetica" panose="020B0604020202020204" pitchFamily="34" charset="0"/>
              <a:cs typeface="Helvetica" panose="020B0604020202020204" pitchFamily="34" charset="0"/>
            </a:endParaRPr>
          </a:p>
          <a:p>
            <a:pPr marL="342900" indent="-342900" eaLnBrk="1" fontAlgn="auto" hangingPunct="1">
              <a:spcBef>
                <a:spcPct val="0"/>
              </a:spcBef>
              <a:spcAft>
                <a:spcPts val="0"/>
              </a:spcAft>
              <a:defRPr/>
            </a:pPr>
            <a:r>
              <a:rPr lang="en-US" altLang="en-US" sz="1800" dirty="0">
                <a:latin typeface="Helvetica" panose="020B0604020202020204" pitchFamily="34" charset="0"/>
                <a:cs typeface="Helvetica" panose="020B0604020202020204" pitchFamily="34" charset="0"/>
              </a:rPr>
              <a:t>CSA Public Consultation </a:t>
            </a:r>
            <a:r>
              <a:rPr lang="en-US" altLang="en-US" sz="1800" dirty="0" smtClean="0">
                <a:latin typeface="Helvetica" panose="020B0604020202020204" pitchFamily="34" charset="0"/>
                <a:cs typeface="Helvetica" panose="020B0604020202020204" pitchFamily="34" charset="0"/>
              </a:rPr>
              <a:t>concluded June 11, 2019</a:t>
            </a:r>
          </a:p>
          <a:p>
            <a:pPr marL="342900" indent="-342900" eaLnBrk="1" fontAlgn="auto" hangingPunct="1">
              <a:spcBef>
                <a:spcPct val="0"/>
              </a:spcBef>
              <a:spcAft>
                <a:spcPts val="0"/>
              </a:spcAft>
              <a:defRPr/>
            </a:pPr>
            <a:endParaRPr lang="en-US" altLang="en-US" sz="1800" dirty="0">
              <a:latin typeface="Helvetica" panose="020B0604020202020204" pitchFamily="34" charset="0"/>
              <a:cs typeface="Helvetica" panose="020B0604020202020204" pitchFamily="34" charset="0"/>
            </a:endParaRPr>
          </a:p>
          <a:p>
            <a:pPr marL="342900" indent="-342900" eaLnBrk="1" fontAlgn="auto" hangingPunct="1">
              <a:spcBef>
                <a:spcPct val="0"/>
              </a:spcBef>
              <a:spcAft>
                <a:spcPts val="0"/>
              </a:spcAft>
              <a:defRPr/>
            </a:pPr>
            <a:r>
              <a:rPr lang="en-US" altLang="en-US" sz="1800" dirty="0" smtClean="0">
                <a:latin typeface="Helvetica" panose="020B0604020202020204" pitchFamily="34" charset="0"/>
                <a:cs typeface="Helvetica" panose="020B0604020202020204" pitchFamily="34" charset="0"/>
              </a:rPr>
              <a:t>CSA editors completing ballot draft edition for committee members</a:t>
            </a:r>
          </a:p>
          <a:p>
            <a:pPr marL="342900" indent="-342900" eaLnBrk="1" fontAlgn="auto" hangingPunct="1">
              <a:spcBef>
                <a:spcPct val="0"/>
              </a:spcBef>
              <a:spcAft>
                <a:spcPts val="0"/>
              </a:spcAft>
              <a:defRPr/>
            </a:pPr>
            <a:endParaRPr lang="en-US" altLang="en-US" sz="1800" dirty="0">
              <a:latin typeface="Helvetica" panose="020B0604020202020204" pitchFamily="34" charset="0"/>
              <a:cs typeface="Helvetica" panose="020B0604020202020204" pitchFamily="34" charset="0"/>
            </a:endParaRPr>
          </a:p>
          <a:p>
            <a:pPr marL="342900" indent="-342900" eaLnBrk="1" fontAlgn="auto" hangingPunct="1">
              <a:spcBef>
                <a:spcPct val="0"/>
              </a:spcBef>
              <a:spcAft>
                <a:spcPts val="0"/>
              </a:spcAft>
              <a:defRPr/>
            </a:pPr>
            <a:r>
              <a:rPr lang="en-US" altLang="en-US" sz="1800" dirty="0" smtClean="0">
                <a:latin typeface="Helvetica" panose="020B0604020202020204" pitchFamily="34" charset="0"/>
                <a:cs typeface="Helvetica" panose="020B0604020202020204" pitchFamily="34" charset="0"/>
              </a:rPr>
              <a:t>Target publication date - March 2020</a:t>
            </a:r>
          </a:p>
          <a:p>
            <a:pPr marL="342900" indent="-342900" eaLnBrk="1" fontAlgn="auto" hangingPunct="1">
              <a:spcBef>
                <a:spcPct val="0"/>
              </a:spcBef>
              <a:spcAft>
                <a:spcPts val="0"/>
              </a:spcAft>
              <a:defRPr/>
            </a:pPr>
            <a:endParaRPr lang="en-US" altLang="en-US" sz="1800" dirty="0">
              <a:latin typeface="Helvetica" panose="020B0604020202020204" pitchFamily="34" charset="0"/>
              <a:cs typeface="Helvetica" panose="020B0604020202020204" pitchFamily="34" charset="0"/>
            </a:endParaRPr>
          </a:p>
          <a:p>
            <a:pPr marL="342900" indent="-342900" eaLnBrk="1" fontAlgn="auto" hangingPunct="1">
              <a:spcBef>
                <a:spcPct val="0"/>
              </a:spcBef>
              <a:spcAft>
                <a:spcPts val="0"/>
              </a:spcAft>
              <a:defRPr/>
            </a:pPr>
            <a:r>
              <a:rPr lang="en-US" altLang="en-US" sz="1800" dirty="0" smtClean="0">
                <a:latin typeface="Helvetica" panose="020B0604020202020204" pitchFamily="34" charset="0"/>
                <a:cs typeface="Helvetica" panose="020B0604020202020204" pitchFamily="34" charset="0"/>
              </a:rPr>
              <a:t>Comes into effect when published.  Mandatory compliance 6 months after publication.</a:t>
            </a:r>
            <a:endParaRPr lang="en-US" altLang="en-US" sz="1800" dirty="0">
              <a:latin typeface="Helvetica" panose="020B0604020202020204" pitchFamily="34" charset="0"/>
              <a:cs typeface="Helvetica" panose="020B0604020202020204" pitchFamily="34" charset="0"/>
            </a:endParaRPr>
          </a:p>
          <a:p>
            <a:pPr eaLnBrk="1" fontAlgn="auto" hangingPunct="1">
              <a:spcBef>
                <a:spcPct val="0"/>
              </a:spcBef>
              <a:spcAft>
                <a:spcPts val="0"/>
              </a:spcAft>
              <a:buFontTx/>
              <a:buNone/>
              <a:defRPr/>
            </a:pPr>
            <a:endParaRPr lang="en-US" altLang="en-US" sz="1600" b="1" u="sng" dirty="0">
              <a:latin typeface="Helvetica" panose="020B0604020202020204" pitchFamily="34" charset="0"/>
              <a:cs typeface="Helvetica" panose="020B0604020202020204" pitchFamily="34" charset="0"/>
            </a:endParaRPr>
          </a:p>
          <a:p>
            <a:pPr eaLnBrk="1" fontAlgn="auto" hangingPunct="1">
              <a:spcBef>
                <a:spcPct val="0"/>
              </a:spcBef>
              <a:spcAft>
                <a:spcPts val="0"/>
              </a:spcAft>
              <a:buFontTx/>
              <a:buNone/>
              <a:defRPr/>
            </a:pPr>
            <a:endParaRPr lang="en-US" altLang="en-US" sz="1600" b="1" dirty="0">
              <a:latin typeface="Helvetica" panose="020B0604020202020204" pitchFamily="34" charset="0"/>
              <a:cs typeface="Helvetica" panose="020B0604020202020204" pitchFamily="34" charset="0"/>
            </a:endParaRPr>
          </a:p>
        </p:txBody>
      </p:sp>
      <p:pic>
        <p:nvPicPr>
          <p:cNvPr id="27654" name="Picture 3"/>
          <p:cNvPicPr>
            <a:picLocks noChangeAspect="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6653213" y="1822450"/>
            <a:ext cx="2232025"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a:xfrm>
            <a:off x="8401615" y="6224588"/>
            <a:ext cx="386549" cy="457200"/>
          </a:xfrm>
        </p:spPr>
        <p:txBody>
          <a:bodyPr/>
          <a:lstStyle/>
          <a:p>
            <a:pPr>
              <a:defRPr/>
            </a:pPr>
            <a:fld id="{6D2EACFC-DD07-4A07-821F-85EA768F96FD}" type="slidenum">
              <a:rPr lang="en-US" altLang="fr-FR" smtClean="0"/>
              <a:pPr>
                <a:defRPr/>
              </a:pPr>
              <a:t>9</a:t>
            </a:fld>
            <a:endParaRPr lang="en-US" altLang="fr-FR" dirty="0"/>
          </a:p>
        </p:txBody>
      </p:sp>
    </p:spTree>
    <p:extLst>
      <p:ext uri="{BB962C8B-B14F-4D97-AF65-F5344CB8AC3E}">
        <p14:creationId xmlns:p14="http://schemas.microsoft.com/office/powerpoint/2010/main" val="647649051"/>
      </p:ext>
    </p:extLst>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6"/>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6"/>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6"/>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NUM" val="6"/>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6"/>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6"/>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6"/>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6"/>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6"/>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6"/>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6"/>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NUM" val="6"/>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6"/>
</p:tagLst>
</file>

<file path=ppt/tags/tag53.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5"/>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6"/>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6"/>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5"/>
</p:tagLst>
</file>

<file path=ppt/tags/tag61.xml><?xml version="1.0" encoding="utf-8"?>
<p:tagLst xmlns:a="http://schemas.openxmlformats.org/drawingml/2006/main" xmlns:r="http://schemas.openxmlformats.org/officeDocument/2006/relationships" xmlns:p="http://schemas.openxmlformats.org/presentationml/2006/main">
  <p:tag name="NUM" val="4"/>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NUM" val="2"/>
</p:tagLst>
</file>

<file path=ppt/tags/tag69.xml><?xml version="1.0" encoding="utf-8"?>
<p:tagLst xmlns:a="http://schemas.openxmlformats.org/drawingml/2006/main" xmlns:r="http://schemas.openxmlformats.org/officeDocument/2006/relationships" xmlns:p="http://schemas.openxmlformats.org/presentationml/2006/main">
  <p:tag name="NUM" val="6"/>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6"/>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2"/>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3"/>
</p:tagLst>
</file>

<file path=ppt/tags/tag78.xml><?xml version="1.0" encoding="utf-8"?>
<p:tagLst xmlns:a="http://schemas.openxmlformats.org/drawingml/2006/main" xmlns:r="http://schemas.openxmlformats.org/officeDocument/2006/relationships" xmlns:p="http://schemas.openxmlformats.org/presentationml/2006/main">
  <p:tag name="NUM" val="4"/>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Office Theme">
  <a:themeElements>
    <a:clrScheme name="Transport Canada">
      <a:dk1>
        <a:srgbClr val="000000"/>
      </a:dk1>
      <a:lt1>
        <a:srgbClr val="FFFFFF"/>
      </a:lt1>
      <a:dk2>
        <a:srgbClr val="44546A"/>
      </a:dk2>
      <a:lt2>
        <a:srgbClr val="E7E6E6"/>
      </a:lt2>
      <a:accent1>
        <a:srgbClr val="3FA291"/>
      </a:accent1>
      <a:accent2>
        <a:srgbClr val="7CCCBD"/>
      </a:accent2>
      <a:accent3>
        <a:srgbClr val="008AB1"/>
      </a:accent3>
      <a:accent4>
        <a:srgbClr val="DF6420"/>
      </a:accent4>
      <a:accent5>
        <a:srgbClr val="00698C"/>
      </a:accent5>
      <a:accent6>
        <a:srgbClr val="D3DF44"/>
      </a:accent6>
      <a:hlink>
        <a:srgbClr val="595959"/>
      </a:hlink>
      <a:folHlink>
        <a:srgbClr val="5959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506</TotalTime>
  <Words>3663</Words>
  <Application>Microsoft Office PowerPoint</Application>
  <PresentationFormat>On-screen Show (4:3)</PresentationFormat>
  <Paragraphs>600</Paragraphs>
  <Slides>44</Slides>
  <Notes>41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맑은 고딕</vt:lpstr>
      <vt:lpstr>ＭＳ Ｐゴシック</vt:lpstr>
      <vt:lpstr>ＭＳ Ｐゴシック</vt:lpstr>
      <vt:lpstr>Arial</vt:lpstr>
      <vt:lpstr>Calibri</vt:lpstr>
      <vt:lpstr>Helvetica</vt:lpstr>
      <vt:lpstr>Tahoma</vt:lpstr>
      <vt:lpstr>Times New Roman</vt:lpstr>
      <vt:lpstr>Wingdings</vt:lpstr>
      <vt:lpstr>ヒラギノ角ゴ Pro W3</vt:lpstr>
      <vt:lpstr>Office Theme</vt:lpstr>
      <vt:lpstr>Transportation of Dangerous Goods (TDG)  Standards and Regulatory Update CEAEC 2019 Fall Meeting Ottawa, ON – November 7, 2019</vt:lpstr>
      <vt:lpstr>Outline</vt:lpstr>
      <vt:lpstr>Organizational Structure </vt:lpstr>
      <vt:lpstr>PowerPoint Presentation</vt:lpstr>
      <vt:lpstr>TDG – Explosives Packaging Program</vt:lpstr>
      <vt:lpstr>Standards Update </vt:lpstr>
      <vt:lpstr>PowerPoint Presentation</vt:lpstr>
      <vt:lpstr>CSA B620-20 / CSA B621-20 Current Status </vt:lpstr>
      <vt:lpstr> CSA B620-20 and CSA B621-20 Current Status </vt:lpstr>
      <vt:lpstr>CSA B620-20 and CSA B621-20 Pending Changes </vt:lpstr>
      <vt:lpstr>CSA B620-20 </vt:lpstr>
      <vt:lpstr> CSA B620-20 Pending Changes  </vt:lpstr>
      <vt:lpstr> CSA B620-20 Pending Changes </vt:lpstr>
      <vt:lpstr> CSA B620-20 Pending Changes </vt:lpstr>
      <vt:lpstr>CSA B621-20 </vt:lpstr>
      <vt:lpstr> CSA B621-20 Pending Changes </vt:lpstr>
      <vt:lpstr>CSA B625-13 </vt:lpstr>
      <vt:lpstr>PowerPoint Presentation</vt:lpstr>
      <vt:lpstr>CGSB 43.145-19 </vt:lpstr>
      <vt:lpstr>PowerPoint Presentation</vt:lpstr>
      <vt:lpstr>CGSB 43.146-16 </vt:lpstr>
      <vt:lpstr>PowerPoint Presentation</vt:lpstr>
      <vt:lpstr>CGSB 43.150 (TP 14850) </vt:lpstr>
      <vt:lpstr>PowerPoint Presentation</vt:lpstr>
      <vt:lpstr>CGSB 43.151 </vt:lpstr>
      <vt:lpstr>PowerPoint Presentation</vt:lpstr>
      <vt:lpstr>Compliance Issues </vt:lpstr>
      <vt:lpstr>Highway Tank Certification and Testing Issues</vt:lpstr>
      <vt:lpstr>TDG Safety Awareness </vt:lpstr>
      <vt:lpstr>Recently Completed Amendments</vt:lpstr>
      <vt:lpstr>Amendments in Progress</vt:lpstr>
      <vt:lpstr>Amendments in Progress</vt:lpstr>
      <vt:lpstr>Amendments in Progress</vt:lpstr>
      <vt:lpstr>Amendments in Progress</vt:lpstr>
      <vt:lpstr>Amendments in Progress</vt:lpstr>
      <vt:lpstr>Amendments in Progress</vt:lpstr>
      <vt:lpstr>Amendments in Progress</vt:lpstr>
      <vt:lpstr>Regulatory Sandbox: Electronic Shipping Documents</vt:lpstr>
      <vt:lpstr>Regulatory Sandbox: Electronic Shipping Documents </vt:lpstr>
      <vt:lpstr> TDG Safety Awareness Program </vt:lpstr>
      <vt:lpstr> TDG Safety Awareness Program </vt:lpstr>
      <vt:lpstr>TDG Contacts </vt:lpstr>
      <vt:lpstr> TDG Contacts </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Bernier, France</cp:lastModifiedBy>
  <cp:revision>42</cp:revision>
  <cp:lastPrinted>2019-11-07T15:14:22Z</cp:lastPrinted>
  <dcterms:created xsi:type="dcterms:W3CDTF">2019-04-09T19:40:21Z</dcterms:created>
  <dcterms:modified xsi:type="dcterms:W3CDTF">2019-11-07T15:38:47Z</dcterms:modified>
</cp:coreProperties>
</file>