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4"/>
  </p:notesMasterIdLst>
  <p:sldIdLst>
    <p:sldId id="256" r:id="rId2"/>
    <p:sldId id="258" r:id="rId3"/>
    <p:sldId id="259" r:id="rId4"/>
    <p:sldId id="263" r:id="rId5"/>
    <p:sldId id="281" r:id="rId6"/>
    <p:sldId id="260" r:id="rId7"/>
    <p:sldId id="261" r:id="rId8"/>
    <p:sldId id="264" r:id="rId9"/>
    <p:sldId id="266" r:id="rId10"/>
    <p:sldId id="267" r:id="rId11"/>
    <p:sldId id="268" r:id="rId12"/>
    <p:sldId id="272" r:id="rId13"/>
    <p:sldId id="275" r:id="rId14"/>
    <p:sldId id="293" r:id="rId15"/>
    <p:sldId id="274" r:id="rId16"/>
    <p:sldId id="276" r:id="rId17"/>
    <p:sldId id="277" r:id="rId18"/>
    <p:sldId id="280" r:id="rId19"/>
    <p:sldId id="278" r:id="rId20"/>
    <p:sldId id="279" r:id="rId21"/>
    <p:sldId id="294" r:id="rId22"/>
    <p:sldId id="282" r:id="rId23"/>
    <p:sldId id="290" r:id="rId24"/>
    <p:sldId id="291" r:id="rId25"/>
    <p:sldId id="295" r:id="rId26"/>
    <p:sldId id="296" r:id="rId27"/>
    <p:sldId id="297" r:id="rId28"/>
    <p:sldId id="284" r:id="rId29"/>
    <p:sldId id="285" r:id="rId30"/>
    <p:sldId id="286" r:id="rId31"/>
    <p:sldId id="287" r:id="rId32"/>
    <p:sldId id="288" r:id="rId33"/>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ヒラギノ角ゴ Pro W3" pitchFamily="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ヒラギノ角ゴ Pro W3" pitchFamily="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ヒラギノ角ゴ Pro W3" pitchFamily="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ヒラギノ角ゴ Pro W3" pitchFamily="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ela, Nicole" initials="CN"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9" autoAdjust="0"/>
  </p:normalViewPr>
  <p:slideViewPr>
    <p:cSldViewPr snapToGrid="0">
      <p:cViewPr varScale="1">
        <p:scale>
          <a:sx n="88" d="100"/>
          <a:sy n="88" d="100"/>
        </p:scale>
        <p:origin x="1458" y="78"/>
      </p:cViewPr>
      <p:guideLst>
        <p:guide orient="horz" pos="2160"/>
        <p:guide pos="2880"/>
      </p:guideLst>
    </p:cSldViewPr>
  </p:slideViewPr>
  <p:notesTextViewPr>
    <p:cViewPr>
      <p:scale>
        <a:sx n="3" d="2"/>
        <a:sy n="3" d="2"/>
      </p:scale>
      <p:origin x="0" y="0"/>
    </p:cViewPr>
  </p:notesTextViewPr>
  <p:notesViewPr>
    <p:cSldViewPr snapToGrid="0">
      <p:cViewPr varScale="1">
        <p:scale>
          <a:sx n="85" d="100"/>
          <a:sy n="85" d="100"/>
        </p:scale>
        <p:origin x="23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D8565-ED98-4371-B6B5-04D7F9163BF4}" type="doc">
      <dgm:prSet loTypeId="urn:microsoft.com/office/officeart/2005/8/layout/hierarchy6" loCatId="hierarchy" qsTypeId="urn:microsoft.com/office/officeart/2005/8/quickstyle/simple2" qsCatId="simple" csTypeId="urn:microsoft.com/office/officeart/2005/8/colors/colorful5" csCatId="colorful" phldr="1"/>
      <dgm:spPr/>
      <dgm:t>
        <a:bodyPr/>
        <a:lstStyle/>
        <a:p>
          <a:endParaRPr lang="en-CA"/>
        </a:p>
      </dgm:t>
    </dgm:pt>
    <dgm:pt modelId="{32F9A845-A7E3-48B4-8627-787D06B09012}">
      <dgm:prSet phldrT="[Text]" custT="1"/>
      <dgm:spPr/>
      <dgm:t>
        <a:bodyPr/>
        <a:lstStyle/>
        <a:p>
          <a:r>
            <a:rPr lang="en-CA" sz="2000" b="1" i="0" dirty="0" smtClean="0">
              <a:latin typeface="Helvetica" panose="020B0604020202020204" pitchFamily="34" charset="0"/>
              <a:cs typeface="Helvetica" panose="020B0604020202020204" pitchFamily="34" charset="0"/>
            </a:rPr>
            <a:t>TDG ACT</a:t>
          </a:r>
          <a:endParaRPr lang="en-CA" sz="2000" b="1" i="0" dirty="0">
            <a:latin typeface="Helvetica" panose="020B0604020202020204" pitchFamily="34" charset="0"/>
            <a:cs typeface="Helvetica" panose="020B0604020202020204" pitchFamily="34" charset="0"/>
          </a:endParaRPr>
        </a:p>
      </dgm:t>
    </dgm:pt>
    <dgm:pt modelId="{9EAF7B13-FCB8-4402-B4BB-5CA1DAA25195}" type="parTrans" cxnId="{545E969F-6EE5-461D-A0E7-7B5097127D30}">
      <dgm:prSet/>
      <dgm:spPr/>
      <dgm:t>
        <a:bodyPr/>
        <a:lstStyle/>
        <a:p>
          <a:endParaRPr lang="en-CA"/>
        </a:p>
      </dgm:t>
    </dgm:pt>
    <dgm:pt modelId="{E937CEF7-8280-4013-A80B-1FAE15A84840}" type="sibTrans" cxnId="{545E969F-6EE5-461D-A0E7-7B5097127D30}">
      <dgm:prSet/>
      <dgm:spPr/>
      <dgm:t>
        <a:bodyPr/>
        <a:lstStyle/>
        <a:p>
          <a:endParaRPr lang="en-CA"/>
        </a:p>
      </dgm:t>
    </dgm:pt>
    <dgm:pt modelId="{C31625A7-07D9-4E65-8AC6-10D29C8D94F8}">
      <dgm:prSet phldrT="[Text]" custT="1"/>
      <dgm:spPr/>
      <dgm:t>
        <a:bodyPr/>
        <a:lstStyle/>
        <a:p>
          <a:r>
            <a:rPr lang="en-CA" sz="1800" b="1" i="0" dirty="0" smtClean="0">
              <a:latin typeface="Helvetica" panose="020B0604020202020204" pitchFamily="34" charset="0"/>
              <a:cs typeface="Helvetica" panose="020B0604020202020204" pitchFamily="34" charset="0"/>
            </a:rPr>
            <a:t>TDG REGULATIONS</a:t>
          </a:r>
        </a:p>
        <a:p>
          <a:r>
            <a:rPr lang="en-CA" sz="1800" b="1" dirty="0" smtClean="0">
              <a:latin typeface="Helvetica" panose="020B0604020202020204" pitchFamily="34" charset="0"/>
              <a:cs typeface="Helvetica" panose="020B0604020202020204" pitchFamily="34" charset="0"/>
            </a:rPr>
            <a:t>Part 5 – Means of Containment</a:t>
          </a:r>
        </a:p>
      </dgm:t>
    </dgm:pt>
    <dgm:pt modelId="{BC9B4153-D791-43D7-BE20-AF02E95048A2}" type="parTrans" cxnId="{A8BD041E-3A2F-4A34-85C9-6276FB1826E5}">
      <dgm:prSet/>
      <dgm:spPr/>
      <dgm:t>
        <a:bodyPr/>
        <a:lstStyle/>
        <a:p>
          <a:endParaRPr lang="en-CA">
            <a:latin typeface="+mj-lt"/>
          </a:endParaRPr>
        </a:p>
      </dgm:t>
    </dgm:pt>
    <dgm:pt modelId="{009705ED-2A52-4FCA-9CCF-1002F8632381}" type="sibTrans" cxnId="{A8BD041E-3A2F-4A34-85C9-6276FB1826E5}">
      <dgm:prSet/>
      <dgm:spPr/>
      <dgm:t>
        <a:bodyPr/>
        <a:lstStyle/>
        <a:p>
          <a:endParaRPr lang="en-CA"/>
        </a:p>
      </dgm:t>
    </dgm:pt>
    <dgm:pt modelId="{98C2423F-1C6F-451C-A558-BCD50BB4F589}">
      <dgm:prSet phldrT="[Text]" custT="1"/>
      <dgm:spPr>
        <a:solidFill>
          <a:schemeClr val="accent1">
            <a:lumMod val="75000"/>
          </a:schemeClr>
        </a:solidFill>
      </dgm:spPr>
      <dgm:t>
        <a:bodyPr/>
        <a:lstStyle/>
        <a:p>
          <a:r>
            <a:rPr lang="en-CA" sz="2000" b="1" dirty="0" smtClean="0">
              <a:latin typeface="Helvetica" panose="020B0604020202020204" pitchFamily="34" charset="0"/>
              <a:cs typeface="Helvetica" panose="020B0604020202020204" pitchFamily="34" charset="0"/>
            </a:rPr>
            <a:t>Safety Standards</a:t>
          </a:r>
        </a:p>
        <a:p>
          <a:r>
            <a:rPr lang="en-CA" sz="2000" b="1" dirty="0" smtClean="0">
              <a:latin typeface="Helvetica" panose="020B0604020202020204" pitchFamily="34" charset="0"/>
              <a:cs typeface="Helvetica" panose="020B0604020202020204" pitchFamily="34" charset="0"/>
            </a:rPr>
            <a:t>CSA, CGSB, TP…etc.</a:t>
          </a:r>
        </a:p>
      </dgm:t>
    </dgm:pt>
    <dgm:pt modelId="{5B3DA3A3-28DB-4B85-AD5B-4F012B236E8E}" type="parTrans" cxnId="{861CFDA5-BF63-4C05-B5EB-0F072F3BFD36}">
      <dgm:prSet/>
      <dgm:spPr/>
      <dgm:t>
        <a:bodyPr/>
        <a:lstStyle/>
        <a:p>
          <a:endParaRPr lang="en-CA">
            <a:latin typeface="+mj-lt"/>
          </a:endParaRPr>
        </a:p>
      </dgm:t>
    </dgm:pt>
    <dgm:pt modelId="{37FF306A-2F6F-4F20-9753-CCD6619960EF}" type="sibTrans" cxnId="{861CFDA5-BF63-4C05-B5EB-0F072F3BFD36}">
      <dgm:prSet/>
      <dgm:spPr/>
      <dgm:t>
        <a:bodyPr/>
        <a:lstStyle/>
        <a:p>
          <a:endParaRPr lang="en-CA"/>
        </a:p>
      </dgm:t>
    </dgm:pt>
    <dgm:pt modelId="{85B7BD98-AF56-4575-9DDB-73CD5351FD3C}">
      <dgm:prSet custT="1"/>
      <dgm:spPr/>
      <dgm:t>
        <a:bodyPr/>
        <a:lstStyle/>
        <a:p>
          <a:r>
            <a:rPr lang="en-CA" sz="2000" b="1" dirty="0" smtClean="0">
              <a:latin typeface="Helvetica" panose="020B0604020202020204" pitchFamily="34" charset="0"/>
              <a:cs typeface="Helvetica" panose="020B0604020202020204" pitchFamily="34" charset="0"/>
            </a:rPr>
            <a:t>Publications</a:t>
          </a:r>
        </a:p>
        <a:p>
          <a:r>
            <a:rPr lang="en-CA" sz="2000" b="1" dirty="0" smtClean="0">
              <a:latin typeface="Helvetica" panose="020B0604020202020204" pitchFamily="34" charset="0"/>
              <a:cs typeface="Helvetica" panose="020B0604020202020204" pitchFamily="34" charset="0"/>
            </a:rPr>
            <a:t>ISO, ASME…etc.</a:t>
          </a:r>
          <a:endParaRPr lang="en-CA" sz="2000" b="1" dirty="0">
            <a:latin typeface="Helvetica" panose="020B0604020202020204" pitchFamily="34" charset="0"/>
            <a:cs typeface="Helvetica" panose="020B0604020202020204" pitchFamily="34" charset="0"/>
          </a:endParaRPr>
        </a:p>
      </dgm:t>
    </dgm:pt>
    <dgm:pt modelId="{B0C01BDB-F02D-4FE9-A4D5-25F3339081A0}" type="parTrans" cxnId="{1113FFED-C535-49B4-B9F8-A7BB4BD06E19}">
      <dgm:prSet/>
      <dgm:spPr/>
      <dgm:t>
        <a:bodyPr/>
        <a:lstStyle/>
        <a:p>
          <a:endParaRPr lang="en-CA"/>
        </a:p>
      </dgm:t>
    </dgm:pt>
    <dgm:pt modelId="{56325E9B-F069-415B-9793-0564D02DC59E}" type="sibTrans" cxnId="{1113FFED-C535-49B4-B9F8-A7BB4BD06E19}">
      <dgm:prSet/>
      <dgm:spPr/>
      <dgm:t>
        <a:bodyPr/>
        <a:lstStyle/>
        <a:p>
          <a:endParaRPr lang="en-CA"/>
        </a:p>
      </dgm:t>
    </dgm:pt>
    <dgm:pt modelId="{08305A97-9A32-4C44-BD26-75217AE69FDE}" type="pres">
      <dgm:prSet presAssocID="{683D8565-ED98-4371-B6B5-04D7F9163BF4}" presName="mainComposite" presStyleCnt="0">
        <dgm:presLayoutVars>
          <dgm:chPref val="1"/>
          <dgm:dir/>
          <dgm:animOne val="branch"/>
          <dgm:animLvl val="lvl"/>
          <dgm:resizeHandles val="exact"/>
        </dgm:presLayoutVars>
      </dgm:prSet>
      <dgm:spPr/>
      <dgm:t>
        <a:bodyPr/>
        <a:lstStyle/>
        <a:p>
          <a:endParaRPr lang="en-US"/>
        </a:p>
      </dgm:t>
    </dgm:pt>
    <dgm:pt modelId="{40714B8C-8D8B-4261-A001-8A5AA68BC3F3}" type="pres">
      <dgm:prSet presAssocID="{683D8565-ED98-4371-B6B5-04D7F9163BF4}" presName="hierFlow" presStyleCnt="0"/>
      <dgm:spPr/>
      <dgm:t>
        <a:bodyPr/>
        <a:lstStyle/>
        <a:p>
          <a:endParaRPr lang="en-US"/>
        </a:p>
      </dgm:t>
    </dgm:pt>
    <dgm:pt modelId="{25BE060D-26A0-4CC7-B437-F87690E582A0}" type="pres">
      <dgm:prSet presAssocID="{683D8565-ED98-4371-B6B5-04D7F9163BF4}" presName="hierChild1" presStyleCnt="0">
        <dgm:presLayoutVars>
          <dgm:chPref val="1"/>
          <dgm:animOne val="branch"/>
          <dgm:animLvl val="lvl"/>
        </dgm:presLayoutVars>
      </dgm:prSet>
      <dgm:spPr/>
      <dgm:t>
        <a:bodyPr/>
        <a:lstStyle/>
        <a:p>
          <a:endParaRPr lang="en-US"/>
        </a:p>
      </dgm:t>
    </dgm:pt>
    <dgm:pt modelId="{956332EB-BA5B-413B-BD40-1F4024FCFFE7}" type="pres">
      <dgm:prSet presAssocID="{32F9A845-A7E3-48B4-8627-787D06B09012}" presName="Name14" presStyleCnt="0"/>
      <dgm:spPr/>
      <dgm:t>
        <a:bodyPr/>
        <a:lstStyle/>
        <a:p>
          <a:endParaRPr lang="en-US"/>
        </a:p>
      </dgm:t>
    </dgm:pt>
    <dgm:pt modelId="{04A3F162-2751-4842-AD13-ED8DBA3A44CC}" type="pres">
      <dgm:prSet presAssocID="{32F9A845-A7E3-48B4-8627-787D06B09012}" presName="level1Shape" presStyleLbl="node0" presStyleIdx="0" presStyleCnt="1" custScaleX="213940" custScaleY="88701" custLinFactX="-100000" custLinFactNeighborX="-164211" custLinFactNeighborY="16879">
        <dgm:presLayoutVars>
          <dgm:chPref val="3"/>
        </dgm:presLayoutVars>
      </dgm:prSet>
      <dgm:spPr/>
      <dgm:t>
        <a:bodyPr/>
        <a:lstStyle/>
        <a:p>
          <a:endParaRPr lang="en-US"/>
        </a:p>
      </dgm:t>
    </dgm:pt>
    <dgm:pt modelId="{D23969BC-2581-4513-A10E-5D76A4B39CD9}" type="pres">
      <dgm:prSet presAssocID="{32F9A845-A7E3-48B4-8627-787D06B09012}" presName="hierChild2" presStyleCnt="0"/>
      <dgm:spPr/>
      <dgm:t>
        <a:bodyPr/>
        <a:lstStyle/>
        <a:p>
          <a:endParaRPr lang="en-US"/>
        </a:p>
      </dgm:t>
    </dgm:pt>
    <dgm:pt modelId="{36825FE7-3EC5-4030-B56C-16771BE3026B}" type="pres">
      <dgm:prSet presAssocID="{BC9B4153-D791-43D7-BE20-AF02E95048A2}" presName="Name19" presStyleLbl="parChTrans1D2" presStyleIdx="0" presStyleCnt="1"/>
      <dgm:spPr/>
      <dgm:t>
        <a:bodyPr/>
        <a:lstStyle/>
        <a:p>
          <a:endParaRPr lang="en-US"/>
        </a:p>
      </dgm:t>
    </dgm:pt>
    <dgm:pt modelId="{9E7E6475-0A7D-4A3E-AB6B-BE83B09D5478}" type="pres">
      <dgm:prSet presAssocID="{C31625A7-07D9-4E65-8AC6-10D29C8D94F8}" presName="Name21" presStyleCnt="0"/>
      <dgm:spPr/>
      <dgm:t>
        <a:bodyPr/>
        <a:lstStyle/>
        <a:p>
          <a:endParaRPr lang="en-US"/>
        </a:p>
      </dgm:t>
    </dgm:pt>
    <dgm:pt modelId="{516C654B-8B98-405E-BAEE-C110D6A31F02}" type="pres">
      <dgm:prSet presAssocID="{C31625A7-07D9-4E65-8AC6-10D29C8D94F8}" presName="level2Shape" presStyleLbl="node2" presStyleIdx="0" presStyleCnt="1" custScaleX="278213" custScaleY="93983" custLinFactNeighborX="-77653" custLinFactNeighborY="8498"/>
      <dgm:spPr/>
      <dgm:t>
        <a:bodyPr/>
        <a:lstStyle/>
        <a:p>
          <a:endParaRPr lang="en-US"/>
        </a:p>
      </dgm:t>
    </dgm:pt>
    <dgm:pt modelId="{45E6E241-0399-4CB4-9A65-68A5B42E0482}" type="pres">
      <dgm:prSet presAssocID="{C31625A7-07D9-4E65-8AC6-10D29C8D94F8}" presName="hierChild3" presStyleCnt="0"/>
      <dgm:spPr/>
      <dgm:t>
        <a:bodyPr/>
        <a:lstStyle/>
        <a:p>
          <a:endParaRPr lang="en-US"/>
        </a:p>
      </dgm:t>
    </dgm:pt>
    <dgm:pt modelId="{4BC59321-3CC6-4F2A-9054-B364FC640F90}" type="pres">
      <dgm:prSet presAssocID="{5B3DA3A3-28DB-4B85-AD5B-4F012B236E8E}" presName="Name19" presStyleLbl="parChTrans1D3" presStyleIdx="0" presStyleCnt="1"/>
      <dgm:spPr/>
      <dgm:t>
        <a:bodyPr/>
        <a:lstStyle/>
        <a:p>
          <a:endParaRPr lang="en-US"/>
        </a:p>
      </dgm:t>
    </dgm:pt>
    <dgm:pt modelId="{20008FC1-2B9A-45F5-A3D0-3E063AA6695A}" type="pres">
      <dgm:prSet presAssocID="{98C2423F-1C6F-451C-A558-BCD50BB4F589}" presName="Name21" presStyleCnt="0"/>
      <dgm:spPr/>
      <dgm:t>
        <a:bodyPr/>
        <a:lstStyle/>
        <a:p>
          <a:endParaRPr lang="en-US"/>
        </a:p>
      </dgm:t>
    </dgm:pt>
    <dgm:pt modelId="{FC68434A-7881-4868-9EA0-B307B3BE7084}" type="pres">
      <dgm:prSet presAssocID="{98C2423F-1C6F-451C-A558-BCD50BB4F589}" presName="level2Shape" presStyleLbl="node3" presStyleIdx="0" presStyleCnt="1" custScaleX="372384" custScaleY="88458" custLinFactNeighborX="52554" custLinFactNeighborY="5788"/>
      <dgm:spPr/>
      <dgm:t>
        <a:bodyPr/>
        <a:lstStyle/>
        <a:p>
          <a:endParaRPr lang="en-US"/>
        </a:p>
      </dgm:t>
    </dgm:pt>
    <dgm:pt modelId="{97DED5ED-ED74-4095-B74E-C5C1AC747672}" type="pres">
      <dgm:prSet presAssocID="{98C2423F-1C6F-451C-A558-BCD50BB4F589}" presName="hierChild3" presStyleCnt="0"/>
      <dgm:spPr/>
      <dgm:t>
        <a:bodyPr/>
        <a:lstStyle/>
        <a:p>
          <a:endParaRPr lang="en-US"/>
        </a:p>
      </dgm:t>
    </dgm:pt>
    <dgm:pt modelId="{DB6FAA82-509C-46CF-A65C-0E352A887825}" type="pres">
      <dgm:prSet presAssocID="{B0C01BDB-F02D-4FE9-A4D5-25F3339081A0}" presName="Name19" presStyleLbl="parChTrans1D4" presStyleIdx="0" presStyleCnt="1"/>
      <dgm:spPr/>
      <dgm:t>
        <a:bodyPr/>
        <a:lstStyle/>
        <a:p>
          <a:endParaRPr lang="en-CA"/>
        </a:p>
      </dgm:t>
    </dgm:pt>
    <dgm:pt modelId="{78256A57-A611-40EF-8789-1FE6E40D1FF8}" type="pres">
      <dgm:prSet presAssocID="{85B7BD98-AF56-4575-9DDB-73CD5351FD3C}" presName="Name21" presStyleCnt="0"/>
      <dgm:spPr/>
      <dgm:t>
        <a:bodyPr/>
        <a:lstStyle/>
        <a:p>
          <a:endParaRPr lang="en-CA"/>
        </a:p>
      </dgm:t>
    </dgm:pt>
    <dgm:pt modelId="{BA2D8411-285F-403C-AC19-71CA7D260F9B}" type="pres">
      <dgm:prSet presAssocID="{85B7BD98-AF56-4575-9DDB-73CD5351FD3C}" presName="level2Shape" presStyleLbl="node4" presStyleIdx="0" presStyleCnt="1" custScaleX="252996" custScaleY="91251" custLinFactX="70755" custLinFactNeighborX="100000" custLinFactNeighborY="-6144"/>
      <dgm:spPr/>
      <dgm:t>
        <a:bodyPr/>
        <a:lstStyle/>
        <a:p>
          <a:endParaRPr lang="en-CA"/>
        </a:p>
      </dgm:t>
    </dgm:pt>
    <dgm:pt modelId="{0F66B390-3BBD-4B77-AE44-4CB295C298D6}" type="pres">
      <dgm:prSet presAssocID="{85B7BD98-AF56-4575-9DDB-73CD5351FD3C}" presName="hierChild3" presStyleCnt="0"/>
      <dgm:spPr/>
      <dgm:t>
        <a:bodyPr/>
        <a:lstStyle/>
        <a:p>
          <a:endParaRPr lang="en-CA"/>
        </a:p>
      </dgm:t>
    </dgm:pt>
    <dgm:pt modelId="{AEE32F8F-6549-42E7-8A13-3D17E89D85AD}" type="pres">
      <dgm:prSet presAssocID="{683D8565-ED98-4371-B6B5-04D7F9163BF4}" presName="bgShapesFlow" presStyleCnt="0"/>
      <dgm:spPr/>
      <dgm:t>
        <a:bodyPr/>
        <a:lstStyle/>
        <a:p>
          <a:endParaRPr lang="en-US"/>
        </a:p>
      </dgm:t>
    </dgm:pt>
  </dgm:ptLst>
  <dgm:cxnLst>
    <dgm:cxn modelId="{1113FFED-C535-49B4-B9F8-A7BB4BD06E19}" srcId="{98C2423F-1C6F-451C-A558-BCD50BB4F589}" destId="{85B7BD98-AF56-4575-9DDB-73CD5351FD3C}" srcOrd="0" destOrd="0" parTransId="{B0C01BDB-F02D-4FE9-A4D5-25F3339081A0}" sibTransId="{56325E9B-F069-415B-9793-0564D02DC59E}"/>
    <dgm:cxn modelId="{EA9AC4C6-6335-4138-8627-141FC9CA8600}" type="presOf" srcId="{85B7BD98-AF56-4575-9DDB-73CD5351FD3C}" destId="{BA2D8411-285F-403C-AC19-71CA7D260F9B}" srcOrd="0" destOrd="0" presId="urn:microsoft.com/office/officeart/2005/8/layout/hierarchy6"/>
    <dgm:cxn modelId="{FB3EF122-5118-4C7D-AAAB-21557D270A0B}" type="presOf" srcId="{683D8565-ED98-4371-B6B5-04D7F9163BF4}" destId="{08305A97-9A32-4C44-BD26-75217AE69FDE}" srcOrd="0" destOrd="0" presId="urn:microsoft.com/office/officeart/2005/8/layout/hierarchy6"/>
    <dgm:cxn modelId="{A655EFCC-BF8E-440E-8502-3352273F02FA}" type="presOf" srcId="{C31625A7-07D9-4E65-8AC6-10D29C8D94F8}" destId="{516C654B-8B98-405E-BAEE-C110D6A31F02}" srcOrd="0" destOrd="0" presId="urn:microsoft.com/office/officeart/2005/8/layout/hierarchy6"/>
    <dgm:cxn modelId="{E5CB8BFC-5EFA-4350-B234-0CA4FA43D1F8}" type="presOf" srcId="{B0C01BDB-F02D-4FE9-A4D5-25F3339081A0}" destId="{DB6FAA82-509C-46CF-A65C-0E352A887825}" srcOrd="0" destOrd="0" presId="urn:microsoft.com/office/officeart/2005/8/layout/hierarchy6"/>
    <dgm:cxn modelId="{110548A2-9E1E-4A92-B684-48A84E68231F}" type="presOf" srcId="{32F9A845-A7E3-48B4-8627-787D06B09012}" destId="{04A3F162-2751-4842-AD13-ED8DBA3A44CC}" srcOrd="0" destOrd="0" presId="urn:microsoft.com/office/officeart/2005/8/layout/hierarchy6"/>
    <dgm:cxn modelId="{861CFDA5-BF63-4C05-B5EB-0F072F3BFD36}" srcId="{C31625A7-07D9-4E65-8AC6-10D29C8D94F8}" destId="{98C2423F-1C6F-451C-A558-BCD50BB4F589}" srcOrd="0" destOrd="0" parTransId="{5B3DA3A3-28DB-4B85-AD5B-4F012B236E8E}" sibTransId="{37FF306A-2F6F-4F20-9753-CCD6619960EF}"/>
    <dgm:cxn modelId="{A702B0FD-2FA2-4F1A-A438-CE0CC8588320}" type="presOf" srcId="{5B3DA3A3-28DB-4B85-AD5B-4F012B236E8E}" destId="{4BC59321-3CC6-4F2A-9054-B364FC640F90}" srcOrd="0" destOrd="0" presId="urn:microsoft.com/office/officeart/2005/8/layout/hierarchy6"/>
    <dgm:cxn modelId="{A8BD041E-3A2F-4A34-85C9-6276FB1826E5}" srcId="{32F9A845-A7E3-48B4-8627-787D06B09012}" destId="{C31625A7-07D9-4E65-8AC6-10D29C8D94F8}" srcOrd="0" destOrd="0" parTransId="{BC9B4153-D791-43D7-BE20-AF02E95048A2}" sibTransId="{009705ED-2A52-4FCA-9CCF-1002F8632381}"/>
    <dgm:cxn modelId="{545E969F-6EE5-461D-A0E7-7B5097127D30}" srcId="{683D8565-ED98-4371-B6B5-04D7F9163BF4}" destId="{32F9A845-A7E3-48B4-8627-787D06B09012}" srcOrd="0" destOrd="0" parTransId="{9EAF7B13-FCB8-4402-B4BB-5CA1DAA25195}" sibTransId="{E937CEF7-8280-4013-A80B-1FAE15A84840}"/>
    <dgm:cxn modelId="{E015034C-6EA4-4C0B-A5AA-4A29FE5CAE01}" type="presOf" srcId="{BC9B4153-D791-43D7-BE20-AF02E95048A2}" destId="{36825FE7-3EC5-4030-B56C-16771BE3026B}" srcOrd="0" destOrd="0" presId="urn:microsoft.com/office/officeart/2005/8/layout/hierarchy6"/>
    <dgm:cxn modelId="{274043E7-65F0-4D6B-B7B2-DA3C71A1802A}" type="presOf" srcId="{98C2423F-1C6F-451C-A558-BCD50BB4F589}" destId="{FC68434A-7881-4868-9EA0-B307B3BE7084}" srcOrd="0" destOrd="0" presId="urn:microsoft.com/office/officeart/2005/8/layout/hierarchy6"/>
    <dgm:cxn modelId="{110FAFB0-1AF4-4271-9CFF-F959F524C925}" type="presParOf" srcId="{08305A97-9A32-4C44-BD26-75217AE69FDE}" destId="{40714B8C-8D8B-4261-A001-8A5AA68BC3F3}" srcOrd="0" destOrd="0" presId="urn:microsoft.com/office/officeart/2005/8/layout/hierarchy6"/>
    <dgm:cxn modelId="{83D003A9-F44D-45CB-8F72-EB16F46F7710}" type="presParOf" srcId="{40714B8C-8D8B-4261-A001-8A5AA68BC3F3}" destId="{25BE060D-26A0-4CC7-B437-F87690E582A0}" srcOrd="0" destOrd="0" presId="urn:microsoft.com/office/officeart/2005/8/layout/hierarchy6"/>
    <dgm:cxn modelId="{ABCA7E92-322F-4D53-BF2A-D611B21CD541}" type="presParOf" srcId="{25BE060D-26A0-4CC7-B437-F87690E582A0}" destId="{956332EB-BA5B-413B-BD40-1F4024FCFFE7}" srcOrd="0" destOrd="0" presId="urn:microsoft.com/office/officeart/2005/8/layout/hierarchy6"/>
    <dgm:cxn modelId="{DDC14BDB-BEEF-4960-821A-DE41FB5CD76B}" type="presParOf" srcId="{956332EB-BA5B-413B-BD40-1F4024FCFFE7}" destId="{04A3F162-2751-4842-AD13-ED8DBA3A44CC}" srcOrd="0" destOrd="0" presId="urn:microsoft.com/office/officeart/2005/8/layout/hierarchy6"/>
    <dgm:cxn modelId="{DCE7DBFF-D6EE-4F98-ACDB-7BD5DF888592}" type="presParOf" srcId="{956332EB-BA5B-413B-BD40-1F4024FCFFE7}" destId="{D23969BC-2581-4513-A10E-5D76A4B39CD9}" srcOrd="1" destOrd="0" presId="urn:microsoft.com/office/officeart/2005/8/layout/hierarchy6"/>
    <dgm:cxn modelId="{CB48D9F0-4D75-446B-B772-A0BB78DD87BE}" type="presParOf" srcId="{D23969BC-2581-4513-A10E-5D76A4B39CD9}" destId="{36825FE7-3EC5-4030-B56C-16771BE3026B}" srcOrd="0" destOrd="0" presId="urn:microsoft.com/office/officeart/2005/8/layout/hierarchy6"/>
    <dgm:cxn modelId="{9890B388-8036-4FDC-9742-7FA9F34D5D7A}" type="presParOf" srcId="{D23969BC-2581-4513-A10E-5D76A4B39CD9}" destId="{9E7E6475-0A7D-4A3E-AB6B-BE83B09D5478}" srcOrd="1" destOrd="0" presId="urn:microsoft.com/office/officeart/2005/8/layout/hierarchy6"/>
    <dgm:cxn modelId="{25F50322-D6E1-47BB-9E0E-882A20B6ED60}" type="presParOf" srcId="{9E7E6475-0A7D-4A3E-AB6B-BE83B09D5478}" destId="{516C654B-8B98-405E-BAEE-C110D6A31F02}" srcOrd="0" destOrd="0" presId="urn:microsoft.com/office/officeart/2005/8/layout/hierarchy6"/>
    <dgm:cxn modelId="{64A5B713-8649-4062-85F1-9BD1CAB4019A}" type="presParOf" srcId="{9E7E6475-0A7D-4A3E-AB6B-BE83B09D5478}" destId="{45E6E241-0399-4CB4-9A65-68A5B42E0482}" srcOrd="1" destOrd="0" presId="urn:microsoft.com/office/officeart/2005/8/layout/hierarchy6"/>
    <dgm:cxn modelId="{FCD351C9-5A53-4FAF-9B34-45C8081CB1A2}" type="presParOf" srcId="{45E6E241-0399-4CB4-9A65-68A5B42E0482}" destId="{4BC59321-3CC6-4F2A-9054-B364FC640F90}" srcOrd="0" destOrd="0" presId="urn:microsoft.com/office/officeart/2005/8/layout/hierarchy6"/>
    <dgm:cxn modelId="{1654811A-8598-4AE8-B24E-DB5BEE769E64}" type="presParOf" srcId="{45E6E241-0399-4CB4-9A65-68A5B42E0482}" destId="{20008FC1-2B9A-45F5-A3D0-3E063AA6695A}" srcOrd="1" destOrd="0" presId="urn:microsoft.com/office/officeart/2005/8/layout/hierarchy6"/>
    <dgm:cxn modelId="{57591936-0649-448C-8D3B-EE722A0F5C4E}" type="presParOf" srcId="{20008FC1-2B9A-45F5-A3D0-3E063AA6695A}" destId="{FC68434A-7881-4868-9EA0-B307B3BE7084}" srcOrd="0" destOrd="0" presId="urn:microsoft.com/office/officeart/2005/8/layout/hierarchy6"/>
    <dgm:cxn modelId="{E589D618-6B0A-4640-AFFD-A591C9C87CF1}" type="presParOf" srcId="{20008FC1-2B9A-45F5-A3D0-3E063AA6695A}" destId="{97DED5ED-ED74-4095-B74E-C5C1AC747672}" srcOrd="1" destOrd="0" presId="urn:microsoft.com/office/officeart/2005/8/layout/hierarchy6"/>
    <dgm:cxn modelId="{97BF04C6-A2C8-414A-BE8E-1E5C02919B96}" type="presParOf" srcId="{97DED5ED-ED74-4095-B74E-C5C1AC747672}" destId="{DB6FAA82-509C-46CF-A65C-0E352A887825}" srcOrd="0" destOrd="0" presId="urn:microsoft.com/office/officeart/2005/8/layout/hierarchy6"/>
    <dgm:cxn modelId="{36E61F47-B570-4917-95BC-A2C4942A9347}" type="presParOf" srcId="{97DED5ED-ED74-4095-B74E-C5C1AC747672}" destId="{78256A57-A611-40EF-8789-1FE6E40D1FF8}" srcOrd="1" destOrd="0" presId="urn:microsoft.com/office/officeart/2005/8/layout/hierarchy6"/>
    <dgm:cxn modelId="{ADAE691F-853D-453E-A456-E1271BE9D35D}" type="presParOf" srcId="{78256A57-A611-40EF-8789-1FE6E40D1FF8}" destId="{BA2D8411-285F-403C-AC19-71CA7D260F9B}" srcOrd="0" destOrd="0" presId="urn:microsoft.com/office/officeart/2005/8/layout/hierarchy6"/>
    <dgm:cxn modelId="{2415DB0C-A36D-4C3E-A584-DE825FBECE27}" type="presParOf" srcId="{78256A57-A611-40EF-8789-1FE6E40D1FF8}" destId="{0F66B390-3BBD-4B77-AE44-4CB295C298D6}" srcOrd="1" destOrd="0" presId="urn:microsoft.com/office/officeart/2005/8/layout/hierarchy6"/>
    <dgm:cxn modelId="{9CA74AAB-8F39-4414-9825-92A975C7ED00}" type="presParOf" srcId="{08305A97-9A32-4C44-BD26-75217AE69FDE}" destId="{AEE32F8F-6549-42E7-8A13-3D17E89D85AD}"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1C24A-DE3A-46F4-8B93-9BF380306586}" type="doc">
      <dgm:prSet loTypeId="urn:microsoft.com/office/officeart/2005/8/layout/cycle8" loCatId="cycle" qsTypeId="urn:microsoft.com/office/officeart/2005/8/quickstyle/simple1" qsCatId="simple" csTypeId="urn:microsoft.com/office/officeart/2005/8/colors/accent1_1" csCatId="accent1" phldr="1"/>
      <dgm:spPr/>
      <dgm:t>
        <a:bodyPr/>
        <a:lstStyle/>
        <a:p>
          <a:endParaRPr lang="en-US"/>
        </a:p>
      </dgm:t>
    </dgm:pt>
    <dgm:pt modelId="{778E82D7-4DD8-4961-B93D-E1075B8DE65C}">
      <dgm:prSet phldrT="[Text]" custT="1"/>
      <dgm:spPr/>
      <dgm:t>
        <a:bodyPr/>
        <a:lstStyle/>
        <a:p>
          <a:pPr algn="ctr"/>
          <a:r>
            <a:rPr lang="en-US" sz="1200" b="1" dirty="0"/>
            <a:t>STEP 1</a:t>
          </a:r>
        </a:p>
        <a:p>
          <a:pPr algn="ctr"/>
          <a:r>
            <a:rPr lang="en-US" sz="1200" dirty="0"/>
            <a:t>Public </a:t>
          </a:r>
          <a:r>
            <a:rPr lang="en-US" sz="1200" dirty="0" smtClean="0"/>
            <a:t>Notice of Standard Development</a:t>
          </a:r>
          <a:endParaRPr lang="en-US" sz="1200" dirty="0"/>
        </a:p>
      </dgm:t>
    </dgm:pt>
    <dgm:pt modelId="{79F4EDED-7D95-4ED1-968E-028F990B69B4}" type="parTrans" cxnId="{8AC1A6B3-F623-4167-A1D8-0B206E13737D}">
      <dgm:prSet/>
      <dgm:spPr/>
      <dgm:t>
        <a:bodyPr/>
        <a:lstStyle/>
        <a:p>
          <a:endParaRPr lang="en-US"/>
        </a:p>
      </dgm:t>
    </dgm:pt>
    <dgm:pt modelId="{CD82991C-98DC-4C72-9187-2CAC5C4FB716}" type="sibTrans" cxnId="{8AC1A6B3-F623-4167-A1D8-0B206E13737D}">
      <dgm:prSet/>
      <dgm:spPr/>
      <dgm:t>
        <a:bodyPr/>
        <a:lstStyle/>
        <a:p>
          <a:endParaRPr lang="en-US"/>
        </a:p>
      </dgm:t>
    </dgm:pt>
    <dgm:pt modelId="{EB61ACBB-3876-49EF-96E7-2996F7FF6309}">
      <dgm:prSet phldrT="[Text]"/>
      <dgm:spPr/>
      <dgm:t>
        <a:bodyPr/>
        <a:lstStyle/>
        <a:p>
          <a:pPr algn="l"/>
          <a:endParaRPr lang="en-US" sz="600"/>
        </a:p>
      </dgm:t>
    </dgm:pt>
    <dgm:pt modelId="{577A4BB9-B759-4487-A927-59F924142198}" type="parTrans" cxnId="{F27E1B03-61D2-47AA-A20C-4CAB23A4FFA9}">
      <dgm:prSet/>
      <dgm:spPr/>
      <dgm:t>
        <a:bodyPr/>
        <a:lstStyle/>
        <a:p>
          <a:endParaRPr lang="en-US"/>
        </a:p>
      </dgm:t>
    </dgm:pt>
    <dgm:pt modelId="{8E46B152-72CB-4106-BEA5-2BB16A867DBB}" type="sibTrans" cxnId="{F27E1B03-61D2-47AA-A20C-4CAB23A4FFA9}">
      <dgm:prSet/>
      <dgm:spPr/>
      <dgm:t>
        <a:bodyPr/>
        <a:lstStyle/>
        <a:p>
          <a:endParaRPr lang="en-US"/>
        </a:p>
      </dgm:t>
    </dgm:pt>
    <dgm:pt modelId="{290E9C98-606B-43F6-8162-A7546F1BC296}">
      <dgm:prSet/>
      <dgm:spPr/>
      <dgm:t>
        <a:bodyPr/>
        <a:lstStyle/>
        <a:p>
          <a:r>
            <a:rPr lang="en-US" b="1" dirty="0"/>
            <a:t>STEP 2</a:t>
          </a:r>
        </a:p>
        <a:p>
          <a:r>
            <a:rPr lang="en-US" dirty="0" smtClean="0"/>
            <a:t>Drafting of Dockets / Standard</a:t>
          </a:r>
          <a:endParaRPr lang="en-US" dirty="0"/>
        </a:p>
      </dgm:t>
    </dgm:pt>
    <dgm:pt modelId="{05DD9A05-8943-44BB-8C21-FD873BEE8AB5}" type="parTrans" cxnId="{8D19A46F-EBD1-4A24-9684-E2C73036F4B6}">
      <dgm:prSet/>
      <dgm:spPr/>
      <dgm:t>
        <a:bodyPr/>
        <a:lstStyle/>
        <a:p>
          <a:endParaRPr lang="en-US"/>
        </a:p>
      </dgm:t>
    </dgm:pt>
    <dgm:pt modelId="{7F39BB64-C1F3-431B-A1E2-7C0B36079800}" type="sibTrans" cxnId="{8D19A46F-EBD1-4A24-9684-E2C73036F4B6}">
      <dgm:prSet/>
      <dgm:spPr/>
      <dgm:t>
        <a:bodyPr/>
        <a:lstStyle/>
        <a:p>
          <a:endParaRPr lang="en-US"/>
        </a:p>
      </dgm:t>
    </dgm:pt>
    <dgm:pt modelId="{130C95FB-6798-4E4B-8C0E-9E4011A44B55}">
      <dgm:prSet/>
      <dgm:spPr/>
      <dgm:t>
        <a:bodyPr/>
        <a:lstStyle/>
        <a:p>
          <a:r>
            <a:rPr lang="en-US" b="1" dirty="0"/>
            <a:t>STEP 3</a:t>
          </a:r>
        </a:p>
        <a:p>
          <a:r>
            <a:rPr lang="en-US" dirty="0"/>
            <a:t>Standard Development </a:t>
          </a:r>
        </a:p>
        <a:p>
          <a:r>
            <a:rPr lang="en-US" dirty="0"/>
            <a:t>(CGSB, CSA, TP)</a:t>
          </a:r>
        </a:p>
      </dgm:t>
    </dgm:pt>
    <dgm:pt modelId="{C33F0C0B-1B8A-4EDC-A545-A2B7F94F8E72}" type="parTrans" cxnId="{465AD072-AB79-4E63-BBF8-43AC793E0A9D}">
      <dgm:prSet/>
      <dgm:spPr/>
      <dgm:t>
        <a:bodyPr/>
        <a:lstStyle/>
        <a:p>
          <a:endParaRPr lang="en-US"/>
        </a:p>
      </dgm:t>
    </dgm:pt>
    <dgm:pt modelId="{BB2969EE-FC7D-45C4-830F-C167434551E4}" type="sibTrans" cxnId="{465AD072-AB79-4E63-BBF8-43AC793E0A9D}">
      <dgm:prSet/>
      <dgm:spPr/>
      <dgm:t>
        <a:bodyPr/>
        <a:lstStyle/>
        <a:p>
          <a:endParaRPr lang="en-US"/>
        </a:p>
      </dgm:t>
    </dgm:pt>
    <dgm:pt modelId="{39602500-C25B-4E88-B623-E4D9B7E94C2C}">
      <dgm:prSet/>
      <dgm:spPr/>
      <dgm:t>
        <a:bodyPr/>
        <a:lstStyle/>
        <a:p>
          <a:r>
            <a:rPr lang="en-US" b="1" dirty="0"/>
            <a:t>STEP 4</a:t>
          </a:r>
        </a:p>
        <a:p>
          <a:r>
            <a:rPr lang="en-US" dirty="0" smtClean="0"/>
            <a:t>Public </a:t>
          </a:r>
          <a:r>
            <a:rPr lang="en-US" dirty="0"/>
            <a:t>Consultation</a:t>
          </a:r>
        </a:p>
      </dgm:t>
    </dgm:pt>
    <dgm:pt modelId="{2B24BC19-488B-4FBC-97B2-AC07E905C7A8}" type="parTrans" cxnId="{5724EB34-795B-4FBB-8400-878672AB44A3}">
      <dgm:prSet/>
      <dgm:spPr/>
      <dgm:t>
        <a:bodyPr/>
        <a:lstStyle/>
        <a:p>
          <a:endParaRPr lang="en-US"/>
        </a:p>
      </dgm:t>
    </dgm:pt>
    <dgm:pt modelId="{9181AB67-8D49-4618-B9D5-A6BD441A1E1F}" type="sibTrans" cxnId="{5724EB34-795B-4FBB-8400-878672AB44A3}">
      <dgm:prSet/>
      <dgm:spPr/>
      <dgm:t>
        <a:bodyPr/>
        <a:lstStyle/>
        <a:p>
          <a:endParaRPr lang="en-US"/>
        </a:p>
      </dgm:t>
    </dgm:pt>
    <dgm:pt modelId="{3865217E-8259-4D0E-B107-66FE599F574B}">
      <dgm:prSet/>
      <dgm:spPr/>
      <dgm:t>
        <a:bodyPr/>
        <a:lstStyle/>
        <a:p>
          <a:r>
            <a:rPr lang="en-US" b="1" dirty="0"/>
            <a:t>STEP 5</a:t>
          </a:r>
        </a:p>
        <a:p>
          <a:r>
            <a:rPr lang="en-US" dirty="0"/>
            <a:t>Standard Publication Notice</a:t>
          </a:r>
        </a:p>
      </dgm:t>
    </dgm:pt>
    <dgm:pt modelId="{A92F0D76-DA79-49A0-A887-0D2D6D9CD48F}" type="parTrans" cxnId="{516E79F1-BEE3-40BE-996F-C5966CBC7C45}">
      <dgm:prSet/>
      <dgm:spPr/>
      <dgm:t>
        <a:bodyPr/>
        <a:lstStyle/>
        <a:p>
          <a:endParaRPr lang="en-US"/>
        </a:p>
      </dgm:t>
    </dgm:pt>
    <dgm:pt modelId="{D8C5AB9F-8463-4D12-B445-C4BB4A1928C5}" type="sibTrans" cxnId="{516E79F1-BEE3-40BE-996F-C5966CBC7C45}">
      <dgm:prSet/>
      <dgm:spPr/>
      <dgm:t>
        <a:bodyPr/>
        <a:lstStyle/>
        <a:p>
          <a:endParaRPr lang="en-US"/>
        </a:p>
      </dgm:t>
    </dgm:pt>
    <dgm:pt modelId="{B7FD70C0-B3DC-48C6-9ACD-70028A833169}" type="pres">
      <dgm:prSet presAssocID="{0591C24A-DE3A-46F4-8B93-9BF380306586}" presName="compositeShape" presStyleCnt="0">
        <dgm:presLayoutVars>
          <dgm:chMax val="7"/>
          <dgm:dir/>
          <dgm:resizeHandles val="exact"/>
        </dgm:presLayoutVars>
      </dgm:prSet>
      <dgm:spPr/>
      <dgm:t>
        <a:bodyPr/>
        <a:lstStyle/>
        <a:p>
          <a:endParaRPr lang="en-US"/>
        </a:p>
      </dgm:t>
    </dgm:pt>
    <dgm:pt modelId="{653934DC-A95F-467B-9794-1647E4F5869D}" type="pres">
      <dgm:prSet presAssocID="{0591C24A-DE3A-46F4-8B93-9BF380306586}" presName="wedge1" presStyleLbl="node1" presStyleIdx="0" presStyleCnt="5"/>
      <dgm:spPr/>
      <dgm:t>
        <a:bodyPr/>
        <a:lstStyle/>
        <a:p>
          <a:endParaRPr lang="en-US"/>
        </a:p>
      </dgm:t>
    </dgm:pt>
    <dgm:pt modelId="{FCEBB193-AEB8-4638-A8EC-4F4F306772C5}" type="pres">
      <dgm:prSet presAssocID="{0591C24A-DE3A-46F4-8B93-9BF380306586}" presName="dummy1a" presStyleCnt="0"/>
      <dgm:spPr/>
      <dgm:t>
        <a:bodyPr/>
        <a:lstStyle/>
        <a:p>
          <a:endParaRPr lang="en-US"/>
        </a:p>
      </dgm:t>
    </dgm:pt>
    <dgm:pt modelId="{B48C4841-C66A-4539-916E-697E3F534485}" type="pres">
      <dgm:prSet presAssocID="{0591C24A-DE3A-46F4-8B93-9BF380306586}" presName="dummy1b" presStyleCnt="0"/>
      <dgm:spPr/>
      <dgm:t>
        <a:bodyPr/>
        <a:lstStyle/>
        <a:p>
          <a:endParaRPr lang="en-US"/>
        </a:p>
      </dgm:t>
    </dgm:pt>
    <dgm:pt modelId="{E9ADD134-3277-4109-AFB1-F62852EA6E55}" type="pres">
      <dgm:prSet presAssocID="{0591C24A-DE3A-46F4-8B93-9BF380306586}" presName="wedge1Tx" presStyleLbl="node1" presStyleIdx="0" presStyleCnt="5">
        <dgm:presLayoutVars>
          <dgm:chMax val="0"/>
          <dgm:chPref val="0"/>
          <dgm:bulletEnabled val="1"/>
        </dgm:presLayoutVars>
      </dgm:prSet>
      <dgm:spPr/>
      <dgm:t>
        <a:bodyPr/>
        <a:lstStyle/>
        <a:p>
          <a:endParaRPr lang="en-US"/>
        </a:p>
      </dgm:t>
    </dgm:pt>
    <dgm:pt modelId="{CB7AA839-284A-40F2-8064-267C741876AE}" type="pres">
      <dgm:prSet presAssocID="{0591C24A-DE3A-46F4-8B93-9BF380306586}" presName="wedge2" presStyleLbl="node1" presStyleIdx="1" presStyleCnt="5"/>
      <dgm:spPr/>
      <dgm:t>
        <a:bodyPr/>
        <a:lstStyle/>
        <a:p>
          <a:endParaRPr lang="en-US"/>
        </a:p>
      </dgm:t>
    </dgm:pt>
    <dgm:pt modelId="{1A73941C-61D5-4D90-B9F4-A9A6166F40D7}" type="pres">
      <dgm:prSet presAssocID="{0591C24A-DE3A-46F4-8B93-9BF380306586}" presName="dummy2a" presStyleCnt="0"/>
      <dgm:spPr/>
      <dgm:t>
        <a:bodyPr/>
        <a:lstStyle/>
        <a:p>
          <a:endParaRPr lang="en-US"/>
        </a:p>
      </dgm:t>
    </dgm:pt>
    <dgm:pt modelId="{A92328ED-27E3-4471-982F-C6C4BE2EF84E}" type="pres">
      <dgm:prSet presAssocID="{0591C24A-DE3A-46F4-8B93-9BF380306586}" presName="dummy2b" presStyleCnt="0"/>
      <dgm:spPr/>
      <dgm:t>
        <a:bodyPr/>
        <a:lstStyle/>
        <a:p>
          <a:endParaRPr lang="en-US"/>
        </a:p>
      </dgm:t>
    </dgm:pt>
    <dgm:pt modelId="{01FDB297-2879-49C9-A297-E5AE5D6B7290}" type="pres">
      <dgm:prSet presAssocID="{0591C24A-DE3A-46F4-8B93-9BF380306586}" presName="wedge2Tx" presStyleLbl="node1" presStyleIdx="1" presStyleCnt="5">
        <dgm:presLayoutVars>
          <dgm:chMax val="0"/>
          <dgm:chPref val="0"/>
          <dgm:bulletEnabled val="1"/>
        </dgm:presLayoutVars>
      </dgm:prSet>
      <dgm:spPr/>
      <dgm:t>
        <a:bodyPr/>
        <a:lstStyle/>
        <a:p>
          <a:endParaRPr lang="en-US"/>
        </a:p>
      </dgm:t>
    </dgm:pt>
    <dgm:pt modelId="{AF249D24-88FA-47E3-83F1-C3FEA6C319C5}" type="pres">
      <dgm:prSet presAssocID="{0591C24A-DE3A-46F4-8B93-9BF380306586}" presName="wedge3" presStyleLbl="node1" presStyleIdx="2" presStyleCnt="5"/>
      <dgm:spPr/>
      <dgm:t>
        <a:bodyPr/>
        <a:lstStyle/>
        <a:p>
          <a:endParaRPr lang="en-US"/>
        </a:p>
      </dgm:t>
    </dgm:pt>
    <dgm:pt modelId="{6143937B-EBFD-44DB-99F1-41BEF1C17306}" type="pres">
      <dgm:prSet presAssocID="{0591C24A-DE3A-46F4-8B93-9BF380306586}" presName="dummy3a" presStyleCnt="0"/>
      <dgm:spPr/>
      <dgm:t>
        <a:bodyPr/>
        <a:lstStyle/>
        <a:p>
          <a:endParaRPr lang="en-US"/>
        </a:p>
      </dgm:t>
    </dgm:pt>
    <dgm:pt modelId="{E396978A-216D-4A4E-A30A-E85F79F7D1E5}" type="pres">
      <dgm:prSet presAssocID="{0591C24A-DE3A-46F4-8B93-9BF380306586}" presName="dummy3b" presStyleCnt="0"/>
      <dgm:spPr/>
      <dgm:t>
        <a:bodyPr/>
        <a:lstStyle/>
        <a:p>
          <a:endParaRPr lang="en-US"/>
        </a:p>
      </dgm:t>
    </dgm:pt>
    <dgm:pt modelId="{A2F38D69-2509-4441-A606-C4C6B2A6CCE2}" type="pres">
      <dgm:prSet presAssocID="{0591C24A-DE3A-46F4-8B93-9BF380306586}" presName="wedge3Tx" presStyleLbl="node1" presStyleIdx="2" presStyleCnt="5">
        <dgm:presLayoutVars>
          <dgm:chMax val="0"/>
          <dgm:chPref val="0"/>
          <dgm:bulletEnabled val="1"/>
        </dgm:presLayoutVars>
      </dgm:prSet>
      <dgm:spPr/>
      <dgm:t>
        <a:bodyPr/>
        <a:lstStyle/>
        <a:p>
          <a:endParaRPr lang="en-US"/>
        </a:p>
      </dgm:t>
    </dgm:pt>
    <dgm:pt modelId="{BE6061B5-3DA6-4022-9FE9-277782C85B3E}" type="pres">
      <dgm:prSet presAssocID="{0591C24A-DE3A-46F4-8B93-9BF380306586}" presName="wedge4" presStyleLbl="node1" presStyleIdx="3" presStyleCnt="5"/>
      <dgm:spPr/>
      <dgm:t>
        <a:bodyPr/>
        <a:lstStyle/>
        <a:p>
          <a:endParaRPr lang="en-US"/>
        </a:p>
      </dgm:t>
    </dgm:pt>
    <dgm:pt modelId="{75F7066F-50E8-43E5-AF4F-25A990C39A64}" type="pres">
      <dgm:prSet presAssocID="{0591C24A-DE3A-46F4-8B93-9BF380306586}" presName="dummy4a" presStyleCnt="0"/>
      <dgm:spPr/>
      <dgm:t>
        <a:bodyPr/>
        <a:lstStyle/>
        <a:p>
          <a:endParaRPr lang="en-US"/>
        </a:p>
      </dgm:t>
    </dgm:pt>
    <dgm:pt modelId="{CF07ECAE-A24E-4036-A9FB-19F562B1191E}" type="pres">
      <dgm:prSet presAssocID="{0591C24A-DE3A-46F4-8B93-9BF380306586}" presName="dummy4b" presStyleCnt="0"/>
      <dgm:spPr/>
      <dgm:t>
        <a:bodyPr/>
        <a:lstStyle/>
        <a:p>
          <a:endParaRPr lang="en-US"/>
        </a:p>
      </dgm:t>
    </dgm:pt>
    <dgm:pt modelId="{36EE5151-E7A1-46CF-8F74-C466693AB80F}" type="pres">
      <dgm:prSet presAssocID="{0591C24A-DE3A-46F4-8B93-9BF380306586}" presName="wedge4Tx" presStyleLbl="node1" presStyleIdx="3" presStyleCnt="5">
        <dgm:presLayoutVars>
          <dgm:chMax val="0"/>
          <dgm:chPref val="0"/>
          <dgm:bulletEnabled val="1"/>
        </dgm:presLayoutVars>
      </dgm:prSet>
      <dgm:spPr/>
      <dgm:t>
        <a:bodyPr/>
        <a:lstStyle/>
        <a:p>
          <a:endParaRPr lang="en-US"/>
        </a:p>
      </dgm:t>
    </dgm:pt>
    <dgm:pt modelId="{EC379E9B-0322-414C-B63E-193B93C2B5D0}" type="pres">
      <dgm:prSet presAssocID="{0591C24A-DE3A-46F4-8B93-9BF380306586}" presName="wedge5" presStyleLbl="node1" presStyleIdx="4" presStyleCnt="5"/>
      <dgm:spPr/>
      <dgm:t>
        <a:bodyPr/>
        <a:lstStyle/>
        <a:p>
          <a:endParaRPr lang="en-US"/>
        </a:p>
      </dgm:t>
    </dgm:pt>
    <dgm:pt modelId="{19FD3DFD-156E-4E3A-BFCC-1CCDC8494837}" type="pres">
      <dgm:prSet presAssocID="{0591C24A-DE3A-46F4-8B93-9BF380306586}" presName="dummy5a" presStyleCnt="0"/>
      <dgm:spPr/>
      <dgm:t>
        <a:bodyPr/>
        <a:lstStyle/>
        <a:p>
          <a:endParaRPr lang="en-US"/>
        </a:p>
      </dgm:t>
    </dgm:pt>
    <dgm:pt modelId="{247F4EC6-189E-4BEC-84F3-6288DBB3F397}" type="pres">
      <dgm:prSet presAssocID="{0591C24A-DE3A-46F4-8B93-9BF380306586}" presName="dummy5b" presStyleCnt="0"/>
      <dgm:spPr/>
      <dgm:t>
        <a:bodyPr/>
        <a:lstStyle/>
        <a:p>
          <a:endParaRPr lang="en-US"/>
        </a:p>
      </dgm:t>
    </dgm:pt>
    <dgm:pt modelId="{506C4F07-C2B3-4FF8-BC51-E9CFA8F2227A}" type="pres">
      <dgm:prSet presAssocID="{0591C24A-DE3A-46F4-8B93-9BF380306586}" presName="wedge5Tx" presStyleLbl="node1" presStyleIdx="4" presStyleCnt="5">
        <dgm:presLayoutVars>
          <dgm:chMax val="0"/>
          <dgm:chPref val="0"/>
          <dgm:bulletEnabled val="1"/>
        </dgm:presLayoutVars>
      </dgm:prSet>
      <dgm:spPr/>
      <dgm:t>
        <a:bodyPr/>
        <a:lstStyle/>
        <a:p>
          <a:endParaRPr lang="en-US"/>
        </a:p>
      </dgm:t>
    </dgm:pt>
    <dgm:pt modelId="{9801CD1B-AB84-45F3-A11E-170616154908}" type="pres">
      <dgm:prSet presAssocID="{CD82991C-98DC-4C72-9187-2CAC5C4FB716}" presName="arrowWedge1" presStyleLbl="fgSibTrans2D1" presStyleIdx="0" presStyleCnt="5"/>
      <dgm:spPr/>
      <dgm:t>
        <a:bodyPr/>
        <a:lstStyle/>
        <a:p>
          <a:endParaRPr lang="en-US"/>
        </a:p>
      </dgm:t>
    </dgm:pt>
    <dgm:pt modelId="{D9CB17FF-BA49-4632-8A53-D4B00C09E884}" type="pres">
      <dgm:prSet presAssocID="{7F39BB64-C1F3-431B-A1E2-7C0B36079800}" presName="arrowWedge2" presStyleLbl="fgSibTrans2D1" presStyleIdx="1" presStyleCnt="5"/>
      <dgm:spPr/>
      <dgm:t>
        <a:bodyPr/>
        <a:lstStyle/>
        <a:p>
          <a:endParaRPr lang="en-US"/>
        </a:p>
      </dgm:t>
    </dgm:pt>
    <dgm:pt modelId="{C68C2DF9-8236-408E-9D1B-B01E6678DEA2}" type="pres">
      <dgm:prSet presAssocID="{BB2969EE-FC7D-45C4-830F-C167434551E4}" presName="arrowWedge3" presStyleLbl="fgSibTrans2D1" presStyleIdx="2" presStyleCnt="5"/>
      <dgm:spPr/>
      <dgm:t>
        <a:bodyPr/>
        <a:lstStyle/>
        <a:p>
          <a:endParaRPr lang="en-US"/>
        </a:p>
      </dgm:t>
    </dgm:pt>
    <dgm:pt modelId="{01423748-CC35-4FD6-B6D7-C1BFA3A3FB59}" type="pres">
      <dgm:prSet presAssocID="{9181AB67-8D49-4618-B9D5-A6BD441A1E1F}" presName="arrowWedge4" presStyleLbl="fgSibTrans2D1" presStyleIdx="3" presStyleCnt="5"/>
      <dgm:spPr/>
      <dgm:t>
        <a:bodyPr/>
        <a:lstStyle/>
        <a:p>
          <a:endParaRPr lang="en-US"/>
        </a:p>
      </dgm:t>
    </dgm:pt>
    <dgm:pt modelId="{9E4191B5-EA90-4D9A-8CF9-A7E516BB9E18}" type="pres">
      <dgm:prSet presAssocID="{D8C5AB9F-8463-4D12-B445-C4BB4A1928C5}" presName="arrowWedge5" presStyleLbl="fgSibTrans2D1" presStyleIdx="4" presStyleCnt="5"/>
      <dgm:spPr/>
      <dgm:t>
        <a:bodyPr/>
        <a:lstStyle/>
        <a:p>
          <a:endParaRPr lang="en-US"/>
        </a:p>
      </dgm:t>
    </dgm:pt>
  </dgm:ptLst>
  <dgm:cxnLst>
    <dgm:cxn modelId="{FDE85112-4ABE-4B84-BFDC-FC2A7F399BBE}" type="presOf" srcId="{778E82D7-4DD8-4961-B93D-E1075B8DE65C}" destId="{E9ADD134-3277-4109-AFB1-F62852EA6E55}" srcOrd="1" destOrd="0" presId="urn:microsoft.com/office/officeart/2005/8/layout/cycle8"/>
    <dgm:cxn modelId="{A31837A0-D512-434F-92E8-7248482C5922}" type="presOf" srcId="{0591C24A-DE3A-46F4-8B93-9BF380306586}" destId="{B7FD70C0-B3DC-48C6-9ACD-70028A833169}" srcOrd="0" destOrd="0" presId="urn:microsoft.com/office/officeart/2005/8/layout/cycle8"/>
    <dgm:cxn modelId="{8D19A46F-EBD1-4A24-9684-E2C73036F4B6}" srcId="{0591C24A-DE3A-46F4-8B93-9BF380306586}" destId="{290E9C98-606B-43F6-8162-A7546F1BC296}" srcOrd="1" destOrd="0" parTransId="{05DD9A05-8943-44BB-8C21-FD873BEE8AB5}" sibTransId="{7F39BB64-C1F3-431B-A1E2-7C0B36079800}"/>
    <dgm:cxn modelId="{6B696863-4AAF-49D8-8DCE-19E9D38C9434}" type="presOf" srcId="{EB61ACBB-3876-49EF-96E7-2996F7FF6309}" destId="{E9ADD134-3277-4109-AFB1-F62852EA6E55}" srcOrd="1" destOrd="1" presId="urn:microsoft.com/office/officeart/2005/8/layout/cycle8"/>
    <dgm:cxn modelId="{147DD24C-25CC-4B83-B487-FA09D8D3ADEC}" type="presOf" srcId="{778E82D7-4DD8-4961-B93D-E1075B8DE65C}" destId="{653934DC-A95F-467B-9794-1647E4F5869D}" srcOrd="0" destOrd="0" presId="urn:microsoft.com/office/officeart/2005/8/layout/cycle8"/>
    <dgm:cxn modelId="{22C534C6-5C51-43A5-8596-E52FD318E6B1}" type="presOf" srcId="{130C95FB-6798-4E4B-8C0E-9E4011A44B55}" destId="{A2F38D69-2509-4441-A606-C4C6B2A6CCE2}" srcOrd="1" destOrd="0" presId="urn:microsoft.com/office/officeart/2005/8/layout/cycle8"/>
    <dgm:cxn modelId="{9FECC759-E08E-4D4F-9D22-F48B09682D5E}" type="presOf" srcId="{3865217E-8259-4D0E-B107-66FE599F574B}" destId="{506C4F07-C2B3-4FF8-BC51-E9CFA8F2227A}" srcOrd="1" destOrd="0" presId="urn:microsoft.com/office/officeart/2005/8/layout/cycle8"/>
    <dgm:cxn modelId="{3F98A159-98C4-4C65-BA52-6CDF8C876E29}" type="presOf" srcId="{39602500-C25B-4E88-B623-E4D9B7E94C2C}" destId="{36EE5151-E7A1-46CF-8F74-C466693AB80F}" srcOrd="1" destOrd="0" presId="urn:microsoft.com/office/officeart/2005/8/layout/cycle8"/>
    <dgm:cxn modelId="{5724EB34-795B-4FBB-8400-878672AB44A3}" srcId="{0591C24A-DE3A-46F4-8B93-9BF380306586}" destId="{39602500-C25B-4E88-B623-E4D9B7E94C2C}" srcOrd="3" destOrd="0" parTransId="{2B24BC19-488B-4FBC-97B2-AC07E905C7A8}" sibTransId="{9181AB67-8D49-4618-B9D5-A6BD441A1E1F}"/>
    <dgm:cxn modelId="{465AD072-AB79-4E63-BBF8-43AC793E0A9D}" srcId="{0591C24A-DE3A-46F4-8B93-9BF380306586}" destId="{130C95FB-6798-4E4B-8C0E-9E4011A44B55}" srcOrd="2" destOrd="0" parTransId="{C33F0C0B-1B8A-4EDC-A545-A2B7F94F8E72}" sibTransId="{BB2969EE-FC7D-45C4-830F-C167434551E4}"/>
    <dgm:cxn modelId="{A999F877-966D-4AF8-818A-D0B89177B30D}" type="presOf" srcId="{EB61ACBB-3876-49EF-96E7-2996F7FF6309}" destId="{653934DC-A95F-467B-9794-1647E4F5869D}" srcOrd="0" destOrd="1" presId="urn:microsoft.com/office/officeart/2005/8/layout/cycle8"/>
    <dgm:cxn modelId="{426F0A71-48E6-471F-B1BF-A0F9893967D0}" type="presOf" srcId="{3865217E-8259-4D0E-B107-66FE599F574B}" destId="{EC379E9B-0322-414C-B63E-193B93C2B5D0}" srcOrd="0" destOrd="0" presId="urn:microsoft.com/office/officeart/2005/8/layout/cycle8"/>
    <dgm:cxn modelId="{72F5CD38-86D9-4A73-AF2C-3A2C8FC054B3}" type="presOf" srcId="{290E9C98-606B-43F6-8162-A7546F1BC296}" destId="{01FDB297-2879-49C9-A297-E5AE5D6B7290}" srcOrd="1" destOrd="0" presId="urn:microsoft.com/office/officeart/2005/8/layout/cycle8"/>
    <dgm:cxn modelId="{F27E1B03-61D2-47AA-A20C-4CAB23A4FFA9}" srcId="{778E82D7-4DD8-4961-B93D-E1075B8DE65C}" destId="{EB61ACBB-3876-49EF-96E7-2996F7FF6309}" srcOrd="0" destOrd="0" parTransId="{577A4BB9-B759-4487-A927-59F924142198}" sibTransId="{8E46B152-72CB-4106-BEA5-2BB16A867DBB}"/>
    <dgm:cxn modelId="{516E79F1-BEE3-40BE-996F-C5966CBC7C45}" srcId="{0591C24A-DE3A-46F4-8B93-9BF380306586}" destId="{3865217E-8259-4D0E-B107-66FE599F574B}" srcOrd="4" destOrd="0" parTransId="{A92F0D76-DA79-49A0-A887-0D2D6D9CD48F}" sibTransId="{D8C5AB9F-8463-4D12-B445-C4BB4A1928C5}"/>
    <dgm:cxn modelId="{02F7F922-EEA8-49BA-9D6F-64345C6803A5}" type="presOf" srcId="{130C95FB-6798-4E4B-8C0E-9E4011A44B55}" destId="{AF249D24-88FA-47E3-83F1-C3FEA6C319C5}" srcOrd="0" destOrd="0" presId="urn:microsoft.com/office/officeart/2005/8/layout/cycle8"/>
    <dgm:cxn modelId="{8AC1A6B3-F623-4167-A1D8-0B206E13737D}" srcId="{0591C24A-DE3A-46F4-8B93-9BF380306586}" destId="{778E82D7-4DD8-4961-B93D-E1075B8DE65C}" srcOrd="0" destOrd="0" parTransId="{79F4EDED-7D95-4ED1-968E-028F990B69B4}" sibTransId="{CD82991C-98DC-4C72-9187-2CAC5C4FB716}"/>
    <dgm:cxn modelId="{724D1503-5BCB-40DD-B2C8-73E1500F9325}" type="presOf" srcId="{290E9C98-606B-43F6-8162-A7546F1BC296}" destId="{CB7AA839-284A-40F2-8064-267C741876AE}" srcOrd="0" destOrd="0" presId="urn:microsoft.com/office/officeart/2005/8/layout/cycle8"/>
    <dgm:cxn modelId="{BB7B3824-049E-4591-8397-CE2E9F17D117}" type="presOf" srcId="{39602500-C25B-4E88-B623-E4D9B7E94C2C}" destId="{BE6061B5-3DA6-4022-9FE9-277782C85B3E}" srcOrd="0" destOrd="0" presId="urn:microsoft.com/office/officeart/2005/8/layout/cycle8"/>
    <dgm:cxn modelId="{631AC791-CDFA-4F8C-AE5F-6F5ADB871DCC}" type="presParOf" srcId="{B7FD70C0-B3DC-48C6-9ACD-70028A833169}" destId="{653934DC-A95F-467B-9794-1647E4F5869D}" srcOrd="0" destOrd="0" presId="urn:microsoft.com/office/officeart/2005/8/layout/cycle8"/>
    <dgm:cxn modelId="{841C3729-4226-45B3-B3AE-5034B631A274}" type="presParOf" srcId="{B7FD70C0-B3DC-48C6-9ACD-70028A833169}" destId="{FCEBB193-AEB8-4638-A8EC-4F4F306772C5}" srcOrd="1" destOrd="0" presId="urn:microsoft.com/office/officeart/2005/8/layout/cycle8"/>
    <dgm:cxn modelId="{6DCAF91D-F447-4760-A312-26E338C13673}" type="presParOf" srcId="{B7FD70C0-B3DC-48C6-9ACD-70028A833169}" destId="{B48C4841-C66A-4539-916E-697E3F534485}" srcOrd="2" destOrd="0" presId="urn:microsoft.com/office/officeart/2005/8/layout/cycle8"/>
    <dgm:cxn modelId="{97CC48FD-9282-4E7D-AADF-ADC8BED7C513}" type="presParOf" srcId="{B7FD70C0-B3DC-48C6-9ACD-70028A833169}" destId="{E9ADD134-3277-4109-AFB1-F62852EA6E55}" srcOrd="3" destOrd="0" presId="urn:microsoft.com/office/officeart/2005/8/layout/cycle8"/>
    <dgm:cxn modelId="{A759F33D-037D-4C78-BF11-BFAC0757B143}" type="presParOf" srcId="{B7FD70C0-B3DC-48C6-9ACD-70028A833169}" destId="{CB7AA839-284A-40F2-8064-267C741876AE}" srcOrd="4" destOrd="0" presId="urn:microsoft.com/office/officeart/2005/8/layout/cycle8"/>
    <dgm:cxn modelId="{FC4AAFB4-3BFD-4AB3-AB25-B3736C55C64D}" type="presParOf" srcId="{B7FD70C0-B3DC-48C6-9ACD-70028A833169}" destId="{1A73941C-61D5-4D90-B9F4-A9A6166F40D7}" srcOrd="5" destOrd="0" presId="urn:microsoft.com/office/officeart/2005/8/layout/cycle8"/>
    <dgm:cxn modelId="{79093050-AEB4-4683-87E2-249F861C60E5}" type="presParOf" srcId="{B7FD70C0-B3DC-48C6-9ACD-70028A833169}" destId="{A92328ED-27E3-4471-982F-C6C4BE2EF84E}" srcOrd="6" destOrd="0" presId="urn:microsoft.com/office/officeart/2005/8/layout/cycle8"/>
    <dgm:cxn modelId="{1720FD7C-DF52-4E92-BBA1-F2EA8C05DBA8}" type="presParOf" srcId="{B7FD70C0-B3DC-48C6-9ACD-70028A833169}" destId="{01FDB297-2879-49C9-A297-E5AE5D6B7290}" srcOrd="7" destOrd="0" presId="urn:microsoft.com/office/officeart/2005/8/layout/cycle8"/>
    <dgm:cxn modelId="{2C92B3FC-2505-4B4A-A8CE-35EDBA8B68FA}" type="presParOf" srcId="{B7FD70C0-B3DC-48C6-9ACD-70028A833169}" destId="{AF249D24-88FA-47E3-83F1-C3FEA6C319C5}" srcOrd="8" destOrd="0" presId="urn:microsoft.com/office/officeart/2005/8/layout/cycle8"/>
    <dgm:cxn modelId="{2A38F305-B345-49A1-A36E-4E543A5D012D}" type="presParOf" srcId="{B7FD70C0-B3DC-48C6-9ACD-70028A833169}" destId="{6143937B-EBFD-44DB-99F1-41BEF1C17306}" srcOrd="9" destOrd="0" presId="urn:microsoft.com/office/officeart/2005/8/layout/cycle8"/>
    <dgm:cxn modelId="{51B6E4BF-8577-444D-8CA9-DE47A29E7A8E}" type="presParOf" srcId="{B7FD70C0-B3DC-48C6-9ACD-70028A833169}" destId="{E396978A-216D-4A4E-A30A-E85F79F7D1E5}" srcOrd="10" destOrd="0" presId="urn:microsoft.com/office/officeart/2005/8/layout/cycle8"/>
    <dgm:cxn modelId="{011FB3DE-2710-43B3-A497-B4D62582599A}" type="presParOf" srcId="{B7FD70C0-B3DC-48C6-9ACD-70028A833169}" destId="{A2F38D69-2509-4441-A606-C4C6B2A6CCE2}" srcOrd="11" destOrd="0" presId="urn:microsoft.com/office/officeart/2005/8/layout/cycle8"/>
    <dgm:cxn modelId="{BFBE4A0D-D62F-4183-93A7-182D3CD7FDCF}" type="presParOf" srcId="{B7FD70C0-B3DC-48C6-9ACD-70028A833169}" destId="{BE6061B5-3DA6-4022-9FE9-277782C85B3E}" srcOrd="12" destOrd="0" presId="urn:microsoft.com/office/officeart/2005/8/layout/cycle8"/>
    <dgm:cxn modelId="{E7CA8B13-237D-44FA-8D11-BF0AF86A3870}" type="presParOf" srcId="{B7FD70C0-B3DC-48C6-9ACD-70028A833169}" destId="{75F7066F-50E8-43E5-AF4F-25A990C39A64}" srcOrd="13" destOrd="0" presId="urn:microsoft.com/office/officeart/2005/8/layout/cycle8"/>
    <dgm:cxn modelId="{ADC699B0-0856-4FA4-B2C5-520F6A6C549C}" type="presParOf" srcId="{B7FD70C0-B3DC-48C6-9ACD-70028A833169}" destId="{CF07ECAE-A24E-4036-A9FB-19F562B1191E}" srcOrd="14" destOrd="0" presId="urn:microsoft.com/office/officeart/2005/8/layout/cycle8"/>
    <dgm:cxn modelId="{D576D1B1-BD7E-40D0-88F2-ABA98E3FF17B}" type="presParOf" srcId="{B7FD70C0-B3DC-48C6-9ACD-70028A833169}" destId="{36EE5151-E7A1-46CF-8F74-C466693AB80F}" srcOrd="15" destOrd="0" presId="urn:microsoft.com/office/officeart/2005/8/layout/cycle8"/>
    <dgm:cxn modelId="{B17D7E3A-25EF-4B39-A159-37B44905F447}" type="presParOf" srcId="{B7FD70C0-B3DC-48C6-9ACD-70028A833169}" destId="{EC379E9B-0322-414C-B63E-193B93C2B5D0}" srcOrd="16" destOrd="0" presId="urn:microsoft.com/office/officeart/2005/8/layout/cycle8"/>
    <dgm:cxn modelId="{2C8F4C8D-593C-40DA-91A9-2683D137FE02}" type="presParOf" srcId="{B7FD70C0-B3DC-48C6-9ACD-70028A833169}" destId="{19FD3DFD-156E-4E3A-BFCC-1CCDC8494837}" srcOrd="17" destOrd="0" presId="urn:microsoft.com/office/officeart/2005/8/layout/cycle8"/>
    <dgm:cxn modelId="{6EC02521-9F1C-4AF7-8C18-6C2D0C1B3EF5}" type="presParOf" srcId="{B7FD70C0-B3DC-48C6-9ACD-70028A833169}" destId="{247F4EC6-189E-4BEC-84F3-6288DBB3F397}" srcOrd="18" destOrd="0" presId="urn:microsoft.com/office/officeart/2005/8/layout/cycle8"/>
    <dgm:cxn modelId="{2AC78E52-B3D7-4265-9434-4D2F8D6E5A69}" type="presParOf" srcId="{B7FD70C0-B3DC-48C6-9ACD-70028A833169}" destId="{506C4F07-C2B3-4FF8-BC51-E9CFA8F2227A}" srcOrd="19" destOrd="0" presId="urn:microsoft.com/office/officeart/2005/8/layout/cycle8"/>
    <dgm:cxn modelId="{0E9BE0CC-B909-4D42-8886-647660A9DAFB}" type="presParOf" srcId="{B7FD70C0-B3DC-48C6-9ACD-70028A833169}" destId="{9801CD1B-AB84-45F3-A11E-170616154908}" srcOrd="20" destOrd="0" presId="urn:microsoft.com/office/officeart/2005/8/layout/cycle8"/>
    <dgm:cxn modelId="{5E44BE88-14BB-447C-80E4-89B4D894F8A2}" type="presParOf" srcId="{B7FD70C0-B3DC-48C6-9ACD-70028A833169}" destId="{D9CB17FF-BA49-4632-8A53-D4B00C09E884}" srcOrd="21" destOrd="0" presId="urn:microsoft.com/office/officeart/2005/8/layout/cycle8"/>
    <dgm:cxn modelId="{09EEE42A-F52C-4213-8C13-DFE78C49450E}" type="presParOf" srcId="{B7FD70C0-B3DC-48C6-9ACD-70028A833169}" destId="{C68C2DF9-8236-408E-9D1B-B01E6678DEA2}" srcOrd="22" destOrd="0" presId="urn:microsoft.com/office/officeart/2005/8/layout/cycle8"/>
    <dgm:cxn modelId="{4D6361AD-E2B6-48B4-A29C-C0D74AB6D238}" type="presParOf" srcId="{B7FD70C0-B3DC-48C6-9ACD-70028A833169}" destId="{01423748-CC35-4FD6-B6D7-C1BFA3A3FB59}" srcOrd="23" destOrd="0" presId="urn:microsoft.com/office/officeart/2005/8/layout/cycle8"/>
    <dgm:cxn modelId="{6A2A5BA8-650B-4FE2-B40A-BE25E5108310}" type="presParOf" srcId="{B7FD70C0-B3DC-48C6-9ACD-70028A833169}" destId="{9E4191B5-EA90-4D9A-8CF9-A7E516BB9E18}"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636590-A9E5-44DD-80F0-716EB8899F69}" type="doc">
      <dgm:prSet loTypeId="urn:microsoft.com/office/officeart/2005/8/layout/chevron1" loCatId="process" qsTypeId="urn:microsoft.com/office/officeart/2005/8/quickstyle/simple1" qsCatId="simple" csTypeId="urn:microsoft.com/office/officeart/2005/8/colors/accent1_2" csCatId="accent1" phldr="1"/>
      <dgm:spPr/>
    </dgm:pt>
    <dgm:pt modelId="{6B33F181-7F2F-41C1-9022-CE6626D2CA21}">
      <dgm:prSet phldrT="[Text]"/>
      <dgm:spPr>
        <a:solidFill>
          <a:srgbClr val="C0504D"/>
        </a:solidFill>
      </dgm:spPr>
      <dgm:t>
        <a:bodyPr/>
        <a:lstStyle/>
        <a:p>
          <a:r>
            <a:rPr lang="fr-CA" dirty="0" smtClean="0"/>
            <a:t>Consultation – Phase 1</a:t>
          </a:r>
          <a:endParaRPr lang="en-CA" dirty="0"/>
        </a:p>
      </dgm:t>
    </dgm:pt>
    <dgm:pt modelId="{A9E36C27-10AF-4D01-B0EA-D81D83ED6B2C}" type="parTrans" cxnId="{7D43CF61-4D9A-4EB9-83B6-54C1B120147A}">
      <dgm:prSet/>
      <dgm:spPr/>
      <dgm:t>
        <a:bodyPr/>
        <a:lstStyle/>
        <a:p>
          <a:endParaRPr lang="en-CA"/>
        </a:p>
      </dgm:t>
    </dgm:pt>
    <dgm:pt modelId="{60841FEE-2E09-4A9D-8667-38BF8A7D5A23}" type="sibTrans" cxnId="{7D43CF61-4D9A-4EB9-83B6-54C1B120147A}">
      <dgm:prSet/>
      <dgm:spPr/>
      <dgm:t>
        <a:bodyPr/>
        <a:lstStyle/>
        <a:p>
          <a:endParaRPr lang="en-CA"/>
        </a:p>
      </dgm:t>
    </dgm:pt>
    <dgm:pt modelId="{70A90F4D-31BF-4E61-874F-EB6ADD8E9723}">
      <dgm:prSet phldrT="[Text]"/>
      <dgm:spPr>
        <a:solidFill>
          <a:srgbClr val="D7D7D7"/>
        </a:solidFill>
      </dgm:spPr>
      <dgm:t>
        <a:bodyPr/>
        <a:lstStyle/>
        <a:p>
          <a:r>
            <a:rPr lang="fr-CA" dirty="0" err="1" smtClean="0"/>
            <a:t>Revision</a:t>
          </a:r>
          <a:endParaRPr lang="en-CA" dirty="0"/>
        </a:p>
      </dgm:t>
    </dgm:pt>
    <dgm:pt modelId="{B995BCF7-A219-42EA-B6E2-5BE972A2ED3E}" type="parTrans" cxnId="{24BE8C81-2CDB-4654-8160-31485033D7D7}">
      <dgm:prSet/>
      <dgm:spPr/>
      <dgm:t>
        <a:bodyPr/>
        <a:lstStyle/>
        <a:p>
          <a:endParaRPr lang="en-CA"/>
        </a:p>
      </dgm:t>
    </dgm:pt>
    <dgm:pt modelId="{F9961BC5-A761-4A0C-8BC0-2BD8EBBC0902}" type="sibTrans" cxnId="{24BE8C81-2CDB-4654-8160-31485033D7D7}">
      <dgm:prSet/>
      <dgm:spPr/>
      <dgm:t>
        <a:bodyPr/>
        <a:lstStyle/>
        <a:p>
          <a:endParaRPr lang="en-CA"/>
        </a:p>
      </dgm:t>
    </dgm:pt>
    <dgm:pt modelId="{AC6294D8-4BBC-4165-B820-12001BAA70C3}">
      <dgm:prSet phldrT="[Text]"/>
      <dgm:spPr>
        <a:solidFill>
          <a:srgbClr val="D9D9D9"/>
        </a:solidFill>
      </dgm:spPr>
      <dgm:t>
        <a:bodyPr/>
        <a:lstStyle/>
        <a:p>
          <a:r>
            <a:rPr lang="fr-CA" dirty="0" smtClean="0"/>
            <a:t>CGII - Final</a:t>
          </a:r>
          <a:endParaRPr lang="en-CA" dirty="0"/>
        </a:p>
      </dgm:t>
    </dgm:pt>
    <dgm:pt modelId="{AFF5EA8D-904C-4963-8463-A4F234AF20FF}" type="parTrans" cxnId="{B42973B8-6277-41EB-9FDF-5AE3FEBDEF20}">
      <dgm:prSet/>
      <dgm:spPr/>
      <dgm:t>
        <a:bodyPr/>
        <a:lstStyle/>
        <a:p>
          <a:endParaRPr lang="en-CA"/>
        </a:p>
      </dgm:t>
    </dgm:pt>
    <dgm:pt modelId="{A33DDEAE-D39F-41D5-A64B-71B236D9DFBD}" type="sibTrans" cxnId="{B42973B8-6277-41EB-9FDF-5AE3FEBDEF20}">
      <dgm:prSet/>
      <dgm:spPr/>
      <dgm:t>
        <a:bodyPr/>
        <a:lstStyle/>
        <a:p>
          <a:endParaRPr lang="en-CA"/>
        </a:p>
      </dgm:t>
    </dgm:pt>
    <dgm:pt modelId="{5F01A633-9D1C-45A6-B52A-29A197256835}">
      <dgm:prSet/>
      <dgm:spPr>
        <a:solidFill>
          <a:srgbClr val="953735"/>
        </a:solidFill>
      </dgm:spPr>
      <dgm:t>
        <a:bodyPr/>
        <a:lstStyle/>
        <a:p>
          <a:r>
            <a:rPr lang="fr-CA" dirty="0" smtClean="0"/>
            <a:t>Consultation – Phase 2</a:t>
          </a:r>
          <a:endParaRPr lang="en-CA" dirty="0"/>
        </a:p>
      </dgm:t>
    </dgm:pt>
    <dgm:pt modelId="{B62FFCA3-1CE1-49F5-9F1B-FAEDECF3E277}" type="parTrans" cxnId="{D9A2831A-9114-49EB-AF37-7EA709684AED}">
      <dgm:prSet/>
      <dgm:spPr/>
      <dgm:t>
        <a:bodyPr/>
        <a:lstStyle/>
        <a:p>
          <a:endParaRPr lang="en-CA"/>
        </a:p>
      </dgm:t>
    </dgm:pt>
    <dgm:pt modelId="{64B85891-9A25-420A-90CF-BC632F31819F}" type="sibTrans" cxnId="{D9A2831A-9114-49EB-AF37-7EA709684AED}">
      <dgm:prSet/>
      <dgm:spPr/>
      <dgm:t>
        <a:bodyPr/>
        <a:lstStyle/>
        <a:p>
          <a:endParaRPr lang="en-CA"/>
        </a:p>
      </dgm:t>
    </dgm:pt>
    <dgm:pt modelId="{71073433-9ECB-4715-A827-C9CA84B7D373}">
      <dgm:prSet/>
      <dgm:spPr>
        <a:solidFill>
          <a:srgbClr val="D9D9D9"/>
        </a:solidFill>
      </dgm:spPr>
      <dgm:t>
        <a:bodyPr/>
        <a:lstStyle/>
        <a:p>
          <a:r>
            <a:rPr lang="fr-CA" dirty="0" smtClean="0"/>
            <a:t>CGI - Consultation</a:t>
          </a:r>
          <a:endParaRPr lang="en-CA" dirty="0"/>
        </a:p>
      </dgm:t>
    </dgm:pt>
    <dgm:pt modelId="{55AD014D-F826-4E84-B989-2CB2CA34E1A3}" type="parTrans" cxnId="{8553CF2D-41E6-4480-B987-D6AD5FF4FA24}">
      <dgm:prSet/>
      <dgm:spPr/>
      <dgm:t>
        <a:bodyPr/>
        <a:lstStyle/>
        <a:p>
          <a:endParaRPr lang="en-CA"/>
        </a:p>
      </dgm:t>
    </dgm:pt>
    <dgm:pt modelId="{73B8A8BF-178D-4E9B-ADBE-879D62D23DE6}" type="sibTrans" cxnId="{8553CF2D-41E6-4480-B987-D6AD5FF4FA24}">
      <dgm:prSet/>
      <dgm:spPr/>
      <dgm:t>
        <a:bodyPr/>
        <a:lstStyle/>
        <a:p>
          <a:endParaRPr lang="en-CA"/>
        </a:p>
      </dgm:t>
    </dgm:pt>
    <dgm:pt modelId="{C3F15B7A-E18B-4D0E-9FFA-B3E6DEAF6ECA}">
      <dgm:prSet/>
      <dgm:spPr>
        <a:solidFill>
          <a:srgbClr val="D7D7D7"/>
        </a:solidFill>
      </dgm:spPr>
      <dgm:t>
        <a:bodyPr/>
        <a:lstStyle/>
        <a:p>
          <a:r>
            <a:rPr lang="fr-CA" dirty="0" err="1" smtClean="0"/>
            <a:t>Development</a:t>
          </a:r>
          <a:endParaRPr lang="en-CA" dirty="0"/>
        </a:p>
      </dgm:t>
    </dgm:pt>
    <dgm:pt modelId="{FDB1BE75-5D8C-4F25-8B9D-4628BD9764E6}" type="parTrans" cxnId="{5C329723-7A40-410D-92DF-CE281EBC3AE6}">
      <dgm:prSet/>
      <dgm:spPr/>
      <dgm:t>
        <a:bodyPr/>
        <a:lstStyle/>
        <a:p>
          <a:endParaRPr lang="en-CA"/>
        </a:p>
      </dgm:t>
    </dgm:pt>
    <dgm:pt modelId="{4D349EB8-D2BD-4AB4-9C10-F348C8384E35}" type="sibTrans" cxnId="{5C329723-7A40-410D-92DF-CE281EBC3AE6}">
      <dgm:prSet/>
      <dgm:spPr/>
      <dgm:t>
        <a:bodyPr/>
        <a:lstStyle/>
        <a:p>
          <a:endParaRPr lang="en-CA"/>
        </a:p>
      </dgm:t>
    </dgm:pt>
    <dgm:pt modelId="{7C4A454D-8F72-409E-9116-D6EA6883ECF0}" type="pres">
      <dgm:prSet presAssocID="{27636590-A9E5-44DD-80F0-716EB8899F69}" presName="Name0" presStyleCnt="0">
        <dgm:presLayoutVars>
          <dgm:dir/>
          <dgm:animLvl val="lvl"/>
          <dgm:resizeHandles val="exact"/>
        </dgm:presLayoutVars>
      </dgm:prSet>
      <dgm:spPr/>
    </dgm:pt>
    <dgm:pt modelId="{7C2E6EC9-432A-42ED-AA57-F1E55C4705B0}" type="pres">
      <dgm:prSet presAssocID="{6B33F181-7F2F-41C1-9022-CE6626D2CA21}" presName="parTxOnly" presStyleLbl="node1" presStyleIdx="0" presStyleCnt="6">
        <dgm:presLayoutVars>
          <dgm:chMax val="0"/>
          <dgm:chPref val="0"/>
          <dgm:bulletEnabled val="1"/>
        </dgm:presLayoutVars>
      </dgm:prSet>
      <dgm:spPr/>
      <dgm:t>
        <a:bodyPr/>
        <a:lstStyle/>
        <a:p>
          <a:endParaRPr lang="en-CA"/>
        </a:p>
      </dgm:t>
    </dgm:pt>
    <dgm:pt modelId="{2EF58ECA-9F3B-4B38-A1F6-7DBA69B135E4}" type="pres">
      <dgm:prSet presAssocID="{60841FEE-2E09-4A9D-8667-38BF8A7D5A23}" presName="parTxOnlySpace" presStyleCnt="0"/>
      <dgm:spPr/>
    </dgm:pt>
    <dgm:pt modelId="{50B4F3F2-D88D-4AA9-8D14-6C26E52A2A5B}" type="pres">
      <dgm:prSet presAssocID="{5F01A633-9D1C-45A6-B52A-29A197256835}" presName="parTxOnly" presStyleLbl="node1" presStyleIdx="1" presStyleCnt="6">
        <dgm:presLayoutVars>
          <dgm:chMax val="0"/>
          <dgm:chPref val="0"/>
          <dgm:bulletEnabled val="1"/>
        </dgm:presLayoutVars>
      </dgm:prSet>
      <dgm:spPr/>
      <dgm:t>
        <a:bodyPr/>
        <a:lstStyle/>
        <a:p>
          <a:endParaRPr lang="en-CA"/>
        </a:p>
      </dgm:t>
    </dgm:pt>
    <dgm:pt modelId="{BD6005C7-4967-4987-B532-8C3F29AB077D}" type="pres">
      <dgm:prSet presAssocID="{64B85891-9A25-420A-90CF-BC632F31819F}" presName="parTxOnlySpace" presStyleCnt="0"/>
      <dgm:spPr/>
    </dgm:pt>
    <dgm:pt modelId="{4AEE9FBE-6526-4718-9712-301226208077}" type="pres">
      <dgm:prSet presAssocID="{C3F15B7A-E18B-4D0E-9FFA-B3E6DEAF6ECA}" presName="parTxOnly" presStyleLbl="node1" presStyleIdx="2" presStyleCnt="6">
        <dgm:presLayoutVars>
          <dgm:chMax val="0"/>
          <dgm:chPref val="0"/>
          <dgm:bulletEnabled val="1"/>
        </dgm:presLayoutVars>
      </dgm:prSet>
      <dgm:spPr/>
      <dgm:t>
        <a:bodyPr/>
        <a:lstStyle/>
        <a:p>
          <a:endParaRPr lang="en-CA"/>
        </a:p>
      </dgm:t>
    </dgm:pt>
    <dgm:pt modelId="{50F7462E-2D68-43FD-864D-4BC77E08BA4B}" type="pres">
      <dgm:prSet presAssocID="{4D349EB8-D2BD-4AB4-9C10-F348C8384E35}" presName="parTxOnlySpace" presStyleCnt="0"/>
      <dgm:spPr/>
    </dgm:pt>
    <dgm:pt modelId="{3B9AAA2E-0073-4199-B81C-46152053C854}" type="pres">
      <dgm:prSet presAssocID="{71073433-9ECB-4715-A827-C9CA84B7D373}" presName="parTxOnly" presStyleLbl="node1" presStyleIdx="3" presStyleCnt="6">
        <dgm:presLayoutVars>
          <dgm:chMax val="0"/>
          <dgm:chPref val="0"/>
          <dgm:bulletEnabled val="1"/>
        </dgm:presLayoutVars>
      </dgm:prSet>
      <dgm:spPr/>
      <dgm:t>
        <a:bodyPr/>
        <a:lstStyle/>
        <a:p>
          <a:endParaRPr lang="en-CA"/>
        </a:p>
      </dgm:t>
    </dgm:pt>
    <dgm:pt modelId="{F1E27A9E-3907-46B2-8436-B00E7A774785}" type="pres">
      <dgm:prSet presAssocID="{73B8A8BF-178D-4E9B-ADBE-879D62D23DE6}" presName="parTxOnlySpace" presStyleCnt="0"/>
      <dgm:spPr/>
    </dgm:pt>
    <dgm:pt modelId="{91B21C03-A7C8-409D-8D90-E1417F367724}" type="pres">
      <dgm:prSet presAssocID="{70A90F4D-31BF-4E61-874F-EB6ADD8E9723}" presName="parTxOnly" presStyleLbl="node1" presStyleIdx="4" presStyleCnt="6">
        <dgm:presLayoutVars>
          <dgm:chMax val="0"/>
          <dgm:chPref val="0"/>
          <dgm:bulletEnabled val="1"/>
        </dgm:presLayoutVars>
      </dgm:prSet>
      <dgm:spPr/>
      <dgm:t>
        <a:bodyPr/>
        <a:lstStyle/>
        <a:p>
          <a:endParaRPr lang="en-CA"/>
        </a:p>
      </dgm:t>
    </dgm:pt>
    <dgm:pt modelId="{9E768DB7-FE17-4331-80F7-520F3CBD5B0D}" type="pres">
      <dgm:prSet presAssocID="{F9961BC5-A761-4A0C-8BC0-2BD8EBBC0902}" presName="parTxOnlySpace" presStyleCnt="0"/>
      <dgm:spPr/>
    </dgm:pt>
    <dgm:pt modelId="{27715A2A-B1C2-4BE1-A47F-50F18301AD09}" type="pres">
      <dgm:prSet presAssocID="{AC6294D8-4BBC-4165-B820-12001BAA70C3}" presName="parTxOnly" presStyleLbl="node1" presStyleIdx="5" presStyleCnt="6">
        <dgm:presLayoutVars>
          <dgm:chMax val="0"/>
          <dgm:chPref val="0"/>
          <dgm:bulletEnabled val="1"/>
        </dgm:presLayoutVars>
      </dgm:prSet>
      <dgm:spPr/>
      <dgm:t>
        <a:bodyPr/>
        <a:lstStyle/>
        <a:p>
          <a:endParaRPr lang="en-CA"/>
        </a:p>
      </dgm:t>
    </dgm:pt>
  </dgm:ptLst>
  <dgm:cxnLst>
    <dgm:cxn modelId="{513A5271-9015-4845-8565-2E3E01F7C5E8}" type="presOf" srcId="{5F01A633-9D1C-45A6-B52A-29A197256835}" destId="{50B4F3F2-D88D-4AA9-8D14-6C26E52A2A5B}" srcOrd="0" destOrd="0" presId="urn:microsoft.com/office/officeart/2005/8/layout/chevron1"/>
    <dgm:cxn modelId="{D9A2831A-9114-49EB-AF37-7EA709684AED}" srcId="{27636590-A9E5-44DD-80F0-716EB8899F69}" destId="{5F01A633-9D1C-45A6-B52A-29A197256835}" srcOrd="1" destOrd="0" parTransId="{B62FFCA3-1CE1-49F5-9F1B-FAEDECF3E277}" sibTransId="{64B85891-9A25-420A-90CF-BC632F31819F}"/>
    <dgm:cxn modelId="{B42973B8-6277-41EB-9FDF-5AE3FEBDEF20}" srcId="{27636590-A9E5-44DD-80F0-716EB8899F69}" destId="{AC6294D8-4BBC-4165-B820-12001BAA70C3}" srcOrd="5" destOrd="0" parTransId="{AFF5EA8D-904C-4963-8463-A4F234AF20FF}" sibTransId="{A33DDEAE-D39F-41D5-A64B-71B236D9DFBD}"/>
    <dgm:cxn modelId="{A8AA4931-D6A0-41CC-881F-00E48829E7BB}" type="presOf" srcId="{C3F15B7A-E18B-4D0E-9FFA-B3E6DEAF6ECA}" destId="{4AEE9FBE-6526-4718-9712-301226208077}" srcOrd="0" destOrd="0" presId="urn:microsoft.com/office/officeart/2005/8/layout/chevron1"/>
    <dgm:cxn modelId="{5C329723-7A40-410D-92DF-CE281EBC3AE6}" srcId="{27636590-A9E5-44DD-80F0-716EB8899F69}" destId="{C3F15B7A-E18B-4D0E-9FFA-B3E6DEAF6ECA}" srcOrd="2" destOrd="0" parTransId="{FDB1BE75-5D8C-4F25-8B9D-4628BD9764E6}" sibTransId="{4D349EB8-D2BD-4AB4-9C10-F348C8384E35}"/>
    <dgm:cxn modelId="{3896F6B6-C1CB-4496-81CA-A7531111FCD3}" type="presOf" srcId="{27636590-A9E5-44DD-80F0-716EB8899F69}" destId="{7C4A454D-8F72-409E-9116-D6EA6883ECF0}" srcOrd="0" destOrd="0" presId="urn:microsoft.com/office/officeart/2005/8/layout/chevron1"/>
    <dgm:cxn modelId="{C326BE7E-A544-42CC-8AF5-7CA7F5F87017}" type="presOf" srcId="{AC6294D8-4BBC-4165-B820-12001BAA70C3}" destId="{27715A2A-B1C2-4BE1-A47F-50F18301AD09}" srcOrd="0" destOrd="0" presId="urn:microsoft.com/office/officeart/2005/8/layout/chevron1"/>
    <dgm:cxn modelId="{CF1DBD80-346C-490C-B34B-DF89906E7235}" type="presOf" srcId="{70A90F4D-31BF-4E61-874F-EB6ADD8E9723}" destId="{91B21C03-A7C8-409D-8D90-E1417F367724}" srcOrd="0" destOrd="0" presId="urn:microsoft.com/office/officeart/2005/8/layout/chevron1"/>
    <dgm:cxn modelId="{8553CF2D-41E6-4480-B987-D6AD5FF4FA24}" srcId="{27636590-A9E5-44DD-80F0-716EB8899F69}" destId="{71073433-9ECB-4715-A827-C9CA84B7D373}" srcOrd="3" destOrd="0" parTransId="{55AD014D-F826-4E84-B989-2CB2CA34E1A3}" sibTransId="{73B8A8BF-178D-4E9B-ADBE-879D62D23DE6}"/>
    <dgm:cxn modelId="{24BE8C81-2CDB-4654-8160-31485033D7D7}" srcId="{27636590-A9E5-44DD-80F0-716EB8899F69}" destId="{70A90F4D-31BF-4E61-874F-EB6ADD8E9723}" srcOrd="4" destOrd="0" parTransId="{B995BCF7-A219-42EA-B6E2-5BE972A2ED3E}" sibTransId="{F9961BC5-A761-4A0C-8BC0-2BD8EBBC0902}"/>
    <dgm:cxn modelId="{F06B99E7-D2CE-4547-8D70-3F7ABFBA7AF1}" type="presOf" srcId="{6B33F181-7F2F-41C1-9022-CE6626D2CA21}" destId="{7C2E6EC9-432A-42ED-AA57-F1E55C4705B0}" srcOrd="0" destOrd="0" presId="urn:microsoft.com/office/officeart/2005/8/layout/chevron1"/>
    <dgm:cxn modelId="{7D43CF61-4D9A-4EB9-83B6-54C1B120147A}" srcId="{27636590-A9E5-44DD-80F0-716EB8899F69}" destId="{6B33F181-7F2F-41C1-9022-CE6626D2CA21}" srcOrd="0" destOrd="0" parTransId="{A9E36C27-10AF-4D01-B0EA-D81D83ED6B2C}" sibTransId="{60841FEE-2E09-4A9D-8667-38BF8A7D5A23}"/>
    <dgm:cxn modelId="{78569A90-0EE3-4DA3-B208-97E52FD4E0C8}" type="presOf" srcId="{71073433-9ECB-4715-A827-C9CA84B7D373}" destId="{3B9AAA2E-0073-4199-B81C-46152053C854}" srcOrd="0" destOrd="0" presId="urn:microsoft.com/office/officeart/2005/8/layout/chevron1"/>
    <dgm:cxn modelId="{9A679129-8659-498E-93FF-1EEAECF345B3}" type="presParOf" srcId="{7C4A454D-8F72-409E-9116-D6EA6883ECF0}" destId="{7C2E6EC9-432A-42ED-AA57-F1E55C4705B0}" srcOrd="0" destOrd="0" presId="urn:microsoft.com/office/officeart/2005/8/layout/chevron1"/>
    <dgm:cxn modelId="{BFA1E325-1183-46B7-9A3F-7F8BCBDF4DFD}" type="presParOf" srcId="{7C4A454D-8F72-409E-9116-D6EA6883ECF0}" destId="{2EF58ECA-9F3B-4B38-A1F6-7DBA69B135E4}" srcOrd="1" destOrd="0" presId="urn:microsoft.com/office/officeart/2005/8/layout/chevron1"/>
    <dgm:cxn modelId="{54E96911-B79D-4614-B0BD-136594CFE6E4}" type="presParOf" srcId="{7C4A454D-8F72-409E-9116-D6EA6883ECF0}" destId="{50B4F3F2-D88D-4AA9-8D14-6C26E52A2A5B}" srcOrd="2" destOrd="0" presId="urn:microsoft.com/office/officeart/2005/8/layout/chevron1"/>
    <dgm:cxn modelId="{6DAB5605-C4DF-407F-8CB1-46AD7C77EAC8}" type="presParOf" srcId="{7C4A454D-8F72-409E-9116-D6EA6883ECF0}" destId="{BD6005C7-4967-4987-B532-8C3F29AB077D}" srcOrd="3" destOrd="0" presId="urn:microsoft.com/office/officeart/2005/8/layout/chevron1"/>
    <dgm:cxn modelId="{999E3A71-BB8F-40F2-BF3F-8A8074C86860}" type="presParOf" srcId="{7C4A454D-8F72-409E-9116-D6EA6883ECF0}" destId="{4AEE9FBE-6526-4718-9712-301226208077}" srcOrd="4" destOrd="0" presId="urn:microsoft.com/office/officeart/2005/8/layout/chevron1"/>
    <dgm:cxn modelId="{C3F82BC4-BCF6-4AD0-A7FD-5C51EBF62D44}" type="presParOf" srcId="{7C4A454D-8F72-409E-9116-D6EA6883ECF0}" destId="{50F7462E-2D68-43FD-864D-4BC77E08BA4B}" srcOrd="5" destOrd="0" presId="urn:microsoft.com/office/officeart/2005/8/layout/chevron1"/>
    <dgm:cxn modelId="{216BAE77-02BF-4EBC-A46F-E030657597CE}" type="presParOf" srcId="{7C4A454D-8F72-409E-9116-D6EA6883ECF0}" destId="{3B9AAA2E-0073-4199-B81C-46152053C854}" srcOrd="6" destOrd="0" presId="urn:microsoft.com/office/officeart/2005/8/layout/chevron1"/>
    <dgm:cxn modelId="{3562A1D4-AF29-47CB-B033-CCB2416B3EA7}" type="presParOf" srcId="{7C4A454D-8F72-409E-9116-D6EA6883ECF0}" destId="{F1E27A9E-3907-46B2-8436-B00E7A774785}" srcOrd="7" destOrd="0" presId="urn:microsoft.com/office/officeart/2005/8/layout/chevron1"/>
    <dgm:cxn modelId="{D1D59DE5-010C-41A7-9460-1EE9C630BEA9}" type="presParOf" srcId="{7C4A454D-8F72-409E-9116-D6EA6883ECF0}" destId="{91B21C03-A7C8-409D-8D90-E1417F367724}" srcOrd="8" destOrd="0" presId="urn:microsoft.com/office/officeart/2005/8/layout/chevron1"/>
    <dgm:cxn modelId="{111D2632-AE20-49E8-AC05-8E0CF05D677D}" type="presParOf" srcId="{7C4A454D-8F72-409E-9116-D6EA6883ECF0}" destId="{9E768DB7-FE17-4331-80F7-520F3CBD5B0D}" srcOrd="9" destOrd="0" presId="urn:microsoft.com/office/officeart/2005/8/layout/chevron1"/>
    <dgm:cxn modelId="{50587AC7-7B2F-4816-9F73-867EB49B0E02}" type="presParOf" srcId="{7C4A454D-8F72-409E-9116-D6EA6883ECF0}" destId="{27715A2A-B1C2-4BE1-A47F-50F18301AD09}"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3F162-2751-4842-AD13-ED8DBA3A44CC}">
      <dsp:nvSpPr>
        <dsp:cNvPr id="0" name=""/>
        <dsp:cNvSpPr/>
      </dsp:nvSpPr>
      <dsp:spPr>
        <a:xfrm>
          <a:off x="0" y="191811"/>
          <a:ext cx="2838118" cy="78446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i="0" kern="1200" dirty="0" smtClean="0">
              <a:latin typeface="Helvetica" panose="020B0604020202020204" pitchFamily="34" charset="0"/>
              <a:cs typeface="Helvetica" panose="020B0604020202020204" pitchFamily="34" charset="0"/>
            </a:rPr>
            <a:t>TDG ACT</a:t>
          </a:r>
          <a:endParaRPr lang="en-CA" sz="2000" b="1" i="0" kern="1200" dirty="0">
            <a:latin typeface="Helvetica" panose="020B0604020202020204" pitchFamily="34" charset="0"/>
            <a:cs typeface="Helvetica" panose="020B0604020202020204" pitchFamily="34" charset="0"/>
          </a:endParaRPr>
        </a:p>
      </dsp:txBody>
      <dsp:txXfrm>
        <a:off x="22976" y="214787"/>
        <a:ext cx="2792166" cy="738517"/>
      </dsp:txXfrm>
    </dsp:sp>
    <dsp:sp modelId="{36825FE7-3EC5-4030-B56C-16771BE3026B}">
      <dsp:nvSpPr>
        <dsp:cNvPr id="0" name=""/>
        <dsp:cNvSpPr/>
      </dsp:nvSpPr>
      <dsp:spPr>
        <a:xfrm>
          <a:off x="1419059" y="976280"/>
          <a:ext cx="1494149" cy="279637"/>
        </a:xfrm>
        <a:custGeom>
          <a:avLst/>
          <a:gdLst/>
          <a:ahLst/>
          <a:cxnLst/>
          <a:rect l="0" t="0" r="0" b="0"/>
          <a:pathLst>
            <a:path>
              <a:moveTo>
                <a:pt x="0" y="0"/>
              </a:moveTo>
              <a:lnTo>
                <a:pt x="0" y="139818"/>
              </a:lnTo>
              <a:lnTo>
                <a:pt x="1494149" y="139818"/>
              </a:lnTo>
              <a:lnTo>
                <a:pt x="1494149" y="2796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6C654B-8B98-405E-BAEE-C110D6A31F02}">
      <dsp:nvSpPr>
        <dsp:cNvPr id="0" name=""/>
        <dsp:cNvSpPr/>
      </dsp:nvSpPr>
      <dsp:spPr>
        <a:xfrm>
          <a:off x="1067827" y="1255918"/>
          <a:ext cx="3690761" cy="83118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i="0" kern="1200" dirty="0" smtClean="0">
              <a:latin typeface="Helvetica" panose="020B0604020202020204" pitchFamily="34" charset="0"/>
              <a:cs typeface="Helvetica" panose="020B0604020202020204" pitchFamily="34" charset="0"/>
            </a:rPr>
            <a:t>TDG REGULATIONS</a:t>
          </a:r>
        </a:p>
        <a:p>
          <a:pPr lvl="0" algn="ctr" defTabSz="800100">
            <a:lnSpc>
              <a:spcPct val="90000"/>
            </a:lnSpc>
            <a:spcBef>
              <a:spcPct val="0"/>
            </a:spcBef>
            <a:spcAft>
              <a:spcPct val="35000"/>
            </a:spcAft>
          </a:pPr>
          <a:r>
            <a:rPr lang="en-CA" sz="1800" b="1" kern="1200" dirty="0" smtClean="0">
              <a:latin typeface="Helvetica" panose="020B0604020202020204" pitchFamily="34" charset="0"/>
              <a:cs typeface="Helvetica" panose="020B0604020202020204" pitchFamily="34" charset="0"/>
            </a:rPr>
            <a:t>Part 5 – Means of Containment</a:t>
          </a:r>
        </a:p>
      </dsp:txBody>
      <dsp:txXfrm>
        <a:off x="1092171" y="1280262"/>
        <a:ext cx="3642073" cy="782494"/>
      </dsp:txXfrm>
    </dsp:sp>
    <dsp:sp modelId="{4BC59321-3CC6-4F2A-9054-B364FC640F90}">
      <dsp:nvSpPr>
        <dsp:cNvPr id="0" name=""/>
        <dsp:cNvSpPr/>
      </dsp:nvSpPr>
      <dsp:spPr>
        <a:xfrm>
          <a:off x="2913208" y="2087101"/>
          <a:ext cx="1727320" cy="329791"/>
        </a:xfrm>
        <a:custGeom>
          <a:avLst/>
          <a:gdLst/>
          <a:ahLst/>
          <a:cxnLst/>
          <a:rect l="0" t="0" r="0" b="0"/>
          <a:pathLst>
            <a:path>
              <a:moveTo>
                <a:pt x="0" y="0"/>
              </a:moveTo>
              <a:lnTo>
                <a:pt x="0" y="164895"/>
              </a:lnTo>
              <a:lnTo>
                <a:pt x="1727320" y="164895"/>
              </a:lnTo>
              <a:lnTo>
                <a:pt x="1727320" y="32979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8434A-7881-4868-9EA0-B307B3BE7084}">
      <dsp:nvSpPr>
        <dsp:cNvPr id="0" name=""/>
        <dsp:cNvSpPr/>
      </dsp:nvSpPr>
      <dsp:spPr>
        <a:xfrm>
          <a:off x="2170514" y="2416892"/>
          <a:ext cx="4940030" cy="782320"/>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latin typeface="Helvetica" panose="020B0604020202020204" pitchFamily="34" charset="0"/>
              <a:cs typeface="Helvetica" panose="020B0604020202020204" pitchFamily="34" charset="0"/>
            </a:rPr>
            <a:t>Safety Standards</a:t>
          </a:r>
        </a:p>
        <a:p>
          <a:pPr lvl="0" algn="ctr" defTabSz="889000">
            <a:lnSpc>
              <a:spcPct val="90000"/>
            </a:lnSpc>
            <a:spcBef>
              <a:spcPct val="0"/>
            </a:spcBef>
            <a:spcAft>
              <a:spcPct val="35000"/>
            </a:spcAft>
          </a:pPr>
          <a:r>
            <a:rPr lang="en-CA" sz="2000" b="1" kern="1200" dirty="0" smtClean="0">
              <a:latin typeface="Helvetica" panose="020B0604020202020204" pitchFamily="34" charset="0"/>
              <a:cs typeface="Helvetica" panose="020B0604020202020204" pitchFamily="34" charset="0"/>
            </a:rPr>
            <a:t>CSA, CGSB, TP…etc.</a:t>
          </a:r>
        </a:p>
      </dsp:txBody>
      <dsp:txXfrm>
        <a:off x="2193427" y="2439805"/>
        <a:ext cx="4894204" cy="736494"/>
      </dsp:txXfrm>
    </dsp:sp>
    <dsp:sp modelId="{DB6FAA82-509C-46CF-A65C-0E352A887825}">
      <dsp:nvSpPr>
        <dsp:cNvPr id="0" name=""/>
        <dsp:cNvSpPr/>
      </dsp:nvSpPr>
      <dsp:spPr>
        <a:xfrm>
          <a:off x="4640529" y="3199212"/>
          <a:ext cx="1568049" cy="248232"/>
        </a:xfrm>
        <a:custGeom>
          <a:avLst/>
          <a:gdLst/>
          <a:ahLst/>
          <a:cxnLst/>
          <a:rect l="0" t="0" r="0" b="0"/>
          <a:pathLst>
            <a:path>
              <a:moveTo>
                <a:pt x="0" y="0"/>
              </a:moveTo>
              <a:lnTo>
                <a:pt x="0" y="124116"/>
              </a:lnTo>
              <a:lnTo>
                <a:pt x="1568049" y="124116"/>
              </a:lnTo>
              <a:lnTo>
                <a:pt x="1568049" y="2482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2D8411-285F-403C-AC19-71CA7D260F9B}">
      <dsp:nvSpPr>
        <dsp:cNvPr id="0" name=""/>
        <dsp:cNvSpPr/>
      </dsp:nvSpPr>
      <dsp:spPr>
        <a:xfrm>
          <a:off x="4530461" y="3447445"/>
          <a:ext cx="3356234" cy="80702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latin typeface="Helvetica" panose="020B0604020202020204" pitchFamily="34" charset="0"/>
              <a:cs typeface="Helvetica" panose="020B0604020202020204" pitchFamily="34" charset="0"/>
            </a:rPr>
            <a:t>Publications</a:t>
          </a:r>
        </a:p>
        <a:p>
          <a:pPr lvl="0" algn="ctr" defTabSz="889000">
            <a:lnSpc>
              <a:spcPct val="90000"/>
            </a:lnSpc>
            <a:spcBef>
              <a:spcPct val="0"/>
            </a:spcBef>
            <a:spcAft>
              <a:spcPct val="35000"/>
            </a:spcAft>
          </a:pPr>
          <a:r>
            <a:rPr lang="en-CA" sz="2000" b="1" kern="1200" dirty="0" smtClean="0">
              <a:latin typeface="Helvetica" panose="020B0604020202020204" pitchFamily="34" charset="0"/>
              <a:cs typeface="Helvetica" panose="020B0604020202020204" pitchFamily="34" charset="0"/>
            </a:rPr>
            <a:t>ISO, ASME…etc.</a:t>
          </a:r>
          <a:endParaRPr lang="en-CA" sz="2000" b="1" kern="1200" dirty="0">
            <a:latin typeface="Helvetica" panose="020B0604020202020204" pitchFamily="34" charset="0"/>
            <a:cs typeface="Helvetica" panose="020B0604020202020204" pitchFamily="34" charset="0"/>
          </a:endParaRPr>
        </a:p>
      </dsp:txBody>
      <dsp:txXfrm>
        <a:off x="4554098" y="3471082"/>
        <a:ext cx="3308960" cy="759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934DC-A95F-467B-9794-1647E4F5869D}">
      <dsp:nvSpPr>
        <dsp:cNvPr id="0" name=""/>
        <dsp:cNvSpPr/>
      </dsp:nvSpPr>
      <dsp:spPr>
        <a:xfrm>
          <a:off x="2167133" y="269347"/>
          <a:ext cx="3655123" cy="3655123"/>
        </a:xfrm>
        <a:prstGeom prst="pie">
          <a:avLst>
            <a:gd name="adj1" fmla="val 16200000"/>
            <a:gd name="adj2" fmla="val 2052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lvl="0" algn="ctr" defTabSz="533400">
            <a:lnSpc>
              <a:spcPct val="90000"/>
            </a:lnSpc>
            <a:spcBef>
              <a:spcPct val="0"/>
            </a:spcBef>
            <a:spcAft>
              <a:spcPct val="35000"/>
            </a:spcAft>
          </a:pPr>
          <a:r>
            <a:rPr lang="en-US" sz="1200" b="1" kern="1200" dirty="0"/>
            <a:t>STEP 1</a:t>
          </a:r>
        </a:p>
        <a:p>
          <a:pPr lvl="0" algn="ctr" defTabSz="533400">
            <a:lnSpc>
              <a:spcPct val="90000"/>
            </a:lnSpc>
            <a:spcBef>
              <a:spcPct val="0"/>
            </a:spcBef>
            <a:spcAft>
              <a:spcPct val="35000"/>
            </a:spcAft>
          </a:pPr>
          <a:r>
            <a:rPr lang="en-US" sz="1200" kern="1200" dirty="0"/>
            <a:t>Public </a:t>
          </a:r>
          <a:r>
            <a:rPr lang="en-US" sz="1200" kern="1200" dirty="0" smtClean="0"/>
            <a:t>Notice of Standard Development</a:t>
          </a:r>
          <a:endParaRPr lang="en-US" sz="1200" kern="1200" dirty="0"/>
        </a:p>
        <a:p>
          <a:pPr marL="57150" lvl="1" indent="-57150" algn="l" defTabSz="266700">
            <a:lnSpc>
              <a:spcPct val="90000"/>
            </a:lnSpc>
            <a:spcBef>
              <a:spcPct val="0"/>
            </a:spcBef>
            <a:spcAft>
              <a:spcPct val="15000"/>
            </a:spcAft>
            <a:buChar char="••"/>
          </a:pPr>
          <a:endParaRPr lang="en-US" sz="600" kern="1200"/>
        </a:p>
      </dsp:txBody>
      <dsp:txXfrm>
        <a:off x="4073890" y="883756"/>
        <a:ext cx="1174861" cy="783240"/>
      </dsp:txXfrm>
    </dsp:sp>
    <dsp:sp modelId="{CB7AA839-284A-40F2-8064-267C741876AE}">
      <dsp:nvSpPr>
        <dsp:cNvPr id="0" name=""/>
        <dsp:cNvSpPr/>
      </dsp:nvSpPr>
      <dsp:spPr>
        <a:xfrm>
          <a:off x="2198463" y="366817"/>
          <a:ext cx="3655123" cy="3655123"/>
        </a:xfrm>
        <a:prstGeom prst="pie">
          <a:avLst>
            <a:gd name="adj1" fmla="val 20520000"/>
            <a:gd name="adj2" fmla="val 324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STEP 2</a:t>
          </a:r>
        </a:p>
        <a:p>
          <a:pPr lvl="0" algn="ctr" defTabSz="533400">
            <a:lnSpc>
              <a:spcPct val="90000"/>
            </a:lnSpc>
            <a:spcBef>
              <a:spcPct val="0"/>
            </a:spcBef>
            <a:spcAft>
              <a:spcPct val="35000"/>
            </a:spcAft>
          </a:pPr>
          <a:r>
            <a:rPr lang="en-US" sz="1200" kern="1200" dirty="0" smtClean="0"/>
            <a:t>Drafting of Dockets / Standard</a:t>
          </a:r>
          <a:endParaRPr lang="en-US" sz="1200" kern="1200" dirty="0"/>
        </a:p>
      </dsp:txBody>
      <dsp:txXfrm>
        <a:off x="4552537" y="2036861"/>
        <a:ext cx="1087834" cy="870267"/>
      </dsp:txXfrm>
    </dsp:sp>
    <dsp:sp modelId="{AF249D24-88FA-47E3-83F1-C3FEA6C319C5}">
      <dsp:nvSpPr>
        <dsp:cNvPr id="0" name=""/>
        <dsp:cNvSpPr/>
      </dsp:nvSpPr>
      <dsp:spPr>
        <a:xfrm>
          <a:off x="2115788" y="426866"/>
          <a:ext cx="3655123" cy="3655123"/>
        </a:xfrm>
        <a:prstGeom prst="pie">
          <a:avLst>
            <a:gd name="adj1" fmla="val 3240000"/>
            <a:gd name="adj2" fmla="val 756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STEP 3</a:t>
          </a:r>
        </a:p>
        <a:p>
          <a:pPr lvl="0" algn="ctr" defTabSz="533400">
            <a:lnSpc>
              <a:spcPct val="90000"/>
            </a:lnSpc>
            <a:spcBef>
              <a:spcPct val="0"/>
            </a:spcBef>
            <a:spcAft>
              <a:spcPct val="35000"/>
            </a:spcAft>
          </a:pPr>
          <a:r>
            <a:rPr lang="en-US" sz="1200" kern="1200" dirty="0"/>
            <a:t>Standard Development </a:t>
          </a:r>
        </a:p>
        <a:p>
          <a:pPr lvl="0" algn="ctr" defTabSz="533400">
            <a:lnSpc>
              <a:spcPct val="90000"/>
            </a:lnSpc>
            <a:spcBef>
              <a:spcPct val="0"/>
            </a:spcBef>
            <a:spcAft>
              <a:spcPct val="35000"/>
            </a:spcAft>
          </a:pPr>
          <a:r>
            <a:rPr lang="en-US" sz="1200" kern="1200" dirty="0"/>
            <a:t>(CGSB, CSA, TP)</a:t>
          </a:r>
        </a:p>
      </dsp:txBody>
      <dsp:txXfrm>
        <a:off x="3421189" y="2994155"/>
        <a:ext cx="1044321" cy="957294"/>
      </dsp:txXfrm>
    </dsp:sp>
    <dsp:sp modelId="{BE6061B5-3DA6-4022-9FE9-277782C85B3E}">
      <dsp:nvSpPr>
        <dsp:cNvPr id="0" name=""/>
        <dsp:cNvSpPr/>
      </dsp:nvSpPr>
      <dsp:spPr>
        <a:xfrm>
          <a:off x="2033112" y="366817"/>
          <a:ext cx="3655123" cy="3655123"/>
        </a:xfrm>
        <a:prstGeom prst="pie">
          <a:avLst>
            <a:gd name="adj1" fmla="val 7560000"/>
            <a:gd name="adj2" fmla="val 1188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STEP 4</a:t>
          </a:r>
        </a:p>
        <a:p>
          <a:pPr lvl="0" algn="ctr" defTabSz="533400">
            <a:lnSpc>
              <a:spcPct val="90000"/>
            </a:lnSpc>
            <a:spcBef>
              <a:spcPct val="0"/>
            </a:spcBef>
            <a:spcAft>
              <a:spcPct val="35000"/>
            </a:spcAft>
          </a:pPr>
          <a:r>
            <a:rPr lang="en-US" sz="1200" kern="1200" dirty="0" smtClean="0"/>
            <a:t>Public </a:t>
          </a:r>
          <a:r>
            <a:rPr lang="en-US" sz="1200" kern="1200" dirty="0"/>
            <a:t>Consultation</a:t>
          </a:r>
        </a:p>
      </dsp:txBody>
      <dsp:txXfrm>
        <a:off x="2246328" y="2036861"/>
        <a:ext cx="1087834" cy="870267"/>
      </dsp:txXfrm>
    </dsp:sp>
    <dsp:sp modelId="{EC379E9B-0322-414C-B63E-193B93C2B5D0}">
      <dsp:nvSpPr>
        <dsp:cNvPr id="0" name=""/>
        <dsp:cNvSpPr/>
      </dsp:nvSpPr>
      <dsp:spPr>
        <a:xfrm>
          <a:off x="2064442" y="269347"/>
          <a:ext cx="3655123" cy="3655123"/>
        </a:xfrm>
        <a:prstGeom prst="pie">
          <a:avLst>
            <a:gd name="adj1" fmla="val 1188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STEP 5</a:t>
          </a:r>
        </a:p>
        <a:p>
          <a:pPr lvl="0" algn="ctr" defTabSz="533400">
            <a:lnSpc>
              <a:spcPct val="90000"/>
            </a:lnSpc>
            <a:spcBef>
              <a:spcPct val="0"/>
            </a:spcBef>
            <a:spcAft>
              <a:spcPct val="35000"/>
            </a:spcAft>
          </a:pPr>
          <a:r>
            <a:rPr lang="en-US" sz="1200" kern="1200" dirty="0"/>
            <a:t>Standard Publication Notice</a:t>
          </a:r>
        </a:p>
      </dsp:txBody>
      <dsp:txXfrm>
        <a:off x="2637948" y="883756"/>
        <a:ext cx="1174861" cy="783240"/>
      </dsp:txXfrm>
    </dsp:sp>
    <dsp:sp modelId="{9801CD1B-AB84-45F3-A11E-170616154908}">
      <dsp:nvSpPr>
        <dsp:cNvPr id="0" name=""/>
        <dsp:cNvSpPr/>
      </dsp:nvSpPr>
      <dsp:spPr>
        <a:xfrm>
          <a:off x="1940692" y="43078"/>
          <a:ext cx="4107663" cy="4107663"/>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CB17FF-BA49-4632-8A53-D4B00C09E884}">
      <dsp:nvSpPr>
        <dsp:cNvPr id="0" name=""/>
        <dsp:cNvSpPr/>
      </dsp:nvSpPr>
      <dsp:spPr>
        <a:xfrm>
          <a:off x="1972446" y="140516"/>
          <a:ext cx="4107663" cy="4107663"/>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C2DF9-8236-408E-9D1B-B01E6678DEA2}">
      <dsp:nvSpPr>
        <dsp:cNvPr id="0" name=""/>
        <dsp:cNvSpPr/>
      </dsp:nvSpPr>
      <dsp:spPr>
        <a:xfrm>
          <a:off x="1889518" y="200748"/>
          <a:ext cx="4107663" cy="4107663"/>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423748-CC35-4FD6-B6D7-C1BFA3A3FB59}">
      <dsp:nvSpPr>
        <dsp:cNvPr id="0" name=""/>
        <dsp:cNvSpPr/>
      </dsp:nvSpPr>
      <dsp:spPr>
        <a:xfrm>
          <a:off x="1806590" y="140516"/>
          <a:ext cx="4107663" cy="4107663"/>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4191B5-EA90-4D9A-8CF9-A7E516BB9E18}">
      <dsp:nvSpPr>
        <dsp:cNvPr id="0" name=""/>
        <dsp:cNvSpPr/>
      </dsp:nvSpPr>
      <dsp:spPr>
        <a:xfrm>
          <a:off x="1838344" y="43078"/>
          <a:ext cx="4107663" cy="4107663"/>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E6EC9-432A-42ED-AA57-F1E55C4705B0}">
      <dsp:nvSpPr>
        <dsp:cNvPr id="0" name=""/>
        <dsp:cNvSpPr/>
      </dsp:nvSpPr>
      <dsp:spPr>
        <a:xfrm>
          <a:off x="3742" y="122569"/>
          <a:ext cx="1392188" cy="556875"/>
        </a:xfrm>
        <a:prstGeom prst="chevron">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CA" sz="1100" kern="1200" dirty="0" smtClean="0"/>
            <a:t>Consultation – Phase 1</a:t>
          </a:r>
          <a:endParaRPr lang="en-CA" sz="1100" kern="1200" dirty="0"/>
        </a:p>
      </dsp:txBody>
      <dsp:txXfrm>
        <a:off x="282180" y="122569"/>
        <a:ext cx="835313" cy="556875"/>
      </dsp:txXfrm>
    </dsp:sp>
    <dsp:sp modelId="{50B4F3F2-D88D-4AA9-8D14-6C26E52A2A5B}">
      <dsp:nvSpPr>
        <dsp:cNvPr id="0" name=""/>
        <dsp:cNvSpPr/>
      </dsp:nvSpPr>
      <dsp:spPr>
        <a:xfrm>
          <a:off x="1256711" y="122569"/>
          <a:ext cx="1392188" cy="556875"/>
        </a:xfrm>
        <a:prstGeom prst="chevron">
          <a:avLst/>
        </a:prstGeom>
        <a:solidFill>
          <a:srgbClr val="953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CA" sz="1100" kern="1200" dirty="0" smtClean="0"/>
            <a:t>Consultation – Phase 2</a:t>
          </a:r>
          <a:endParaRPr lang="en-CA" sz="1100" kern="1200" dirty="0"/>
        </a:p>
      </dsp:txBody>
      <dsp:txXfrm>
        <a:off x="1535149" y="122569"/>
        <a:ext cx="835313" cy="556875"/>
      </dsp:txXfrm>
    </dsp:sp>
    <dsp:sp modelId="{4AEE9FBE-6526-4718-9712-301226208077}">
      <dsp:nvSpPr>
        <dsp:cNvPr id="0" name=""/>
        <dsp:cNvSpPr/>
      </dsp:nvSpPr>
      <dsp:spPr>
        <a:xfrm>
          <a:off x="2509681" y="122569"/>
          <a:ext cx="1392188" cy="556875"/>
        </a:xfrm>
        <a:prstGeom prst="chevron">
          <a:avLst/>
        </a:prstGeom>
        <a:solidFill>
          <a:srgbClr val="D7D7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CA" sz="1100" kern="1200" dirty="0" err="1" smtClean="0"/>
            <a:t>Development</a:t>
          </a:r>
          <a:endParaRPr lang="en-CA" sz="1100" kern="1200" dirty="0"/>
        </a:p>
      </dsp:txBody>
      <dsp:txXfrm>
        <a:off x="2788119" y="122569"/>
        <a:ext cx="835313" cy="556875"/>
      </dsp:txXfrm>
    </dsp:sp>
    <dsp:sp modelId="{3B9AAA2E-0073-4199-B81C-46152053C854}">
      <dsp:nvSpPr>
        <dsp:cNvPr id="0" name=""/>
        <dsp:cNvSpPr/>
      </dsp:nvSpPr>
      <dsp:spPr>
        <a:xfrm>
          <a:off x="3762651" y="122569"/>
          <a:ext cx="1392188" cy="556875"/>
        </a:xfrm>
        <a:prstGeom prst="chevron">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CA" sz="1100" kern="1200" dirty="0" smtClean="0"/>
            <a:t>CGI - Consultation</a:t>
          </a:r>
          <a:endParaRPr lang="en-CA" sz="1100" kern="1200" dirty="0"/>
        </a:p>
      </dsp:txBody>
      <dsp:txXfrm>
        <a:off x="4041089" y="122569"/>
        <a:ext cx="835313" cy="556875"/>
      </dsp:txXfrm>
    </dsp:sp>
    <dsp:sp modelId="{91B21C03-A7C8-409D-8D90-E1417F367724}">
      <dsp:nvSpPr>
        <dsp:cNvPr id="0" name=""/>
        <dsp:cNvSpPr/>
      </dsp:nvSpPr>
      <dsp:spPr>
        <a:xfrm>
          <a:off x="5015620" y="122569"/>
          <a:ext cx="1392188" cy="556875"/>
        </a:xfrm>
        <a:prstGeom prst="chevron">
          <a:avLst/>
        </a:prstGeom>
        <a:solidFill>
          <a:srgbClr val="D7D7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CA" sz="1100" kern="1200" dirty="0" err="1" smtClean="0"/>
            <a:t>Revision</a:t>
          </a:r>
          <a:endParaRPr lang="en-CA" sz="1100" kern="1200" dirty="0"/>
        </a:p>
      </dsp:txBody>
      <dsp:txXfrm>
        <a:off x="5294058" y="122569"/>
        <a:ext cx="835313" cy="556875"/>
      </dsp:txXfrm>
    </dsp:sp>
    <dsp:sp modelId="{27715A2A-B1C2-4BE1-A47F-50F18301AD09}">
      <dsp:nvSpPr>
        <dsp:cNvPr id="0" name=""/>
        <dsp:cNvSpPr/>
      </dsp:nvSpPr>
      <dsp:spPr>
        <a:xfrm>
          <a:off x="6268590" y="122569"/>
          <a:ext cx="1392188" cy="556875"/>
        </a:xfrm>
        <a:prstGeom prst="chevron">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CA" sz="1100" kern="1200" dirty="0" smtClean="0"/>
            <a:t>CGII - Final</a:t>
          </a:r>
          <a:endParaRPr lang="en-CA" sz="1100" kern="1200" dirty="0"/>
        </a:p>
      </dsp:txBody>
      <dsp:txXfrm>
        <a:off x="6547028" y="122569"/>
        <a:ext cx="835313" cy="5568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Espace réservé de la date 2"/>
          <p:cNvSpPr>
            <a:spLocks noGrp="1"/>
          </p:cNvSpPr>
          <p:nvPr>
            <p:ph type="dt" idx="1"/>
          </p:nvPr>
        </p:nvSpPr>
        <p:spPr>
          <a:xfrm>
            <a:off x="3978275" y="0"/>
            <a:ext cx="3043238" cy="46672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fld id="{F9BF35F2-08AE-4C72-9C8A-EB4A502F1D11}" type="datetime1">
              <a:rPr lang="en-US" altLang="en-US"/>
              <a:pPr>
                <a:defRPr/>
              </a:pPr>
              <a:t>2017-11-15</a:t>
            </a:fld>
            <a:endParaRPr lang="en-US" altLang="en-US"/>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Espace réservé des commentaires 4"/>
          <p:cNvSpPr>
            <a:spLocks noGrp="1"/>
          </p:cNvSpPr>
          <p:nvPr>
            <p:ph type="body" sz="quarter" idx="3"/>
          </p:nvPr>
        </p:nvSpPr>
        <p:spPr>
          <a:xfrm>
            <a:off x="701675" y="4479925"/>
            <a:ext cx="5619750" cy="3665538"/>
          </a:xfrm>
          <a:prstGeom prst="rect">
            <a:avLst/>
          </a:prstGeom>
        </p:spPr>
        <p:txBody>
          <a:bodyPr vert="horz" wrap="square" lIns="93324" tIns="46662" rIns="93324" bIns="46662" numCol="1" anchor="t" anchorCtr="0" compatLnSpc="1">
            <a:prstTxWarp prst="textNoShape">
              <a:avLst/>
            </a:prstTxWarp>
          </a:bodyPr>
          <a:lstStyle/>
          <a:p>
            <a:pPr lvl="0"/>
            <a:r>
              <a:rPr lang="fr-FR" altLang="en-US" noProof="0" smtClean="0"/>
              <a:t>Modifiez les styles du texte du masque</a:t>
            </a:r>
          </a:p>
          <a:p>
            <a:pPr lvl="1"/>
            <a:r>
              <a:rPr lang="fr-FR" altLang="en-US" noProof="0" smtClean="0"/>
              <a:t>Deuxième niveau</a:t>
            </a:r>
          </a:p>
          <a:p>
            <a:pPr lvl="2"/>
            <a:r>
              <a:rPr lang="fr-FR" altLang="en-US" noProof="0" smtClean="0"/>
              <a:t>Troisième niveau</a:t>
            </a:r>
          </a:p>
          <a:p>
            <a:pPr lvl="3"/>
            <a:r>
              <a:rPr lang="fr-FR" altLang="en-US" noProof="0" smtClean="0"/>
              <a:t>Quatrième niveau</a:t>
            </a:r>
          </a:p>
          <a:p>
            <a:pPr lvl="4"/>
            <a:r>
              <a:rPr lang="fr-FR" altLang="en-US" noProof="0" smtClean="0"/>
              <a:t>Cinquième niveau</a:t>
            </a:r>
            <a:endParaRPr lang="en-US" altLang="en-US" noProof="0" smtClean="0"/>
          </a:p>
        </p:txBody>
      </p:sp>
      <p:sp>
        <p:nvSpPr>
          <p:cNvPr id="6" name="Espace réservé du pied de page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Espace réservé du numéro de diapositive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4B8CB6AC-F9F4-4776-911E-3A65657A0692}" type="slidenum">
              <a:rPr lang="en-US" altLang="en-US"/>
              <a:pPr>
                <a:defRPr/>
              </a:pPr>
              <a:t>‹#›</a:t>
            </a:fld>
            <a:endParaRPr lang="en-US" altLang="en-US"/>
          </a:p>
        </p:txBody>
      </p:sp>
    </p:spTree>
    <p:extLst>
      <p:ext uri="{BB962C8B-B14F-4D97-AF65-F5344CB8AC3E}">
        <p14:creationId xmlns:p14="http://schemas.microsoft.com/office/powerpoint/2010/main" val="526549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4" charset="-128"/>
        <a:cs typeface="ヒラギノ角ゴ Pro W3" pitchFamily="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4" charset="-128"/>
              </a:defRPr>
            </a:lvl1pPr>
            <a:lvl2pPr marL="757238" indent="-290513">
              <a:defRPr>
                <a:solidFill>
                  <a:schemeClr val="tx1"/>
                </a:solidFill>
                <a:latin typeface="Calibri" panose="020F0502020204030204" pitchFamily="34" charset="0"/>
                <a:ea typeface="ヒラギノ角ゴ Pro W3" pitchFamily="4" charset="-128"/>
              </a:defRPr>
            </a:lvl2pPr>
            <a:lvl3pPr marL="1165225" indent="-231775">
              <a:defRPr>
                <a:solidFill>
                  <a:schemeClr val="tx1"/>
                </a:solidFill>
                <a:latin typeface="Calibri" panose="020F0502020204030204" pitchFamily="34" charset="0"/>
                <a:ea typeface="ヒラギノ角ゴ Pro W3" pitchFamily="4" charset="-128"/>
              </a:defRPr>
            </a:lvl3pPr>
            <a:lvl4pPr marL="1631950" indent="-231775">
              <a:defRPr>
                <a:solidFill>
                  <a:schemeClr val="tx1"/>
                </a:solidFill>
                <a:latin typeface="Calibri" panose="020F0502020204030204" pitchFamily="34" charset="0"/>
                <a:ea typeface="ヒラギノ角ゴ Pro W3" pitchFamily="4" charset="-128"/>
              </a:defRPr>
            </a:lvl4pPr>
            <a:lvl5pPr marL="2098675" indent="-231775">
              <a:defRPr>
                <a:solidFill>
                  <a:schemeClr val="tx1"/>
                </a:solidFill>
                <a:latin typeface="Calibri" panose="020F0502020204030204" pitchFamily="34" charset="0"/>
                <a:ea typeface="ヒラギノ角ゴ Pro W3" pitchFamily="4" charset="-128"/>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9pPr>
          </a:lstStyle>
          <a:p>
            <a:fld id="{AA4BFB71-52B0-41F1-B2B4-504BE6AE00FA}" type="slidenum">
              <a:rPr lang="en-US" altLang="en-US" smtClean="0"/>
              <a:pPr/>
              <a:t>1</a:t>
            </a:fld>
            <a:endParaRPr lang="en-US" altLang="en-US" smtClean="0"/>
          </a:p>
        </p:txBody>
      </p:sp>
    </p:spTree>
    <p:extLst>
      <p:ext uri="{BB962C8B-B14F-4D97-AF65-F5344CB8AC3E}">
        <p14:creationId xmlns:p14="http://schemas.microsoft.com/office/powerpoint/2010/main" val="198997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7C2A42F8-8BFC-4969-A59B-F15FB24CDBF5}" type="slidenum">
              <a:rPr lang="en-US" altLang="en-US" smtClean="0"/>
              <a:pPr/>
              <a:t>14</a:t>
            </a:fld>
            <a:endParaRPr lang="en-US" altLang="en-US" smtClean="0"/>
          </a:p>
        </p:txBody>
      </p:sp>
    </p:spTree>
    <p:extLst>
      <p:ext uri="{BB962C8B-B14F-4D97-AF65-F5344CB8AC3E}">
        <p14:creationId xmlns:p14="http://schemas.microsoft.com/office/powerpoint/2010/main" val="255013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7C2A42F8-8BFC-4969-A59B-F15FB24CDBF5}" type="slidenum">
              <a:rPr lang="en-US" altLang="en-US" smtClean="0"/>
              <a:pPr/>
              <a:t>15</a:t>
            </a:fld>
            <a:endParaRPr lang="en-US" altLang="en-US" smtClean="0"/>
          </a:p>
        </p:txBody>
      </p:sp>
    </p:spTree>
    <p:extLst>
      <p:ext uri="{BB962C8B-B14F-4D97-AF65-F5344CB8AC3E}">
        <p14:creationId xmlns:p14="http://schemas.microsoft.com/office/powerpoint/2010/main" val="309252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8EFEEE59-ECCE-4B00-B20C-C96EBA3B2C32}" type="slidenum">
              <a:rPr lang="en-US" altLang="en-US" smtClean="0"/>
              <a:pPr/>
              <a:t>16</a:t>
            </a:fld>
            <a:endParaRPr lang="en-US" altLang="en-US" smtClean="0"/>
          </a:p>
        </p:txBody>
      </p:sp>
    </p:spTree>
    <p:extLst>
      <p:ext uri="{BB962C8B-B14F-4D97-AF65-F5344CB8AC3E}">
        <p14:creationId xmlns:p14="http://schemas.microsoft.com/office/powerpoint/2010/main" val="51782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8FA25E7E-EA4F-4E31-A7C0-9BECBD855192}" type="slidenum">
              <a:rPr lang="en-US" altLang="en-US" smtClean="0"/>
              <a:pPr/>
              <a:t>17</a:t>
            </a:fld>
            <a:endParaRPr lang="en-US" altLang="en-US" smtClean="0"/>
          </a:p>
        </p:txBody>
      </p:sp>
    </p:spTree>
    <p:extLst>
      <p:ext uri="{BB962C8B-B14F-4D97-AF65-F5344CB8AC3E}">
        <p14:creationId xmlns:p14="http://schemas.microsoft.com/office/powerpoint/2010/main" val="384779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645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A7344FCD-3AFC-4BF1-AA98-6C12B3E2D772}" type="slidenum">
              <a:rPr lang="en-US" altLang="en-US" smtClean="0"/>
              <a:pPr/>
              <a:t>18</a:t>
            </a:fld>
            <a:endParaRPr lang="en-US" altLang="en-US" smtClean="0"/>
          </a:p>
        </p:txBody>
      </p:sp>
    </p:spTree>
    <p:extLst>
      <p:ext uri="{BB962C8B-B14F-4D97-AF65-F5344CB8AC3E}">
        <p14:creationId xmlns:p14="http://schemas.microsoft.com/office/powerpoint/2010/main" val="265619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B81C6527-F3CF-43EF-AA5C-63EF2740855E}" type="slidenum">
              <a:rPr lang="en-US" altLang="en-US" smtClean="0"/>
              <a:pPr/>
              <a:t>19</a:t>
            </a:fld>
            <a:endParaRPr lang="en-US" altLang="en-US" smtClean="0"/>
          </a:p>
        </p:txBody>
      </p:sp>
    </p:spTree>
    <p:extLst>
      <p:ext uri="{BB962C8B-B14F-4D97-AF65-F5344CB8AC3E}">
        <p14:creationId xmlns:p14="http://schemas.microsoft.com/office/powerpoint/2010/main" val="2406015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604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F4831581-130E-4607-96E5-73BD5C33BA91}" type="slidenum">
              <a:rPr lang="en-US" altLang="en-US" smtClean="0"/>
              <a:pPr/>
              <a:t>20</a:t>
            </a:fld>
            <a:endParaRPr lang="en-US" altLang="en-US" smtClean="0"/>
          </a:p>
        </p:txBody>
      </p:sp>
    </p:spTree>
    <p:extLst>
      <p:ext uri="{BB962C8B-B14F-4D97-AF65-F5344CB8AC3E}">
        <p14:creationId xmlns:p14="http://schemas.microsoft.com/office/powerpoint/2010/main" val="364013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0D60D396-5FC8-421D-8339-F7C8D019C131}" type="slidenum">
              <a:rPr lang="en-US" altLang="en-US" smtClean="0"/>
              <a:pPr/>
              <a:t>21</a:t>
            </a:fld>
            <a:endParaRPr lang="en-US" altLang="en-US" smtClean="0"/>
          </a:p>
        </p:txBody>
      </p:sp>
    </p:spTree>
    <p:extLst>
      <p:ext uri="{BB962C8B-B14F-4D97-AF65-F5344CB8AC3E}">
        <p14:creationId xmlns:p14="http://schemas.microsoft.com/office/powerpoint/2010/main" val="338709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a:cs typeface="ヒラギノ角ゴ Pro W3"/>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0D60D396-5FC8-421D-8339-F7C8D019C131}" type="slidenum">
              <a:rPr lang="en-US" altLang="en-US" smtClean="0"/>
              <a:pPr/>
              <a:t>22</a:t>
            </a:fld>
            <a:endParaRPr lang="en-US" altLang="en-US" smtClean="0"/>
          </a:p>
        </p:txBody>
      </p:sp>
    </p:spTree>
    <p:extLst>
      <p:ext uri="{BB962C8B-B14F-4D97-AF65-F5344CB8AC3E}">
        <p14:creationId xmlns:p14="http://schemas.microsoft.com/office/powerpoint/2010/main" val="231608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xfrm>
            <a:off x="1417638" y="1182688"/>
            <a:ext cx="4187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xfrm>
            <a:off x="701675" y="4448175"/>
            <a:ext cx="5619750" cy="4714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altLang="en-US" dirty="0" smtClean="0">
              <a:ea typeface="ヒラギノ角ゴ Pro W3"/>
              <a:cs typeface="ヒラギノ角ゴ Pro W3"/>
            </a:endParaRPr>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4" charset="-128"/>
              </a:defRPr>
            </a:lvl1pPr>
            <a:lvl2pPr marL="38712775" indent="-38246050">
              <a:defRPr>
                <a:solidFill>
                  <a:schemeClr val="tx1"/>
                </a:solidFill>
                <a:latin typeface="Calibri" panose="020F0502020204030204" pitchFamily="34" charset="0"/>
                <a:ea typeface="ヒラギノ角ゴ Pro W3" pitchFamily="4" charset="-128"/>
              </a:defRPr>
            </a:lvl2pPr>
            <a:lvl3pPr marL="1165225" indent="-231775">
              <a:defRPr>
                <a:solidFill>
                  <a:schemeClr val="tx1"/>
                </a:solidFill>
                <a:latin typeface="Calibri" panose="020F0502020204030204" pitchFamily="34" charset="0"/>
                <a:ea typeface="ヒラギノ角ゴ Pro W3" pitchFamily="4" charset="-128"/>
              </a:defRPr>
            </a:lvl3pPr>
            <a:lvl4pPr marL="1631950" indent="-231775">
              <a:defRPr>
                <a:solidFill>
                  <a:schemeClr val="tx1"/>
                </a:solidFill>
                <a:latin typeface="Calibri" panose="020F0502020204030204" pitchFamily="34" charset="0"/>
                <a:ea typeface="ヒラギノ角ゴ Pro W3" pitchFamily="4" charset="-128"/>
              </a:defRPr>
            </a:lvl4pPr>
            <a:lvl5pPr marL="2098675" indent="-231775">
              <a:defRPr>
                <a:solidFill>
                  <a:schemeClr val="tx1"/>
                </a:solidFill>
                <a:latin typeface="Calibri" panose="020F0502020204030204" pitchFamily="34" charset="0"/>
                <a:ea typeface="ヒラギノ角ゴ Pro W3" pitchFamily="4" charset="-128"/>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pitchFamily="4" charset="-128"/>
              </a:defRPr>
            </a:lvl9pPr>
          </a:lstStyle>
          <a:p>
            <a:fld id="{48027F0A-061C-4326-88DE-DB56F7FF4EB0}" type="slidenum">
              <a:rPr lang="en-US" altLang="en-US" smtClean="0"/>
              <a:pPr/>
              <a:t>27</a:t>
            </a:fld>
            <a:endParaRPr lang="en-US" altLang="en-US" smtClean="0"/>
          </a:p>
        </p:txBody>
      </p:sp>
    </p:spTree>
    <p:extLst>
      <p:ext uri="{BB962C8B-B14F-4D97-AF65-F5344CB8AC3E}">
        <p14:creationId xmlns:p14="http://schemas.microsoft.com/office/powerpoint/2010/main" val="406133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BC8C6FB-3BD3-44FE-A675-3CD37603088F}" type="slidenum">
              <a:rPr lang="en-US" smtClean="0"/>
              <a:pPr/>
              <a:t>2</a:t>
            </a:fld>
            <a:endParaRPr lang="en-US" smtClean="0"/>
          </a:p>
        </p:txBody>
      </p:sp>
      <p:sp>
        <p:nvSpPr>
          <p:cNvPr id="30723" name="Rectangle 2"/>
          <p:cNvSpPr>
            <a:spLocks noGrp="1" noRot="1" noChangeAspect="1" noChangeArrowheads="1" noTextEdit="1"/>
          </p:cNvSpPr>
          <p:nvPr>
            <p:ph type="sldImg"/>
          </p:nvPr>
        </p:nvSpPr>
        <p:spPr>
          <a:xfrm>
            <a:off x="1152525" y="690563"/>
            <a:ext cx="4559300" cy="3419475"/>
          </a:xfrm>
          <a:ln/>
        </p:spPr>
      </p:sp>
      <p:sp>
        <p:nvSpPr>
          <p:cNvPr id="30724" name="Rectangle 3"/>
          <p:cNvSpPr>
            <a:spLocks noGrp="1" noChangeArrowheads="1"/>
          </p:cNvSpPr>
          <p:nvPr>
            <p:ph type="body" idx="1"/>
          </p:nvPr>
        </p:nvSpPr>
        <p:spPr>
          <a:xfrm>
            <a:off x="914400" y="4344988"/>
            <a:ext cx="5029200" cy="4114800"/>
          </a:xfrm>
          <a:noFill/>
          <a:ln/>
        </p:spPr>
        <p:txBody>
          <a:bodyPr/>
          <a:lstStyle/>
          <a:p>
            <a:pPr lvl="1">
              <a:lnSpc>
                <a:spcPct val="80000"/>
              </a:lnSpc>
            </a:pPr>
            <a:endParaRPr lang="en-CA" sz="800" smtClean="0">
              <a:cs typeface="Arial" pitchFamily="34" charset="0"/>
            </a:endParaRPr>
          </a:p>
        </p:txBody>
      </p:sp>
    </p:spTree>
    <p:extLst>
      <p:ext uri="{BB962C8B-B14F-4D97-AF65-F5344CB8AC3E}">
        <p14:creationId xmlns:p14="http://schemas.microsoft.com/office/powerpoint/2010/main" val="313193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9509700" indent="-39033450">
              <a:defRPr>
                <a:solidFill>
                  <a:schemeClr val="tx1"/>
                </a:solidFill>
                <a:latin typeface="Calibri" panose="020F0502020204030204" pitchFamily="34" charset="0"/>
                <a:ea typeface="ヒラギノ角ゴ Pro W3"/>
                <a:cs typeface="ヒラギノ角ゴ Pro W3"/>
              </a:defRPr>
            </a:lvl2pPr>
            <a:lvl3pPr marL="1189038" indent="-236538">
              <a:defRPr>
                <a:solidFill>
                  <a:schemeClr val="tx1"/>
                </a:solidFill>
                <a:latin typeface="Calibri" panose="020F0502020204030204" pitchFamily="34" charset="0"/>
                <a:ea typeface="ヒラギノ角ゴ Pro W3"/>
                <a:cs typeface="ヒラギノ角ゴ Pro W3"/>
              </a:defRPr>
            </a:lvl3pPr>
            <a:lvl4pPr marL="1665288" indent="-236538">
              <a:defRPr>
                <a:solidFill>
                  <a:schemeClr val="tx1"/>
                </a:solidFill>
                <a:latin typeface="Calibri" panose="020F0502020204030204" pitchFamily="34" charset="0"/>
                <a:ea typeface="ヒラギノ角ゴ Pro W3"/>
                <a:cs typeface="ヒラギノ角ゴ Pro W3"/>
              </a:defRPr>
            </a:lvl4pPr>
            <a:lvl5pPr marL="2141538" indent="-236538">
              <a:defRPr>
                <a:solidFill>
                  <a:schemeClr val="tx1"/>
                </a:solidFill>
                <a:latin typeface="Calibri" panose="020F0502020204030204" pitchFamily="34" charset="0"/>
                <a:ea typeface="ヒラギノ角ゴ Pro W3"/>
                <a:cs typeface="ヒラギノ角ゴ Pro W3"/>
              </a:defRPr>
            </a:lvl5pPr>
            <a:lvl6pPr marL="25987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559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5131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703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38AA6358-AB1B-40EA-BB2E-62518C102C64}" type="slidenum">
              <a:rPr lang="en-US" altLang="en-US" smtClean="0"/>
              <a:pPr/>
              <a:t>28</a:t>
            </a:fld>
            <a:endParaRPr lang="en-US" altLang="en-US" smtClean="0"/>
          </a:p>
        </p:txBody>
      </p:sp>
    </p:spTree>
    <p:extLst>
      <p:ext uri="{BB962C8B-B14F-4D97-AF65-F5344CB8AC3E}">
        <p14:creationId xmlns:p14="http://schemas.microsoft.com/office/powerpoint/2010/main" val="362095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9509700" indent="-39033450">
              <a:defRPr>
                <a:solidFill>
                  <a:schemeClr val="tx1"/>
                </a:solidFill>
                <a:latin typeface="Calibri" panose="020F0502020204030204" pitchFamily="34" charset="0"/>
                <a:ea typeface="ヒラギノ角ゴ Pro W3"/>
                <a:cs typeface="ヒラギノ角ゴ Pro W3"/>
              </a:defRPr>
            </a:lvl2pPr>
            <a:lvl3pPr marL="1189038" indent="-236538">
              <a:defRPr>
                <a:solidFill>
                  <a:schemeClr val="tx1"/>
                </a:solidFill>
                <a:latin typeface="Calibri" panose="020F0502020204030204" pitchFamily="34" charset="0"/>
                <a:ea typeface="ヒラギノ角ゴ Pro W3"/>
                <a:cs typeface="ヒラギノ角ゴ Pro W3"/>
              </a:defRPr>
            </a:lvl3pPr>
            <a:lvl4pPr marL="1665288" indent="-236538">
              <a:defRPr>
                <a:solidFill>
                  <a:schemeClr val="tx1"/>
                </a:solidFill>
                <a:latin typeface="Calibri" panose="020F0502020204030204" pitchFamily="34" charset="0"/>
                <a:ea typeface="ヒラギノ角ゴ Pro W3"/>
                <a:cs typeface="ヒラギノ角ゴ Pro W3"/>
              </a:defRPr>
            </a:lvl4pPr>
            <a:lvl5pPr marL="2141538" indent="-236538">
              <a:defRPr>
                <a:solidFill>
                  <a:schemeClr val="tx1"/>
                </a:solidFill>
                <a:latin typeface="Calibri" panose="020F0502020204030204" pitchFamily="34" charset="0"/>
                <a:ea typeface="ヒラギノ角ゴ Pro W3"/>
                <a:cs typeface="ヒラギノ角ゴ Pro W3"/>
              </a:defRPr>
            </a:lvl5pPr>
            <a:lvl6pPr marL="25987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559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5131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703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BF12BF38-27EF-47D5-A6E1-462855AECE40}" type="slidenum">
              <a:rPr lang="en-US" altLang="en-US" smtClean="0"/>
              <a:pPr/>
              <a:t>29</a:t>
            </a:fld>
            <a:endParaRPr lang="en-US" altLang="en-US" smtClean="0"/>
          </a:p>
        </p:txBody>
      </p:sp>
    </p:spTree>
    <p:extLst>
      <p:ext uri="{BB962C8B-B14F-4D97-AF65-F5344CB8AC3E}">
        <p14:creationId xmlns:p14="http://schemas.microsoft.com/office/powerpoint/2010/main" val="1424152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9509700" indent="-39033450">
              <a:defRPr>
                <a:solidFill>
                  <a:schemeClr val="tx1"/>
                </a:solidFill>
                <a:latin typeface="Calibri" panose="020F0502020204030204" pitchFamily="34" charset="0"/>
                <a:ea typeface="ヒラギノ角ゴ Pro W3"/>
                <a:cs typeface="ヒラギノ角ゴ Pro W3"/>
              </a:defRPr>
            </a:lvl2pPr>
            <a:lvl3pPr marL="1189038" indent="-236538">
              <a:defRPr>
                <a:solidFill>
                  <a:schemeClr val="tx1"/>
                </a:solidFill>
                <a:latin typeface="Calibri" panose="020F0502020204030204" pitchFamily="34" charset="0"/>
                <a:ea typeface="ヒラギノ角ゴ Pro W3"/>
                <a:cs typeface="ヒラギノ角ゴ Pro W3"/>
              </a:defRPr>
            </a:lvl3pPr>
            <a:lvl4pPr marL="1665288" indent="-236538">
              <a:defRPr>
                <a:solidFill>
                  <a:schemeClr val="tx1"/>
                </a:solidFill>
                <a:latin typeface="Calibri" panose="020F0502020204030204" pitchFamily="34" charset="0"/>
                <a:ea typeface="ヒラギノ角ゴ Pro W3"/>
                <a:cs typeface="ヒラギノ角ゴ Pro W3"/>
              </a:defRPr>
            </a:lvl4pPr>
            <a:lvl5pPr marL="2141538" indent="-236538">
              <a:defRPr>
                <a:solidFill>
                  <a:schemeClr val="tx1"/>
                </a:solidFill>
                <a:latin typeface="Calibri" panose="020F0502020204030204" pitchFamily="34" charset="0"/>
                <a:ea typeface="ヒラギノ角ゴ Pro W3"/>
                <a:cs typeface="ヒラギノ角ゴ Pro W3"/>
              </a:defRPr>
            </a:lvl5pPr>
            <a:lvl6pPr marL="25987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559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5131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70338" indent="-236538"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64F3130D-6E5D-4A3D-A8FE-F1AB6C19E00F}" type="slidenum">
              <a:rPr lang="en-US" altLang="en-US" smtClean="0"/>
              <a:pPr/>
              <a:t>30</a:t>
            </a:fld>
            <a:endParaRPr lang="en-US" altLang="en-US" smtClean="0"/>
          </a:p>
        </p:txBody>
      </p:sp>
    </p:spTree>
    <p:extLst>
      <p:ext uri="{BB962C8B-B14F-4D97-AF65-F5344CB8AC3E}">
        <p14:creationId xmlns:p14="http://schemas.microsoft.com/office/powerpoint/2010/main" val="1237191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E89FF174-F68A-4DC5-B2AB-BF3F1E3D19AE}" type="slidenum">
              <a:rPr lang="en-US" altLang="en-US" smtClean="0"/>
              <a:pPr/>
              <a:t>31</a:t>
            </a:fld>
            <a:endParaRPr lang="en-US" altLang="en-US" smtClean="0"/>
          </a:p>
        </p:txBody>
      </p:sp>
    </p:spTree>
    <p:extLst>
      <p:ext uri="{BB962C8B-B14F-4D97-AF65-F5344CB8AC3E}">
        <p14:creationId xmlns:p14="http://schemas.microsoft.com/office/powerpoint/2010/main" val="2797947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737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AD663B5D-76DD-42F4-AB6D-A7593DDC46BF}" type="slidenum">
              <a:rPr lang="en-US" altLang="en-US" smtClean="0"/>
              <a:pPr/>
              <a:t>32</a:t>
            </a:fld>
            <a:endParaRPr lang="en-US" altLang="en-US" smtClean="0"/>
          </a:p>
        </p:txBody>
      </p:sp>
    </p:spTree>
    <p:extLst>
      <p:ext uri="{BB962C8B-B14F-4D97-AF65-F5344CB8AC3E}">
        <p14:creationId xmlns:p14="http://schemas.microsoft.com/office/powerpoint/2010/main" val="380081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p>
        </p:txBody>
      </p:sp>
      <p:sp>
        <p:nvSpPr>
          <p:cNvPr id="31748" name="Slide Number Placeholder 3"/>
          <p:cNvSpPr>
            <a:spLocks noGrp="1"/>
          </p:cNvSpPr>
          <p:nvPr>
            <p:ph type="sldNum" sz="quarter" idx="5"/>
          </p:nvPr>
        </p:nvSpPr>
        <p:spPr>
          <a:noFill/>
        </p:spPr>
        <p:txBody>
          <a:bodyPr/>
          <a:lstStyle/>
          <a:p>
            <a:fld id="{4265B7A5-739F-4FA3-A7FD-27669CDC1E6A}" type="slidenum">
              <a:rPr lang="en-US" smtClean="0"/>
              <a:pPr/>
              <a:t>3</a:t>
            </a:fld>
            <a:endParaRPr lang="en-US" smtClean="0"/>
          </a:p>
        </p:txBody>
      </p:sp>
    </p:spTree>
    <p:extLst>
      <p:ext uri="{BB962C8B-B14F-4D97-AF65-F5344CB8AC3E}">
        <p14:creationId xmlns:p14="http://schemas.microsoft.com/office/powerpoint/2010/main" val="325223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ea typeface="ヒラギノ角ゴ Pro W3"/>
                <a:cs typeface="ヒラギノ角ゴ Pro W3"/>
              </a:rPr>
              <a:t>Our approval does not conflict with international regulations that might reference a newer edition</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2FC54D9B-5D50-4CD9-8AA1-2C7D0AAA45D1}" type="slidenum">
              <a:rPr lang="en-US" altLang="en-US" smtClean="0"/>
              <a:pPr/>
              <a:t>4</a:t>
            </a:fld>
            <a:endParaRPr lang="en-US" altLang="en-US" smtClean="0"/>
          </a:p>
        </p:txBody>
      </p:sp>
    </p:spTree>
    <p:extLst>
      <p:ext uri="{BB962C8B-B14F-4D97-AF65-F5344CB8AC3E}">
        <p14:creationId xmlns:p14="http://schemas.microsoft.com/office/powerpoint/2010/main" val="366911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ea typeface="ヒラギノ角ゴ Pro W3"/>
                <a:cs typeface="ヒラギノ角ゴ Pro W3"/>
              </a:rPr>
              <a:t>Our approval does not conflict with international regulations that might reference a newer edition</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2FC54D9B-5D50-4CD9-8AA1-2C7D0AAA45D1}" type="slidenum">
              <a:rPr lang="en-US" altLang="en-US" smtClean="0"/>
              <a:pPr/>
              <a:t>5</a:t>
            </a:fld>
            <a:endParaRPr lang="en-US" altLang="en-US" smtClean="0"/>
          </a:p>
        </p:txBody>
      </p:sp>
    </p:spTree>
    <p:extLst>
      <p:ext uri="{BB962C8B-B14F-4D97-AF65-F5344CB8AC3E}">
        <p14:creationId xmlns:p14="http://schemas.microsoft.com/office/powerpoint/2010/main" val="375229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ヒラギノ角ゴ Pro W3"/>
              <a:cs typeface="ヒラギノ角ゴ Pro W3"/>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06BB2EFB-4D29-4A81-B7A0-7342529873F0}" type="slidenum">
              <a:rPr lang="en-US" altLang="en-US" smtClean="0"/>
              <a:pPr/>
              <a:t>6</a:t>
            </a:fld>
            <a:endParaRPr lang="en-US" altLang="en-US" smtClean="0"/>
          </a:p>
        </p:txBody>
      </p:sp>
    </p:spTree>
    <p:extLst>
      <p:ext uri="{BB962C8B-B14F-4D97-AF65-F5344CB8AC3E}">
        <p14:creationId xmlns:p14="http://schemas.microsoft.com/office/powerpoint/2010/main" val="65602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ea typeface="ヒラギノ角ゴ Pro W3"/>
              <a:cs typeface="ヒラギノ角ゴ Pro W3"/>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99C32E45-6AC0-4880-A9C9-6527F584DF28}" type="slidenum">
              <a:rPr lang="en-US" altLang="en-US" smtClean="0"/>
              <a:pPr/>
              <a:t>10</a:t>
            </a:fld>
            <a:endParaRPr lang="en-US" altLang="en-US" smtClean="0"/>
          </a:p>
        </p:txBody>
      </p:sp>
    </p:spTree>
    <p:extLst>
      <p:ext uri="{BB962C8B-B14F-4D97-AF65-F5344CB8AC3E}">
        <p14:creationId xmlns:p14="http://schemas.microsoft.com/office/powerpoint/2010/main" val="9876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ea typeface="ヒラギノ角ゴ Pro W3"/>
              <a:cs typeface="ヒラギノ角ゴ Pro W3"/>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AD6A398C-68BC-4127-B0B0-13BD3AFD5EB4}" type="slidenum">
              <a:rPr lang="en-US" altLang="en-US" smtClean="0"/>
              <a:pPr/>
              <a:t>12</a:t>
            </a:fld>
            <a:endParaRPr lang="en-US" altLang="en-US" smtClean="0"/>
          </a:p>
        </p:txBody>
      </p:sp>
    </p:spTree>
    <p:extLst>
      <p:ext uri="{BB962C8B-B14F-4D97-AF65-F5344CB8AC3E}">
        <p14:creationId xmlns:p14="http://schemas.microsoft.com/office/powerpoint/2010/main" val="153015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ヒラギノ角ゴ Pro W3"/>
              <a:cs typeface="ヒラギノ角ゴ Pro W3"/>
            </a:endParaRP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38712775" indent="-38246050">
              <a:defRPr>
                <a:solidFill>
                  <a:schemeClr val="tx1"/>
                </a:solidFill>
                <a:latin typeface="Calibri" panose="020F0502020204030204" pitchFamily="34" charset="0"/>
                <a:ea typeface="ヒラギノ角ゴ Pro W3"/>
                <a:cs typeface="ヒラギノ角ゴ Pro W3"/>
              </a:defRPr>
            </a:lvl2pPr>
            <a:lvl3pPr marL="1165225" indent="-231775">
              <a:defRPr>
                <a:solidFill>
                  <a:schemeClr val="tx1"/>
                </a:solidFill>
                <a:latin typeface="Calibri" panose="020F0502020204030204" pitchFamily="34" charset="0"/>
                <a:ea typeface="ヒラギノ角ゴ Pro W3"/>
                <a:cs typeface="ヒラギノ角ゴ Pro W3"/>
              </a:defRPr>
            </a:lvl3pPr>
            <a:lvl4pPr marL="1631950" indent="-231775">
              <a:defRPr>
                <a:solidFill>
                  <a:schemeClr val="tx1"/>
                </a:solidFill>
                <a:latin typeface="Calibri" panose="020F0502020204030204" pitchFamily="34" charset="0"/>
                <a:ea typeface="ヒラギノ角ゴ Pro W3"/>
                <a:cs typeface="ヒラギノ角ゴ Pro W3"/>
              </a:defRPr>
            </a:lvl4pPr>
            <a:lvl5pPr marL="2098675" indent="-231775">
              <a:defRPr>
                <a:solidFill>
                  <a:schemeClr val="tx1"/>
                </a:solidFill>
                <a:latin typeface="Calibri" panose="020F0502020204030204" pitchFamily="34" charset="0"/>
                <a:ea typeface="ヒラギノ角ゴ Pro W3"/>
                <a:cs typeface="ヒラギノ角ゴ Pro W3"/>
              </a:defRPr>
            </a:lvl5pPr>
            <a:lvl6pPr marL="25558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30130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702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927475" indent="-231775"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3780928E-F13F-454A-8C78-13C9C07D3979}" type="slidenum">
              <a:rPr lang="en-US" altLang="en-US" smtClean="0"/>
              <a:pPr/>
              <a:t>13</a:t>
            </a:fld>
            <a:endParaRPr lang="en-US" altLang="en-US" smtClean="0"/>
          </a:p>
        </p:txBody>
      </p:sp>
    </p:spTree>
    <p:extLst>
      <p:ext uri="{BB962C8B-B14F-4D97-AF65-F5344CB8AC3E}">
        <p14:creationId xmlns:p14="http://schemas.microsoft.com/office/powerpoint/2010/main" val="199115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C1236D83-07ED-4585-B72F-D94937292487}" type="datetime1">
              <a:rPr lang="en-US" altLang="en-US" smtClean="0"/>
              <a:t>2017-11-15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6" name="Slide Number Placeholder 5"/>
          <p:cNvSpPr>
            <a:spLocks noGrp="1"/>
          </p:cNvSpPr>
          <p:nvPr>
            <p:ph type="sldNum" sz="quarter" idx="12"/>
          </p:nvPr>
        </p:nvSpPr>
        <p:spPr/>
        <p:txBody>
          <a:bodyPr/>
          <a:lstStyle>
            <a:lvl1pPr>
              <a:defRPr/>
            </a:lvl1pPr>
          </a:lstStyle>
          <a:p>
            <a:pPr>
              <a:defRPr/>
            </a:pPr>
            <a:fld id="{1002C55E-2589-4A46-BF88-92DD6727866C}" type="slidenum">
              <a:rPr lang="en-US" altLang="en-US"/>
              <a:pPr>
                <a:defRPr/>
              </a:pPr>
              <a:t>‹#›</a:t>
            </a:fld>
            <a:endParaRPr lang="en-US" altLang="en-US"/>
          </a:p>
        </p:txBody>
      </p:sp>
    </p:spTree>
    <p:extLst>
      <p:ext uri="{BB962C8B-B14F-4D97-AF65-F5344CB8AC3E}">
        <p14:creationId xmlns:p14="http://schemas.microsoft.com/office/powerpoint/2010/main" val="149756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3FD2E87E-EDDF-40E6-BCFC-F918744053ED}" type="datetime1">
              <a:rPr lang="en-US" altLang="en-US" smtClean="0"/>
              <a:t>2017-11-15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6" name="Slide Number Placeholder 5"/>
          <p:cNvSpPr>
            <a:spLocks noGrp="1"/>
          </p:cNvSpPr>
          <p:nvPr>
            <p:ph type="sldNum" sz="quarter" idx="12"/>
          </p:nvPr>
        </p:nvSpPr>
        <p:spPr/>
        <p:txBody>
          <a:bodyPr/>
          <a:lstStyle>
            <a:lvl1pPr>
              <a:defRPr/>
            </a:lvl1pPr>
          </a:lstStyle>
          <a:p>
            <a:pPr>
              <a:defRPr/>
            </a:pPr>
            <a:fld id="{DBC5D2D3-77C0-4140-8E64-014B016D4542}" type="slidenum">
              <a:rPr lang="en-US" altLang="en-US"/>
              <a:pPr>
                <a:defRPr/>
              </a:pPr>
              <a:t>‹#›</a:t>
            </a:fld>
            <a:endParaRPr lang="en-US" altLang="en-US"/>
          </a:p>
        </p:txBody>
      </p:sp>
    </p:spTree>
    <p:extLst>
      <p:ext uri="{BB962C8B-B14F-4D97-AF65-F5344CB8AC3E}">
        <p14:creationId xmlns:p14="http://schemas.microsoft.com/office/powerpoint/2010/main" val="274967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942DCC69-5173-4762-B0BD-3536059C6E52}" type="datetime1">
              <a:rPr lang="en-US" altLang="en-US" smtClean="0"/>
              <a:t>2017-11-15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6" name="Slide Number Placeholder 5"/>
          <p:cNvSpPr>
            <a:spLocks noGrp="1"/>
          </p:cNvSpPr>
          <p:nvPr>
            <p:ph type="sldNum" sz="quarter" idx="12"/>
          </p:nvPr>
        </p:nvSpPr>
        <p:spPr/>
        <p:txBody>
          <a:bodyPr/>
          <a:lstStyle>
            <a:lvl1pPr>
              <a:defRPr/>
            </a:lvl1pPr>
          </a:lstStyle>
          <a:p>
            <a:pPr>
              <a:defRPr/>
            </a:pPr>
            <a:fld id="{E1E4EC8F-B42F-4A29-9357-B4C77AFC5DFC}" type="slidenum">
              <a:rPr lang="en-US" altLang="en-US"/>
              <a:pPr>
                <a:defRPr/>
              </a:pPr>
              <a:t>‹#›</a:t>
            </a:fld>
            <a:endParaRPr lang="en-US" altLang="en-US"/>
          </a:p>
        </p:txBody>
      </p:sp>
    </p:spTree>
    <p:extLst>
      <p:ext uri="{BB962C8B-B14F-4D97-AF65-F5344CB8AC3E}">
        <p14:creationId xmlns:p14="http://schemas.microsoft.com/office/powerpoint/2010/main" val="406343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C Bullet Slide">
    <p:spTree>
      <p:nvGrpSpPr>
        <p:cNvPr id="1" name=""/>
        <p:cNvGrpSpPr/>
        <p:nvPr/>
      </p:nvGrpSpPr>
      <p:grpSpPr>
        <a:xfrm>
          <a:off x="0" y="0"/>
          <a:ext cx="0" cy="0"/>
          <a:chOff x="0" y="0"/>
          <a:chExt cx="0" cy="0"/>
        </a:xfrm>
      </p:grpSpPr>
      <p:sp>
        <p:nvSpPr>
          <p:cNvPr id="7" name="Text Placeholder 4"/>
          <p:cNvSpPr>
            <a:spLocks noGrp="1"/>
          </p:cNvSpPr>
          <p:nvPr>
            <p:ph type="body" idx="1"/>
          </p:nvPr>
        </p:nvSpPr>
        <p:spPr>
          <a:xfrm>
            <a:off x="685800" y="2362200"/>
            <a:ext cx="7772400" cy="3505200"/>
          </a:xfrm>
        </p:spPr>
        <p:txBody>
          <a:bodyPr/>
          <a:lstStyle>
            <a:lvl1pPr>
              <a:buNone/>
              <a:defRPr sz="2400"/>
            </a:lvl1pPr>
          </a:lstStyle>
          <a:p>
            <a:pPr lvl="0"/>
            <a:r>
              <a:rPr lang="en-US" smtClean="0"/>
              <a:t>Click to edit Master text styles</a:t>
            </a:r>
          </a:p>
        </p:txBody>
      </p:sp>
      <p:sp>
        <p:nvSpPr>
          <p:cNvPr id="8" name="Title 3"/>
          <p:cNvSpPr>
            <a:spLocks noGrp="1"/>
          </p:cNvSpPr>
          <p:nvPr>
            <p:ph type="title"/>
          </p:nvPr>
        </p:nvSpPr>
        <p:spPr>
          <a:xfrm>
            <a:off x="698500" y="1003300"/>
            <a:ext cx="7772400" cy="1143000"/>
          </a:xfrm>
        </p:spPr>
        <p:txBody>
          <a:bodyPr anchor="t"/>
          <a:lstStyle>
            <a:lvl1pPr>
              <a:defRPr baseline="0">
                <a:latin typeface="Arial" pitchFamily="34" charset="0"/>
              </a:defRPr>
            </a:lvl1pPr>
          </a:lstStyle>
          <a:p>
            <a:r>
              <a:rPr lang="en-US" smtClean="0"/>
              <a:t>Click to edit Master title style</a:t>
            </a:r>
            <a:endParaRPr lang="en-US" dirty="0" smtClean="0"/>
          </a:p>
        </p:txBody>
      </p:sp>
      <p:sp>
        <p:nvSpPr>
          <p:cNvPr id="4" name="Rectangle 4"/>
          <p:cNvSpPr>
            <a:spLocks noGrp="1" noChangeArrowheads="1"/>
          </p:cNvSpPr>
          <p:nvPr>
            <p:ph type="dt" sz="half" idx="10"/>
          </p:nvPr>
        </p:nvSpPr>
        <p:spPr>
          <a:ln/>
        </p:spPr>
        <p:txBody>
          <a:bodyPr/>
          <a:lstStyle>
            <a:lvl1pPr>
              <a:defRPr/>
            </a:lvl1pPr>
          </a:lstStyle>
          <a:p>
            <a:pPr>
              <a:defRPr/>
            </a:pPr>
            <a:fld id="{7F636313-7337-46AA-91CB-F36AEB5E3528}" type="datetime1">
              <a:rPr lang="en-US" smtClean="0"/>
              <a:t>2017-11-15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RDIMS 13492536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2447B5-56F2-42A2-B83C-15F5818268E8}" type="slidenum">
              <a:rPr lang="en-US"/>
              <a:pPr>
                <a:defRPr/>
              </a:pPr>
              <a:t>‹#›</a:t>
            </a:fld>
            <a:endParaRPr lang="en-US"/>
          </a:p>
        </p:txBody>
      </p:sp>
    </p:spTree>
    <p:extLst>
      <p:ext uri="{BB962C8B-B14F-4D97-AF65-F5344CB8AC3E}">
        <p14:creationId xmlns:p14="http://schemas.microsoft.com/office/powerpoint/2010/main" val="18893597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F3EF4193-8FB2-4805-86CF-24E06BED5AB3}" type="datetime1">
              <a:rPr lang="en-US" altLang="en-US" smtClean="0"/>
              <a:t>2017-11-15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6" name="Slide Number Placeholder 5"/>
          <p:cNvSpPr>
            <a:spLocks noGrp="1"/>
          </p:cNvSpPr>
          <p:nvPr>
            <p:ph type="sldNum" sz="quarter" idx="12"/>
          </p:nvPr>
        </p:nvSpPr>
        <p:spPr/>
        <p:txBody>
          <a:bodyPr/>
          <a:lstStyle>
            <a:lvl1pPr>
              <a:defRPr/>
            </a:lvl1pPr>
          </a:lstStyle>
          <a:p>
            <a:pPr>
              <a:defRPr/>
            </a:pPr>
            <a:fld id="{0078DD30-72FC-49A3-A8DA-EE1D10384CAA}" type="slidenum">
              <a:rPr lang="en-US" altLang="en-US"/>
              <a:pPr>
                <a:defRPr/>
              </a:pPr>
              <a:t>‹#›</a:t>
            </a:fld>
            <a:endParaRPr lang="en-US" altLang="en-US"/>
          </a:p>
        </p:txBody>
      </p:sp>
    </p:spTree>
    <p:extLst>
      <p:ext uri="{BB962C8B-B14F-4D97-AF65-F5344CB8AC3E}">
        <p14:creationId xmlns:p14="http://schemas.microsoft.com/office/powerpoint/2010/main" val="226140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pPr>
              <a:defRPr/>
            </a:pPr>
            <a:fld id="{C8EF82F4-E629-4050-AE3C-1879213ED038}" type="datetime1">
              <a:rPr lang="en-US" altLang="en-US" smtClean="0"/>
              <a:t>2017-11-15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6" name="Slide Number Placeholder 5"/>
          <p:cNvSpPr>
            <a:spLocks noGrp="1"/>
          </p:cNvSpPr>
          <p:nvPr>
            <p:ph type="sldNum" sz="quarter" idx="12"/>
          </p:nvPr>
        </p:nvSpPr>
        <p:spPr/>
        <p:txBody>
          <a:bodyPr/>
          <a:lstStyle>
            <a:lvl1pPr>
              <a:defRPr/>
            </a:lvl1pPr>
          </a:lstStyle>
          <a:p>
            <a:pPr>
              <a:defRPr/>
            </a:pPr>
            <a:fld id="{A58707D5-BEE4-4601-849B-E533E17EACE4}" type="slidenum">
              <a:rPr lang="en-US" altLang="en-US"/>
              <a:pPr>
                <a:defRPr/>
              </a:pPr>
              <a:t>‹#›</a:t>
            </a:fld>
            <a:endParaRPr lang="en-US" altLang="en-US"/>
          </a:p>
        </p:txBody>
      </p:sp>
    </p:spTree>
    <p:extLst>
      <p:ext uri="{BB962C8B-B14F-4D97-AF65-F5344CB8AC3E}">
        <p14:creationId xmlns:p14="http://schemas.microsoft.com/office/powerpoint/2010/main" val="286616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47589C37-BCA1-4AD7-8A4A-7EBC25B5B173}" type="datetime1">
              <a:rPr lang="en-US" altLang="en-US" smtClean="0"/>
              <a:t>2017-11-15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7" name="Slide Number Placeholder 5"/>
          <p:cNvSpPr>
            <a:spLocks noGrp="1"/>
          </p:cNvSpPr>
          <p:nvPr>
            <p:ph type="sldNum" sz="quarter" idx="12"/>
          </p:nvPr>
        </p:nvSpPr>
        <p:spPr/>
        <p:txBody>
          <a:bodyPr/>
          <a:lstStyle>
            <a:lvl1pPr>
              <a:defRPr/>
            </a:lvl1pPr>
          </a:lstStyle>
          <a:p>
            <a:pPr>
              <a:defRPr/>
            </a:pPr>
            <a:fld id="{6D3F1B37-7524-4D21-AD07-E7442533E401}" type="slidenum">
              <a:rPr lang="en-US" altLang="en-US"/>
              <a:pPr>
                <a:defRPr/>
              </a:pPr>
              <a:t>‹#›</a:t>
            </a:fld>
            <a:endParaRPr lang="en-US" altLang="en-US"/>
          </a:p>
        </p:txBody>
      </p:sp>
    </p:spTree>
    <p:extLst>
      <p:ext uri="{BB962C8B-B14F-4D97-AF65-F5344CB8AC3E}">
        <p14:creationId xmlns:p14="http://schemas.microsoft.com/office/powerpoint/2010/main" val="269930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1584CF79-2526-4B33-B97B-5A30E7B22B69}" type="datetime1">
              <a:rPr lang="en-US" altLang="en-US" smtClean="0"/>
              <a:t>2017-11-15</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9" name="Slide Number Placeholder 5"/>
          <p:cNvSpPr>
            <a:spLocks noGrp="1"/>
          </p:cNvSpPr>
          <p:nvPr>
            <p:ph type="sldNum" sz="quarter" idx="12"/>
          </p:nvPr>
        </p:nvSpPr>
        <p:spPr/>
        <p:txBody>
          <a:bodyPr/>
          <a:lstStyle>
            <a:lvl1pPr>
              <a:defRPr/>
            </a:lvl1pPr>
          </a:lstStyle>
          <a:p>
            <a:pPr>
              <a:defRPr/>
            </a:pPr>
            <a:fld id="{3C2C77E9-731A-4EBE-8CAF-E1F07EEEE669}" type="slidenum">
              <a:rPr lang="en-US" altLang="en-US"/>
              <a:pPr>
                <a:defRPr/>
              </a:pPr>
              <a:t>‹#›</a:t>
            </a:fld>
            <a:endParaRPr lang="en-US" altLang="en-US"/>
          </a:p>
        </p:txBody>
      </p:sp>
    </p:spTree>
    <p:extLst>
      <p:ext uri="{BB962C8B-B14F-4D97-AF65-F5344CB8AC3E}">
        <p14:creationId xmlns:p14="http://schemas.microsoft.com/office/powerpoint/2010/main" val="119777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4AFE61F2-34E0-449D-9427-BA00CBBD02AE}" type="datetime1">
              <a:rPr lang="en-US" altLang="en-US" smtClean="0"/>
              <a:t>2017-11-15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5" name="Slide Number Placeholder 5"/>
          <p:cNvSpPr>
            <a:spLocks noGrp="1"/>
          </p:cNvSpPr>
          <p:nvPr>
            <p:ph type="sldNum" sz="quarter" idx="12"/>
          </p:nvPr>
        </p:nvSpPr>
        <p:spPr/>
        <p:txBody>
          <a:bodyPr/>
          <a:lstStyle>
            <a:lvl1pPr>
              <a:defRPr/>
            </a:lvl1pPr>
          </a:lstStyle>
          <a:p>
            <a:pPr>
              <a:defRPr/>
            </a:pPr>
            <a:fld id="{115C0F20-AEA0-4E5D-B234-FFE311865F83}" type="slidenum">
              <a:rPr lang="en-US" altLang="en-US"/>
              <a:pPr>
                <a:defRPr/>
              </a:pPr>
              <a:t>‹#›</a:t>
            </a:fld>
            <a:endParaRPr lang="en-US" altLang="en-US"/>
          </a:p>
        </p:txBody>
      </p:sp>
    </p:spTree>
    <p:extLst>
      <p:ext uri="{BB962C8B-B14F-4D97-AF65-F5344CB8AC3E}">
        <p14:creationId xmlns:p14="http://schemas.microsoft.com/office/powerpoint/2010/main" val="204168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C0A558-1147-4661-BC56-9CB4515A8398}" type="datetime1">
              <a:rPr lang="en-US" altLang="en-US" smtClean="0"/>
              <a:t>2017-11-15</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4" name="Slide Number Placeholder 5"/>
          <p:cNvSpPr>
            <a:spLocks noGrp="1"/>
          </p:cNvSpPr>
          <p:nvPr>
            <p:ph type="sldNum" sz="quarter" idx="12"/>
          </p:nvPr>
        </p:nvSpPr>
        <p:spPr/>
        <p:txBody>
          <a:bodyPr/>
          <a:lstStyle>
            <a:lvl1pPr>
              <a:defRPr/>
            </a:lvl1pPr>
          </a:lstStyle>
          <a:p>
            <a:pPr>
              <a:defRPr/>
            </a:pPr>
            <a:fld id="{4A923093-9FEC-4493-BE62-343219ECCBD7}" type="slidenum">
              <a:rPr lang="en-US" altLang="en-US"/>
              <a:pPr>
                <a:defRPr/>
              </a:pPr>
              <a:t>‹#›</a:t>
            </a:fld>
            <a:endParaRPr lang="en-US" altLang="en-US"/>
          </a:p>
        </p:txBody>
      </p:sp>
    </p:spTree>
    <p:extLst>
      <p:ext uri="{BB962C8B-B14F-4D97-AF65-F5344CB8AC3E}">
        <p14:creationId xmlns:p14="http://schemas.microsoft.com/office/powerpoint/2010/main" val="358950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51DF566B-A60E-445D-816A-A7B62F81D8BD}" type="datetime1">
              <a:rPr lang="en-US" altLang="en-US" smtClean="0"/>
              <a:t>2017-11-15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7" name="Slide Number Placeholder 5"/>
          <p:cNvSpPr>
            <a:spLocks noGrp="1"/>
          </p:cNvSpPr>
          <p:nvPr>
            <p:ph type="sldNum" sz="quarter" idx="12"/>
          </p:nvPr>
        </p:nvSpPr>
        <p:spPr/>
        <p:txBody>
          <a:bodyPr/>
          <a:lstStyle>
            <a:lvl1pPr>
              <a:defRPr/>
            </a:lvl1pPr>
          </a:lstStyle>
          <a:p>
            <a:pPr>
              <a:defRPr/>
            </a:pPr>
            <a:fld id="{A8740904-D56C-42AA-BA1F-28DED4AB72B2}" type="slidenum">
              <a:rPr lang="en-US" altLang="en-US"/>
              <a:pPr>
                <a:defRPr/>
              </a:pPr>
              <a:t>‹#›</a:t>
            </a:fld>
            <a:endParaRPr lang="en-US" altLang="en-US"/>
          </a:p>
        </p:txBody>
      </p:sp>
    </p:spTree>
    <p:extLst>
      <p:ext uri="{BB962C8B-B14F-4D97-AF65-F5344CB8AC3E}">
        <p14:creationId xmlns:p14="http://schemas.microsoft.com/office/powerpoint/2010/main" val="228134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8EAB29A2-883C-4082-A0EE-2A1BC84FBB82}" type="datetime1">
              <a:rPr lang="en-US" altLang="en-US" smtClean="0"/>
              <a:t>2017-11-15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RDIMS 13492536</a:t>
            </a:r>
            <a:endParaRPr lang="en-US"/>
          </a:p>
        </p:txBody>
      </p:sp>
      <p:sp>
        <p:nvSpPr>
          <p:cNvPr id="7" name="Slide Number Placeholder 5"/>
          <p:cNvSpPr>
            <a:spLocks noGrp="1"/>
          </p:cNvSpPr>
          <p:nvPr>
            <p:ph type="sldNum" sz="quarter" idx="12"/>
          </p:nvPr>
        </p:nvSpPr>
        <p:spPr/>
        <p:txBody>
          <a:bodyPr/>
          <a:lstStyle>
            <a:lvl1pPr>
              <a:defRPr/>
            </a:lvl1pPr>
          </a:lstStyle>
          <a:p>
            <a:pPr>
              <a:defRPr/>
            </a:pPr>
            <a:fld id="{7E7992A9-4561-42D9-AA66-431B2758F854}" type="slidenum">
              <a:rPr lang="en-US" altLang="en-US"/>
              <a:pPr>
                <a:defRPr/>
              </a:pPr>
              <a:t>‹#›</a:t>
            </a:fld>
            <a:endParaRPr lang="en-US" altLang="en-US"/>
          </a:p>
        </p:txBody>
      </p:sp>
    </p:spTree>
    <p:extLst>
      <p:ext uri="{BB962C8B-B14F-4D97-AF65-F5344CB8AC3E}">
        <p14:creationId xmlns:p14="http://schemas.microsoft.com/office/powerpoint/2010/main" val="298882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MODIFIEZ LE STYLE DU TITRE</a:t>
            </a:r>
            <a:endParaRPr lang="en-US" altLang="en-US"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990F21-1442-4438-8EF2-580173BE8C83}" type="datetime1">
              <a:rPr lang="en-US" altLang="en-US" smtClean="0"/>
              <a:t>2017-11-15</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en-US" smtClean="0"/>
              <a:t>RDIMS 13492536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EEBD79-DA1D-4972-9A91-A731422153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rtl="0" eaLnBrk="0" fontAlgn="base" hangingPunct="0">
        <a:lnSpc>
          <a:spcPct val="90000"/>
        </a:lnSpc>
        <a:spcBef>
          <a:spcPct val="0"/>
        </a:spcBef>
        <a:spcAft>
          <a:spcPct val="0"/>
        </a:spcAft>
        <a:defRPr sz="4000" kern="1200">
          <a:solidFill>
            <a:schemeClr val="tx1"/>
          </a:solidFill>
          <a:latin typeface="Helvetica" panose="020B0604020202020204" pitchFamily="34" charset="0"/>
          <a:ea typeface="ヒラギノ角ゴ Pro W3" pitchFamily="4" charset="-128"/>
          <a:cs typeface="Helvetica" panose="020B0604020202020204" pitchFamily="34" charset="0"/>
        </a:defRPr>
      </a:lvl1pPr>
      <a:lvl2pPr algn="l" rtl="0" eaLnBrk="0" fontAlgn="base" hangingPunct="0">
        <a:lnSpc>
          <a:spcPct val="90000"/>
        </a:lnSpc>
        <a:spcBef>
          <a:spcPct val="0"/>
        </a:spcBef>
        <a:spcAft>
          <a:spcPct val="0"/>
        </a:spcAft>
        <a:defRPr sz="4000">
          <a:solidFill>
            <a:schemeClr val="tx1"/>
          </a:solidFill>
          <a:latin typeface="Helvetica" panose="020B0604020202020204" pitchFamily="34" charset="0"/>
          <a:ea typeface="ヒラギノ角ゴ Pro W3" pitchFamily="4" charset="-128"/>
          <a:cs typeface="Helvetica" panose="020B0604020202020204" pitchFamily="34" charset="0"/>
        </a:defRPr>
      </a:lvl2pPr>
      <a:lvl3pPr algn="l" rtl="0" eaLnBrk="0" fontAlgn="base" hangingPunct="0">
        <a:lnSpc>
          <a:spcPct val="90000"/>
        </a:lnSpc>
        <a:spcBef>
          <a:spcPct val="0"/>
        </a:spcBef>
        <a:spcAft>
          <a:spcPct val="0"/>
        </a:spcAft>
        <a:defRPr sz="4000">
          <a:solidFill>
            <a:schemeClr val="tx1"/>
          </a:solidFill>
          <a:latin typeface="Helvetica" panose="020B0604020202020204" pitchFamily="34" charset="0"/>
          <a:ea typeface="ヒラギノ角ゴ Pro W3" pitchFamily="4" charset="-128"/>
          <a:cs typeface="Helvetica" panose="020B0604020202020204" pitchFamily="34" charset="0"/>
        </a:defRPr>
      </a:lvl3pPr>
      <a:lvl4pPr algn="l" rtl="0" eaLnBrk="0" fontAlgn="base" hangingPunct="0">
        <a:lnSpc>
          <a:spcPct val="90000"/>
        </a:lnSpc>
        <a:spcBef>
          <a:spcPct val="0"/>
        </a:spcBef>
        <a:spcAft>
          <a:spcPct val="0"/>
        </a:spcAft>
        <a:defRPr sz="4000">
          <a:solidFill>
            <a:schemeClr val="tx1"/>
          </a:solidFill>
          <a:latin typeface="Helvetica" panose="020B0604020202020204" pitchFamily="34" charset="0"/>
          <a:ea typeface="ヒラギノ角ゴ Pro W3" pitchFamily="4" charset="-128"/>
          <a:cs typeface="Helvetica" panose="020B0604020202020204" pitchFamily="34" charset="0"/>
        </a:defRPr>
      </a:lvl4pPr>
      <a:lvl5pPr algn="l" rtl="0" eaLnBrk="0" fontAlgn="base" hangingPunct="0">
        <a:lnSpc>
          <a:spcPct val="90000"/>
        </a:lnSpc>
        <a:spcBef>
          <a:spcPct val="0"/>
        </a:spcBef>
        <a:spcAft>
          <a:spcPct val="0"/>
        </a:spcAft>
        <a:defRPr sz="4000">
          <a:solidFill>
            <a:schemeClr val="tx1"/>
          </a:solidFill>
          <a:latin typeface="Helvetica" panose="020B0604020202020204" pitchFamily="34" charset="0"/>
          <a:ea typeface="ヒラギノ角ゴ Pro W3" pitchFamily="4" charset="-128"/>
          <a:cs typeface="Helvetica"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panose="020B0604020202020204" pitchFamily="34" charset="0"/>
          <a:ea typeface="ヒラギノ角ゴ Pro W3" pitchFamily="4" charset="-128"/>
          <a:cs typeface="Helvetica" panose="020B0604020202020204" pitchFamily="34" charset="0"/>
        </a:defRPr>
      </a:lvl1pPr>
      <a:lvl2pPr marL="800100" indent="-342900" algn="l" rtl="0" eaLnBrk="0" fontAlgn="base" hangingPunct="0">
        <a:lnSpc>
          <a:spcPct val="90000"/>
        </a:lnSpc>
        <a:spcBef>
          <a:spcPts val="500"/>
        </a:spcBef>
        <a:spcAft>
          <a:spcPct val="0"/>
        </a:spcAft>
        <a:buFont typeface="Helvetica" panose="020B0604020202020204" pitchFamily="34" charset="0"/>
        <a:buChar char="−"/>
        <a:defRPr sz="2400" kern="1200">
          <a:solidFill>
            <a:schemeClr val="tx1"/>
          </a:solidFill>
          <a:latin typeface="Helvetica" panose="020B0604020202020204" pitchFamily="34" charset="0"/>
          <a:ea typeface="ヒラギノ角ゴ Pro W3" pitchFamily="4" charset="-128"/>
          <a:cs typeface="Helvetica" panose="020B0604020202020204" pitchFamily="34" charset="0"/>
        </a:defRPr>
      </a:lvl2pPr>
      <a:lvl3pPr marL="1257300" indent="-342900" algn="l" rtl="0" eaLnBrk="0" fontAlgn="base" hangingPunct="0">
        <a:lnSpc>
          <a:spcPct val="90000"/>
        </a:lnSpc>
        <a:spcBef>
          <a:spcPts val="500"/>
        </a:spcBef>
        <a:spcAft>
          <a:spcPct val="0"/>
        </a:spcAft>
        <a:buFont typeface="Wingdings" panose="05000000000000000000" pitchFamily="2" charset="2"/>
        <a:buChar char="§"/>
        <a:defRPr sz="2000" kern="1200">
          <a:solidFill>
            <a:schemeClr val="tx1"/>
          </a:solidFill>
          <a:latin typeface="Helvetica" panose="020B0604020202020204" pitchFamily="34" charset="0"/>
          <a:ea typeface="ヒラギノ角ゴ Pro W3" pitchFamily="4" charset="-128"/>
          <a:cs typeface="Helvetica"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tdgapprovals@tc.gc.ca" TargetMode="External"/><Relationship Id="rId3" Type="http://schemas.openxmlformats.org/officeDocument/2006/relationships/image" Target="../media/image4.jpg"/><Relationship Id="rId7" Type="http://schemas.openxmlformats.org/officeDocument/2006/relationships/hyperlink" Target="mailto:Tdgcontainers-tmdcontenants@tc.gc.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MOCregister-Registrecontenant@tc.gc.ca" TargetMode="External"/><Relationship Id="rId5" Type="http://schemas.openxmlformats.org/officeDocument/2006/relationships/hyperlink" Target="mailto:wali.sagaf@tc.gc.ca" TargetMode="External"/><Relationship Id="rId4" Type="http://schemas.openxmlformats.org/officeDocument/2006/relationships/hyperlink" Target="mailto:shaun.singh@tc.gc.c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g"/><Relationship Id="rId7" Type="http://schemas.openxmlformats.org/officeDocument/2006/relationships/diagramQuickStyle" Target="../diagrams/quickStyle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mailto:TC.TDGRegulatoryProposal-TMDPropositionReglementaire.TC@tc.gc.ca" TargetMode="External"/><Relationship Id="rId9" Type="http://schemas.microsoft.com/office/2007/relationships/diagramDrawing" Target="../diagrams/drawing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Amira.sultan@tc.gc.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basic_top.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1"/>
          <p:cNvSpPr txBox="1">
            <a:spLocks/>
          </p:cNvSpPr>
          <p:nvPr/>
        </p:nvSpPr>
        <p:spPr bwMode="auto">
          <a:xfrm>
            <a:off x="450850" y="923925"/>
            <a:ext cx="8508324"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ea typeface="ヒラギノ角ゴ Pro W3" pitchFamily="4" charset="-128"/>
                <a:cs typeface="Helvetica" panose="020B0604020202020204" pitchFamily="34" charset="0"/>
              </a:defRPr>
            </a:lvl1pPr>
            <a:lvl2pPr marL="37931725" indent="-37474525">
              <a:lnSpc>
                <a:spcPct val="90000"/>
              </a:lnSpc>
              <a:spcBef>
                <a:spcPts val="500"/>
              </a:spcBef>
              <a:buFont typeface="Helvetica" panose="020B0604020202020204" pitchFamily="34" charset="0"/>
              <a:buChar char="−"/>
              <a:defRPr sz="2400">
                <a:solidFill>
                  <a:schemeClr val="tx1"/>
                </a:solidFill>
                <a:latin typeface="Helvetica" panose="020B0604020202020204" pitchFamily="34" charset="0"/>
                <a:ea typeface="ヒラギノ角ゴ Pro W3" pitchFamily="4" charset="-128"/>
                <a:cs typeface="Helvetica" panose="020B060402020202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Helvetica" panose="020B0604020202020204" pitchFamily="34" charset="0"/>
                <a:ea typeface="ヒラギノ角ゴ Pro W3" pitchFamily="4" charset="-128"/>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9pPr>
          </a:lstStyle>
          <a:p>
            <a:pPr eaLnBrk="1" hangingPunct="1">
              <a:lnSpc>
                <a:spcPct val="100000"/>
              </a:lnSpc>
              <a:spcBef>
                <a:spcPct val="0"/>
              </a:spcBef>
              <a:buFontTx/>
              <a:buNone/>
            </a:pPr>
            <a:r>
              <a:rPr lang="en-US" altLang="en-US" b="1" dirty="0" smtClean="0">
                <a:solidFill>
                  <a:srgbClr val="002060"/>
                </a:solidFill>
                <a:ea typeface="ＭＳ Ｐゴシック" panose="020B0600070205080204" pitchFamily="34" charset="-128"/>
              </a:rPr>
              <a:t>TDG STANDARDS AND REGULATORY UPDATE</a:t>
            </a:r>
            <a:endParaRPr lang="en-US" altLang="en-US" b="1" dirty="0">
              <a:solidFill>
                <a:srgbClr val="002060"/>
              </a:solidFill>
              <a:ea typeface="ＭＳ Ｐゴシック" panose="020B0600070205080204" pitchFamily="34" charset="-128"/>
            </a:endParaRPr>
          </a:p>
        </p:txBody>
      </p:sp>
      <p:sp>
        <p:nvSpPr>
          <p:cNvPr id="6" name="Title 11"/>
          <p:cNvSpPr txBox="1">
            <a:spLocks/>
          </p:cNvSpPr>
          <p:nvPr/>
        </p:nvSpPr>
        <p:spPr bwMode="auto">
          <a:xfrm>
            <a:off x="503238" y="1760538"/>
            <a:ext cx="7475537" cy="946150"/>
          </a:xfrm>
          <a:prstGeom prst="rect">
            <a:avLst/>
          </a:prstGeom>
          <a:noFill/>
          <a:ln w="9525">
            <a:noFill/>
            <a:miter lim="800000"/>
            <a:headEnd/>
            <a:tailEnd/>
          </a:ln>
          <a:effectLst/>
        </p:spPr>
        <p:txBody>
          <a:bodyPr wrap="none"/>
          <a:lstStyle/>
          <a:p>
            <a:pPr>
              <a:spcBef>
                <a:spcPct val="20000"/>
              </a:spcBef>
              <a:defRPr/>
            </a:pPr>
            <a:r>
              <a:rPr lang="en-US" altLang="en-US" sz="2200" b="1" kern="0" dirty="0" smtClean="0">
                <a:solidFill>
                  <a:srgbClr val="1F497D"/>
                </a:solidFill>
                <a:latin typeface="Helvetica" pitchFamily="34" charset="0"/>
                <a:ea typeface="ＭＳ Ｐゴシック" panose="020B0600070205080204" pitchFamily="34" charset="-128"/>
                <a:cs typeface="Times New Roman" panose="02020603050405020304" pitchFamily="18" charset="0"/>
              </a:rPr>
              <a:t>CEAEC Fall Meeting, November 16, 2017, Ottawa, ON</a:t>
            </a:r>
            <a:endParaRPr lang="en-US" altLang="en-US" sz="2200" b="1" kern="0" dirty="0">
              <a:solidFill>
                <a:srgbClr val="1F497D"/>
              </a:solidFill>
              <a:latin typeface="Helvetica" pitchFamily="34" charset="0"/>
              <a:ea typeface="ＭＳ Ｐゴシック" panose="020B0600070205080204" pitchFamily="34" charset="-128"/>
              <a:cs typeface="Times New Roman" panose="02020603050405020304" pitchFamily="18" charset="0"/>
            </a:endParaRPr>
          </a:p>
          <a:p>
            <a:pPr>
              <a:defRPr/>
            </a:pPr>
            <a:endParaRPr lang="en-US" altLang="en-US" sz="1600" b="1" dirty="0">
              <a:solidFill>
                <a:srgbClr val="002060"/>
              </a:solidFill>
              <a:latin typeface="Helvetica" pitchFamily="34" charset="0"/>
              <a:ea typeface="ヒラギノ角ゴ Pro W3"/>
              <a:cs typeface="Times New Roman" panose="02020603050405020304" pitchFamily="18" charset="0"/>
            </a:endParaRPr>
          </a:p>
          <a:p>
            <a:pPr>
              <a:defRPr/>
            </a:pPr>
            <a:r>
              <a:rPr lang="en-US" altLang="en-US" sz="1600" b="1" dirty="0" smtClean="0">
                <a:solidFill>
                  <a:srgbClr val="002060"/>
                </a:solidFill>
                <a:latin typeface="Helvetica" pitchFamily="34" charset="0"/>
                <a:ea typeface="ヒラギノ角ゴ Pro W3"/>
                <a:cs typeface="Times New Roman" panose="02020603050405020304" pitchFamily="18" charset="0"/>
              </a:rPr>
              <a:t>Shaun Singh</a:t>
            </a:r>
            <a:endParaRPr lang="en-US" altLang="en-US" sz="1600" b="1" dirty="0">
              <a:solidFill>
                <a:srgbClr val="002060"/>
              </a:solidFill>
              <a:latin typeface="Helvetica" pitchFamily="34" charset="0"/>
              <a:ea typeface="ヒラギノ角ゴ Pro W3"/>
              <a:cs typeface="Times New Roman" panose="02020603050405020304" pitchFamily="18" charset="0"/>
            </a:endParaRPr>
          </a:p>
          <a:p>
            <a:pPr>
              <a:defRPr/>
            </a:pPr>
            <a:r>
              <a:rPr lang="en-CA" altLang="en-US" sz="1600" b="1" dirty="0" smtClean="0">
                <a:solidFill>
                  <a:srgbClr val="002060"/>
                </a:solidFill>
                <a:latin typeface="Helvetica" pitchFamily="34" charset="0"/>
                <a:ea typeface="ヒラギノ角ゴ Pro W3"/>
                <a:cs typeface="Times New Roman" panose="02020603050405020304" pitchFamily="18" charset="0"/>
              </a:rPr>
              <a:t>Means of Containment Specialist, TDG Regulatory Affairs Branch</a:t>
            </a:r>
            <a:endParaRPr lang="en-CA" altLang="en-US" sz="1600" b="1" dirty="0">
              <a:solidFill>
                <a:srgbClr val="002060"/>
              </a:solidFill>
              <a:latin typeface="Helvetica" pitchFamily="34" charset="0"/>
              <a:ea typeface="ヒラギノ角ゴ Pro W3"/>
              <a:cs typeface="Times New Roman" panose="02020603050405020304" pitchFamily="18" charset="0"/>
            </a:endParaRPr>
          </a:p>
          <a:p>
            <a:pPr eaLnBrk="1" fontAlgn="auto" hangingPunct="1">
              <a:spcBef>
                <a:spcPts val="0"/>
              </a:spcBef>
              <a:spcAft>
                <a:spcPts val="0"/>
              </a:spcAft>
              <a:defRPr/>
            </a:pPr>
            <a:endParaRPr lang="en-US" sz="1600" b="1" dirty="0">
              <a:solidFill>
                <a:srgbClr val="002060"/>
              </a:solidFill>
              <a:latin typeface="Helvetica" pitchFamily="34" charset="0"/>
              <a:ea typeface="ヒラギノ角ゴ Pro W3"/>
              <a:cs typeface="Times New Roman" panose="02020603050405020304" pitchFamily="18" charset="0"/>
            </a:endParaRPr>
          </a:p>
          <a:p>
            <a:pPr>
              <a:spcBef>
                <a:spcPct val="20000"/>
              </a:spcBef>
              <a:defRPr/>
            </a:pPr>
            <a:endParaRPr lang="en-US" altLang="en-US" sz="1600" b="1" dirty="0">
              <a:solidFill>
                <a:srgbClr val="002060"/>
              </a:solidFill>
              <a:latin typeface="Helvetica" pitchFamily="34" charset="0"/>
              <a:ea typeface="ヒラギノ角ゴ Pro W3"/>
              <a:cs typeface="Times New Roman" panose="02020603050405020304" pitchFamily="18" charset="0"/>
            </a:endParaRPr>
          </a:p>
        </p:txBody>
      </p:sp>
      <p:pic>
        <p:nvPicPr>
          <p:cNvPr id="3077" name="Picture 8"/>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288" y="2840038"/>
            <a:ext cx="911542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288" y="6524625"/>
            <a:ext cx="9144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1"/>
          <p:cNvSpPr txBox="1">
            <a:spLocks noChangeArrowheads="1"/>
          </p:cNvSpPr>
          <p:nvPr/>
        </p:nvSpPr>
        <p:spPr bwMode="auto">
          <a:xfrm>
            <a:off x="461963" y="6391275"/>
            <a:ext cx="1662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Helvetica" panose="020B0604020202020204" pitchFamily="34" charset="0"/>
                <a:ea typeface="ヒラギノ角ゴ Pro W3" pitchFamily="4" charset="-128"/>
                <a:cs typeface="Helvetica" panose="020B0604020202020204" pitchFamily="34" charset="0"/>
              </a:defRPr>
            </a:lvl1pPr>
            <a:lvl2pPr marL="742950" indent="-285750">
              <a:lnSpc>
                <a:spcPct val="90000"/>
              </a:lnSpc>
              <a:spcBef>
                <a:spcPts val="500"/>
              </a:spcBef>
              <a:buFont typeface="Helvetica" panose="020B0604020202020204" pitchFamily="34" charset="0"/>
              <a:buChar char="−"/>
              <a:defRPr sz="2400">
                <a:solidFill>
                  <a:schemeClr val="tx1"/>
                </a:solidFill>
                <a:latin typeface="Helvetica" panose="020B0604020202020204" pitchFamily="34" charset="0"/>
                <a:ea typeface="ヒラギノ角ゴ Pro W3" pitchFamily="4" charset="-128"/>
                <a:cs typeface="Helvetica" panose="020B0604020202020204" pitchFamily="34" charset="0"/>
              </a:defRPr>
            </a:lvl2pPr>
            <a:lvl3pPr marL="1143000" indent="-228600">
              <a:lnSpc>
                <a:spcPct val="90000"/>
              </a:lnSpc>
              <a:spcBef>
                <a:spcPts val="500"/>
              </a:spcBef>
              <a:buFont typeface="Wingdings" panose="05000000000000000000" pitchFamily="2" charset="2"/>
              <a:buChar char="§"/>
              <a:defRPr sz="2000">
                <a:solidFill>
                  <a:schemeClr val="tx1"/>
                </a:solidFill>
                <a:latin typeface="Helvetica" panose="020B0604020202020204" pitchFamily="34" charset="0"/>
                <a:ea typeface="ヒラギノ角ゴ Pro W3" pitchFamily="4" charset="-128"/>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pitchFamily="4" charset="-128"/>
              </a:defRPr>
            </a:lvl9pPr>
          </a:lstStyle>
          <a:p>
            <a:pPr>
              <a:lnSpc>
                <a:spcPct val="100000"/>
              </a:lnSpc>
              <a:spcBef>
                <a:spcPct val="0"/>
              </a:spcBef>
              <a:buFontTx/>
              <a:buNone/>
            </a:pPr>
            <a:r>
              <a:rPr lang="fr-CA" altLang="en-US" sz="1200" dirty="0"/>
              <a:t>RDIMS # </a:t>
            </a:r>
            <a:r>
              <a:rPr lang="fr-CA" altLang="en-US" sz="1200" dirty="0" smtClean="0"/>
              <a:t>13492536</a:t>
            </a:r>
            <a:endParaRPr lang="en-CA" alt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INTERNATIONAL HARMONIZATION UPDATE (IHU) – CGSB / CSA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7756209"/>
              </p:ext>
            </p:extLst>
          </p:nvPr>
        </p:nvGraphicFramePr>
        <p:xfrm>
          <a:off x="628650" y="1539875"/>
          <a:ext cx="8016588" cy="4360743"/>
        </p:xfrm>
        <a:graphic>
          <a:graphicData uri="http://schemas.openxmlformats.org/drawingml/2006/table">
            <a:tbl>
              <a:tblPr firstRow="1" bandRow="1">
                <a:tableStyleId>{5C22544A-7EE6-4342-B048-85BDC9FD1C3A}</a:tableStyleId>
              </a:tblPr>
              <a:tblGrid>
                <a:gridCol w="2004147"/>
                <a:gridCol w="2004147"/>
                <a:gridCol w="2004147"/>
                <a:gridCol w="2004147"/>
              </a:tblGrid>
              <a:tr h="529795">
                <a:tc>
                  <a:txBody>
                    <a:bodyPr/>
                    <a:lstStyle/>
                    <a:p>
                      <a:pPr algn="ctr"/>
                      <a:r>
                        <a:rPr lang="en-US" sz="1600" b="0" dirty="0" smtClean="0">
                          <a:latin typeface="+mn-lt"/>
                          <a:cs typeface="Helvetica" panose="020B0604020202020204" pitchFamily="34" charset="0"/>
                        </a:rPr>
                        <a:t>STANDARD</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PREVIOUS VERSION</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LATEST PUBLISHED VERSION </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TRANSITION PERIOD ENDS</a:t>
                      </a:r>
                      <a:endParaRPr lang="en-US" sz="1600" b="0" dirty="0" smtClean="0">
                        <a:latin typeface="+mn-lt"/>
                        <a:cs typeface="Helvetica" panose="020B0604020202020204" pitchFamily="34" charset="0"/>
                      </a:endParaRPr>
                    </a:p>
                  </a:txBody>
                  <a:tcPr marT="45726" marB="45726"/>
                </a:tc>
              </a:tr>
              <a:tr h="529795">
                <a:tc>
                  <a:txBody>
                    <a:bodyPr/>
                    <a:lstStyle/>
                    <a:p>
                      <a:pPr algn="ctr"/>
                      <a:r>
                        <a:rPr lang="en-US" sz="1600" b="0" dirty="0" smtClean="0">
                          <a:latin typeface="+mn-lt"/>
                          <a:cs typeface="Helvetica" panose="020B0604020202020204" pitchFamily="34" charset="0"/>
                        </a:rPr>
                        <a:t>CGSB-43.126</a:t>
                      </a:r>
                    </a:p>
                    <a:p>
                      <a:pPr algn="ctr"/>
                      <a:r>
                        <a:rPr lang="en-US" sz="1600" b="0" dirty="0" smtClean="0">
                          <a:latin typeface="+mn-lt"/>
                          <a:cs typeface="Helvetica" panose="020B0604020202020204" pitchFamily="34" charset="0"/>
                        </a:rPr>
                        <a:t>DRUM</a:t>
                      </a:r>
                      <a:r>
                        <a:rPr lang="en-US" sz="1600" b="0" baseline="0" dirty="0" smtClean="0">
                          <a:latin typeface="+mn-lt"/>
                          <a:cs typeface="Helvetica" panose="020B0604020202020204" pitchFamily="34" charset="0"/>
                        </a:rPr>
                        <a:t> RECONDITIONING</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SEPTEMBER 2008</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REAFFIRMED 2014</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N/A</a:t>
                      </a:r>
                      <a:endParaRPr lang="en-US" sz="1600" b="0" dirty="0">
                        <a:latin typeface="+mn-lt"/>
                        <a:cs typeface="Helvetica" panose="020B0604020202020204" pitchFamily="34" charset="0"/>
                      </a:endParaRPr>
                    </a:p>
                  </a:txBody>
                  <a:tcPr marT="45726" marB="45726"/>
                </a:tc>
              </a:tr>
              <a:tr h="529795">
                <a:tc>
                  <a:txBody>
                    <a:bodyPr/>
                    <a:lstStyle/>
                    <a:p>
                      <a:pPr algn="ctr"/>
                      <a:r>
                        <a:rPr lang="en-US" sz="1600" b="0" dirty="0" smtClean="0">
                          <a:latin typeface="+mn-lt"/>
                          <a:cs typeface="Helvetica" panose="020B0604020202020204" pitchFamily="34" charset="0"/>
                        </a:rPr>
                        <a:t>CGSB-43.146</a:t>
                      </a:r>
                    </a:p>
                    <a:p>
                      <a:pPr algn="ctr"/>
                      <a:r>
                        <a:rPr lang="en-US" sz="1600" b="0" dirty="0" smtClean="0">
                          <a:latin typeface="+mn-lt"/>
                          <a:cs typeface="Helvetica" panose="020B0604020202020204" pitchFamily="34" charset="0"/>
                        </a:rPr>
                        <a:t>IBC</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JANUARY 2002</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APRIL</a:t>
                      </a:r>
                      <a:r>
                        <a:rPr lang="en-US" sz="1600" b="0" baseline="0" dirty="0" smtClean="0">
                          <a:latin typeface="+mn-lt"/>
                          <a:cs typeface="Helvetica" panose="020B0604020202020204" pitchFamily="34" charset="0"/>
                        </a:rPr>
                        <a:t> 2016</a:t>
                      </a:r>
                      <a:endParaRPr lang="en-US" sz="1600" b="0" dirty="0">
                        <a:latin typeface="+mn-lt"/>
                        <a:cs typeface="Helvetica" panose="020B0604020202020204" pitchFamily="34" charset="0"/>
                      </a:endParaRP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cs typeface="Helvetica" panose="020B0604020202020204" pitchFamily="34" charset="0"/>
                        </a:rPr>
                        <a:t>JANUARY 12, 2018</a:t>
                      </a:r>
                    </a:p>
                    <a:p>
                      <a:pPr algn="ctr"/>
                      <a:endParaRPr lang="en-US" sz="1600" b="0" dirty="0">
                        <a:latin typeface="+mn-lt"/>
                        <a:cs typeface="Helvetica" panose="020B0604020202020204" pitchFamily="34" charset="0"/>
                      </a:endParaRPr>
                    </a:p>
                  </a:txBody>
                  <a:tcPr marT="45726" marB="45726"/>
                </a:tc>
              </a:tr>
              <a:tr h="733563">
                <a:tc>
                  <a:txBody>
                    <a:bodyPr/>
                    <a:lstStyle/>
                    <a:p>
                      <a:pPr algn="ctr"/>
                      <a:r>
                        <a:rPr lang="en-US" sz="1600" b="0" dirty="0" smtClean="0">
                          <a:latin typeface="+mn-lt"/>
                          <a:cs typeface="Helvetica" panose="020B0604020202020204" pitchFamily="34" charset="0"/>
                        </a:rPr>
                        <a:t>CGSB-43.151</a:t>
                      </a:r>
                    </a:p>
                    <a:p>
                      <a:pPr algn="ctr"/>
                      <a:r>
                        <a:rPr lang="en-US" sz="1600" b="0" dirty="0" smtClean="0">
                          <a:latin typeface="+mn-lt"/>
                          <a:cs typeface="Helvetica" panose="020B0604020202020204" pitchFamily="34" charset="0"/>
                        </a:rPr>
                        <a:t>EXPLOSIVES</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OCTOBER 2012</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OCTOBER 2012</a:t>
                      </a:r>
                      <a:endParaRPr lang="en-US" sz="1600" b="0" dirty="0">
                        <a:latin typeface="+mn-lt"/>
                        <a:cs typeface="Helvetica" panose="020B0604020202020204" pitchFamily="34" charset="0"/>
                      </a:endParaRP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cs typeface="Helvetica" panose="020B0604020202020204" pitchFamily="34" charset="0"/>
                        </a:rPr>
                        <a:t>N/A</a:t>
                      </a:r>
                      <a:endParaRPr lang="en-US" sz="1600" b="0" dirty="0" smtClean="0">
                        <a:latin typeface="+mn-lt"/>
                        <a:cs typeface="Helvetica" panose="020B0604020202020204" pitchFamily="34" charset="0"/>
                      </a:endParaRPr>
                    </a:p>
                    <a:p>
                      <a:pPr algn="ctr"/>
                      <a:endParaRPr lang="en-US" sz="1600" b="0" dirty="0">
                        <a:latin typeface="+mn-lt"/>
                        <a:cs typeface="Helvetica" panose="020B0604020202020204" pitchFamily="34" charset="0"/>
                      </a:endParaRPr>
                    </a:p>
                  </a:txBody>
                  <a:tcPr marT="45726" marB="45726"/>
                </a:tc>
              </a:tr>
              <a:tr h="733563">
                <a:tc>
                  <a:txBody>
                    <a:bodyPr/>
                    <a:lstStyle/>
                    <a:p>
                      <a:pPr algn="ctr"/>
                      <a:r>
                        <a:rPr lang="en-US" sz="1600" b="0" dirty="0" smtClean="0">
                          <a:latin typeface="+mn-lt"/>
                          <a:cs typeface="Helvetica" panose="020B0604020202020204" pitchFamily="34" charset="0"/>
                        </a:rPr>
                        <a:t>CSA B620 /</a:t>
                      </a:r>
                      <a:r>
                        <a:rPr lang="en-US" sz="1600" b="0" baseline="0" dirty="0" smtClean="0">
                          <a:latin typeface="+mn-lt"/>
                          <a:cs typeface="Helvetica" panose="020B0604020202020204" pitchFamily="34" charset="0"/>
                        </a:rPr>
                        <a:t> </a:t>
                      </a:r>
                      <a:r>
                        <a:rPr lang="en-US" sz="1600" b="0" dirty="0" smtClean="0">
                          <a:latin typeface="+mn-lt"/>
                          <a:cs typeface="Helvetica" panose="020B0604020202020204" pitchFamily="34" charset="0"/>
                        </a:rPr>
                        <a:t>B621 /</a:t>
                      </a:r>
                      <a:r>
                        <a:rPr lang="en-US" sz="1600" b="0" baseline="0" dirty="0" smtClean="0">
                          <a:latin typeface="+mn-lt"/>
                          <a:cs typeface="Helvetica" panose="020B0604020202020204" pitchFamily="34" charset="0"/>
                        </a:rPr>
                        <a:t> </a:t>
                      </a:r>
                      <a:r>
                        <a:rPr lang="en-US" sz="1600" b="0" dirty="0" smtClean="0">
                          <a:latin typeface="+mn-lt"/>
                          <a:cs typeface="Helvetica" panose="020B0604020202020204" pitchFamily="34" charset="0"/>
                        </a:rPr>
                        <a:t>B622</a:t>
                      </a:r>
                    </a:p>
                    <a:p>
                      <a:pPr algn="ctr"/>
                      <a:r>
                        <a:rPr lang="en-US" sz="1600" b="0" dirty="0" smtClean="0">
                          <a:latin typeface="+mn-lt"/>
                          <a:cs typeface="Helvetica" panose="020B0604020202020204" pitchFamily="34" charset="0"/>
                        </a:rPr>
                        <a:t>HIGHWAY</a:t>
                      </a:r>
                      <a:r>
                        <a:rPr lang="en-US" sz="1600" b="0" baseline="0" dirty="0" smtClean="0">
                          <a:latin typeface="+mn-lt"/>
                          <a:cs typeface="Helvetica" panose="020B0604020202020204" pitchFamily="34" charset="0"/>
                        </a:rPr>
                        <a:t> / </a:t>
                      </a:r>
                      <a:r>
                        <a:rPr lang="en-US" sz="1600" b="0" dirty="0" smtClean="0">
                          <a:latin typeface="+mn-lt"/>
                          <a:cs typeface="Helvetica" panose="020B0604020202020204" pitchFamily="34" charset="0"/>
                        </a:rPr>
                        <a:t>TC PORTABLE TANKS</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JANUARY 2009</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JANUARY 2014</a:t>
                      </a: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cs typeface="Helvetica" panose="020B0604020202020204" pitchFamily="34" charset="0"/>
                        </a:rPr>
                        <a:t>JANUARY 12, 2018</a:t>
                      </a:r>
                    </a:p>
                    <a:p>
                      <a:pPr algn="ctr"/>
                      <a:endParaRPr lang="en-US" sz="1600" b="0" dirty="0">
                        <a:latin typeface="+mn-lt"/>
                        <a:cs typeface="Helvetica" panose="020B0604020202020204" pitchFamily="34" charset="0"/>
                      </a:endParaRPr>
                    </a:p>
                  </a:txBody>
                  <a:tcPr marT="45726" marB="45726"/>
                </a:tc>
              </a:tr>
              <a:tr h="529795">
                <a:tc>
                  <a:txBody>
                    <a:bodyPr/>
                    <a:lstStyle/>
                    <a:p>
                      <a:pPr algn="ctr"/>
                      <a:r>
                        <a:rPr lang="en-US" sz="1600" b="0" dirty="0" smtClean="0">
                          <a:latin typeface="+mn-lt"/>
                          <a:cs typeface="Helvetica" panose="020B0604020202020204" pitchFamily="34" charset="0"/>
                        </a:rPr>
                        <a:t>CSA B625</a:t>
                      </a:r>
                    </a:p>
                    <a:p>
                      <a:pPr algn="ctr"/>
                      <a:r>
                        <a:rPr lang="en-US" sz="1600" b="0" dirty="0" smtClean="0">
                          <a:latin typeface="+mn-lt"/>
                          <a:cs typeface="Helvetica" panose="020B0604020202020204" pitchFamily="34" charset="0"/>
                        </a:rPr>
                        <a:t>UN PORTABLE TANKS</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JULY 2008 </a:t>
                      </a:r>
                      <a:endParaRPr lang="en-US" sz="1600" b="0" dirty="0">
                        <a:latin typeface="+mn-lt"/>
                        <a:cs typeface="Helvetica" panose="020B0604020202020204" pitchFamily="34" charset="0"/>
                      </a:endParaRPr>
                    </a:p>
                  </a:txBody>
                  <a:tcPr marT="45726" marB="45726"/>
                </a:tc>
                <a:tc>
                  <a:txBody>
                    <a:bodyPr/>
                    <a:lstStyle/>
                    <a:p>
                      <a:pPr algn="ctr"/>
                      <a:r>
                        <a:rPr lang="en-US" sz="1600" b="0" dirty="0" smtClean="0">
                          <a:latin typeface="+mn-lt"/>
                          <a:cs typeface="Helvetica" panose="020B0604020202020204" pitchFamily="34" charset="0"/>
                        </a:rPr>
                        <a:t>FEBRUARY 2013</a:t>
                      </a:r>
                      <a:endParaRPr lang="en-US" sz="1600" b="0" dirty="0">
                        <a:latin typeface="+mn-lt"/>
                        <a:cs typeface="Helvetica" panose="020B0604020202020204" pitchFamily="34" charset="0"/>
                      </a:endParaRPr>
                    </a:p>
                  </a:txBody>
                  <a:tcPr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cs typeface="Helvetica" panose="020B0604020202020204" pitchFamily="34" charset="0"/>
                        </a:rPr>
                        <a:t>JANUARY 12, 2018</a:t>
                      </a:r>
                    </a:p>
                    <a:p>
                      <a:pPr algn="ctr"/>
                      <a:endParaRPr lang="en-US" sz="1600" b="0" dirty="0">
                        <a:latin typeface="+mn-lt"/>
                        <a:cs typeface="Helvetica" panose="020B0604020202020204" pitchFamily="34" charset="0"/>
                      </a:endParaRPr>
                    </a:p>
                  </a:txBody>
                  <a:tcPr marT="45726" marB="45726"/>
                </a:tc>
              </a:tr>
            </a:tbl>
          </a:graphicData>
        </a:graphic>
      </p:graphicFrame>
      <p:sp>
        <p:nvSpPr>
          <p:cNvPr id="4" name="Espace réservé du pied de page 1"/>
          <p:cNvSpPr>
            <a:spLocks noGrp="1"/>
          </p:cNvSpPr>
          <p:nvPr>
            <p:ph type="ftr" sz="quarter" idx="11"/>
          </p:nvPr>
        </p:nvSpPr>
        <p:spPr>
          <a:xfrm>
            <a:off x="0" y="6380163"/>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Tree>
    <p:extLst>
      <p:ext uri="{BB962C8B-B14F-4D97-AF65-F5344CB8AC3E}">
        <p14:creationId xmlns:p14="http://schemas.microsoft.com/office/powerpoint/2010/main" val="4276923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INTERNATIONAL HARMONIZATION UPDATE (IHU)</a:t>
            </a:r>
          </a:p>
        </p:txBody>
      </p:sp>
      <p:sp>
        <p:nvSpPr>
          <p:cNvPr id="19459" name="Content Placeholder 2"/>
          <p:cNvSpPr>
            <a:spLocks noGrp="1"/>
          </p:cNvSpPr>
          <p:nvPr>
            <p:ph idx="1"/>
          </p:nvPr>
        </p:nvSpPr>
        <p:spPr/>
        <p:txBody>
          <a:bodyPr/>
          <a:lstStyle/>
          <a:p>
            <a:r>
              <a:rPr lang="en-US" altLang="en-US" b="1" dirty="0" smtClean="0">
                <a:latin typeface="Helvetica" panose="020B0604020202020204" pitchFamily="34" charset="0"/>
                <a:ea typeface="ヒラギノ角ゴ Pro W3"/>
                <a:cs typeface="ヒラギノ角ゴ Pro W3"/>
              </a:rPr>
              <a:t>49 CFR, ICAO, IMDG, UN</a:t>
            </a:r>
          </a:p>
          <a:p>
            <a:pPr lvl="1"/>
            <a:r>
              <a:rPr lang="en-US" altLang="en-US" dirty="0" smtClean="0">
                <a:latin typeface="Helvetica" panose="020B0604020202020204" pitchFamily="34" charset="0"/>
                <a:ea typeface="ヒラギノ角ゴ Pro W3"/>
                <a:sym typeface="Wingdings" panose="05000000000000000000" pitchFamily="2" charset="2"/>
              </a:rPr>
              <a:t>Transition </a:t>
            </a:r>
            <a:r>
              <a:rPr lang="en-US" altLang="en-US" dirty="0" smtClean="0">
                <a:latin typeface="Helvetica" panose="020B0604020202020204" pitchFamily="34" charset="0"/>
                <a:ea typeface="ヒラギノ角ゴ Pro W3"/>
                <a:sym typeface="Wingdings" panose="05000000000000000000" pitchFamily="2" charset="2"/>
              </a:rPr>
              <a:t>period stipulated within the latest published version</a:t>
            </a:r>
          </a:p>
          <a:p>
            <a:pPr lvl="2"/>
            <a:r>
              <a:rPr lang="en-US" altLang="en-US" dirty="0" smtClean="0">
                <a:latin typeface="Helvetica" panose="020B0604020202020204" pitchFamily="34" charset="0"/>
                <a:ea typeface="ヒラギノ角ゴ Pro W3"/>
                <a:sym typeface="Wingdings" panose="05000000000000000000" pitchFamily="2" charset="2"/>
              </a:rPr>
              <a:t>E.g. IMDG Code has transition period of one year</a:t>
            </a:r>
          </a:p>
          <a:p>
            <a:pPr lvl="1"/>
            <a:r>
              <a:rPr lang="en-US" altLang="en-US" dirty="0" smtClean="0">
                <a:ea typeface="ヒラギノ角ゴ Pro W3"/>
                <a:sym typeface="Wingdings" panose="05000000000000000000" pitchFamily="2" charset="2"/>
              </a:rPr>
              <a:t>May use the latest published version during transition</a:t>
            </a:r>
          </a:p>
          <a:p>
            <a:pPr lvl="1"/>
            <a:endParaRPr lang="en-US" altLang="en-US" dirty="0" smtClean="0">
              <a:latin typeface="Helvetica" panose="020B0604020202020204" pitchFamily="34" charset="0"/>
              <a:ea typeface="ヒラギノ角ゴ Pro W3"/>
              <a:sym typeface="Wingdings" panose="05000000000000000000" pitchFamily="2" charset="2"/>
            </a:endParaRPr>
          </a:p>
        </p:txBody>
      </p:sp>
      <p:sp>
        <p:nvSpPr>
          <p:cNvPr id="4" name="Espace réservé du pied de page 1"/>
          <p:cNvSpPr>
            <a:spLocks noGrp="1"/>
          </p:cNvSpPr>
          <p:nvPr>
            <p:ph type="ftr" sz="quarter" idx="11"/>
          </p:nvPr>
        </p:nvSpPr>
        <p:spPr>
          <a:xfrm>
            <a:off x="0" y="6380163"/>
            <a:ext cx="9144000" cy="365125"/>
          </a:xfrm>
          <a:blipFill>
            <a:blip r:embed="rId5"/>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6" name="Picture 4"/>
          <p:cNvPicPr>
            <a:picLocks noChangeAspect="1" noChangeArrowheads="1"/>
          </p:cNvPicPr>
          <p:nvPr>
            <p:custDataLst>
              <p:tags r:id="rId1"/>
            </p:custDataLst>
          </p:nvPr>
        </p:nvPicPr>
        <p:blipFill>
          <a:blip r:embed="rId6"/>
          <a:srcRect/>
          <a:stretch>
            <a:fillRect/>
          </a:stretch>
        </p:blipFill>
        <p:spPr bwMode="auto">
          <a:xfrm>
            <a:off x="1100138" y="4221163"/>
            <a:ext cx="1662112"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http://www.hmtcmn.com/wp-content/uploads/2011/11/IMDG2012_3D.png"/>
          <p:cNvPicPr>
            <a:picLocks noChangeAspect="1" noChangeArrowheads="1"/>
          </p:cNvPicPr>
          <p:nvPr>
            <p:custDataLst>
              <p:tags r:id="rId2"/>
            </p:custDataLst>
          </p:nvPr>
        </p:nvPicPr>
        <p:blipFill>
          <a:blip r:embed="rId7"/>
          <a:srcRect/>
          <a:stretch>
            <a:fillRect/>
          </a:stretch>
        </p:blipFill>
        <p:spPr bwMode="auto">
          <a:xfrm>
            <a:off x="3411538" y="4221163"/>
            <a:ext cx="153352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ode 464 - ICAO Technical Instructions for Air transport"/>
          <p:cNvPicPr>
            <a:picLocks noChangeAspect="1" noChangeArrowheads="1"/>
          </p:cNvPicPr>
          <p:nvPr>
            <p:custDataLst>
              <p:tags r:id="rId3"/>
            </p:custDataLst>
          </p:nvPr>
        </p:nvPicPr>
        <p:blipFill>
          <a:blip r:embed="rId8"/>
          <a:srcRect l="2232" t="8714" r="2678" b="7838"/>
          <a:stretch>
            <a:fillRect/>
          </a:stretch>
        </p:blipFill>
        <p:spPr bwMode="auto">
          <a:xfrm>
            <a:off x="5594350" y="4221163"/>
            <a:ext cx="8636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5"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05650" y="4197350"/>
            <a:ext cx="971550" cy="137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93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STANDARD DEVELOPMENT</a:t>
            </a:r>
          </a:p>
        </p:txBody>
      </p:sp>
      <p:sp>
        <p:nvSpPr>
          <p:cNvPr id="4" name="Espace réservé du pied de page 1"/>
          <p:cNvSpPr>
            <a:spLocks noGrp="1"/>
          </p:cNvSpPr>
          <p:nvPr>
            <p:ph type="ftr" sz="quarter" idx="11"/>
          </p:nvPr>
        </p:nvSpPr>
        <p:spPr>
          <a:xfrm>
            <a:off x="0" y="6380163"/>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graphicFrame>
        <p:nvGraphicFramePr>
          <p:cNvPr id="6" name="Content Placeholder 5"/>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870" name="TextBox 7"/>
          <p:cNvSpPr txBox="1">
            <a:spLocks noChangeArrowheads="1"/>
          </p:cNvSpPr>
          <p:nvPr/>
        </p:nvSpPr>
        <p:spPr bwMode="auto">
          <a:xfrm>
            <a:off x="182563" y="4557713"/>
            <a:ext cx="23606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9pPr>
          </a:lstStyle>
          <a:p>
            <a:pPr>
              <a:lnSpc>
                <a:spcPct val="100000"/>
              </a:lnSpc>
              <a:spcBef>
                <a:spcPct val="0"/>
              </a:spcBef>
              <a:buFontTx/>
              <a:buNone/>
            </a:pPr>
            <a:r>
              <a:rPr lang="en-US" altLang="en-US" sz="1800" b="1"/>
              <a:t>STEP 4</a:t>
            </a:r>
          </a:p>
          <a:p>
            <a:pPr marL="0" lvl="1">
              <a:lnSpc>
                <a:spcPct val="100000"/>
              </a:lnSpc>
              <a:spcBef>
                <a:spcPct val="0"/>
              </a:spcBef>
              <a:buFontTx/>
              <a:buNone/>
            </a:pPr>
            <a:r>
              <a:rPr lang="en-US" altLang="en-US" sz="1800"/>
              <a:t>Publish notice of public consultation and solicit comments to the standard.</a:t>
            </a:r>
            <a:endParaRPr lang="en-US" altLang="en-US" sz="1600"/>
          </a:p>
        </p:txBody>
      </p:sp>
      <p:sp>
        <p:nvSpPr>
          <p:cNvPr id="36871" name="TextBox 8"/>
          <p:cNvSpPr txBox="1">
            <a:spLocks noChangeArrowheads="1"/>
          </p:cNvSpPr>
          <p:nvPr/>
        </p:nvSpPr>
        <p:spPr bwMode="auto">
          <a:xfrm>
            <a:off x="182563" y="1443038"/>
            <a:ext cx="261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9pPr>
          </a:lstStyle>
          <a:p>
            <a:pPr>
              <a:lnSpc>
                <a:spcPct val="100000"/>
              </a:lnSpc>
              <a:spcBef>
                <a:spcPct val="0"/>
              </a:spcBef>
              <a:buFontTx/>
              <a:buNone/>
            </a:pPr>
            <a:r>
              <a:rPr lang="en-US" altLang="en-US" sz="1800" b="1"/>
              <a:t>STEP 5</a:t>
            </a:r>
          </a:p>
          <a:p>
            <a:pPr>
              <a:lnSpc>
                <a:spcPct val="100000"/>
              </a:lnSpc>
              <a:spcBef>
                <a:spcPct val="0"/>
              </a:spcBef>
              <a:buFontTx/>
              <a:buNone/>
            </a:pPr>
            <a:r>
              <a:rPr lang="en-US" altLang="en-US" sz="1800"/>
              <a:t>Publish notice of standard publication including the date compliance is to take effect.</a:t>
            </a:r>
          </a:p>
        </p:txBody>
      </p:sp>
      <p:sp>
        <p:nvSpPr>
          <p:cNvPr id="36872" name="TextBox 10"/>
          <p:cNvSpPr txBox="1">
            <a:spLocks noChangeArrowheads="1"/>
          </p:cNvSpPr>
          <p:nvPr/>
        </p:nvSpPr>
        <p:spPr bwMode="auto">
          <a:xfrm>
            <a:off x="6561138" y="1443038"/>
            <a:ext cx="24114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9pPr>
          </a:lstStyle>
          <a:p>
            <a:pPr>
              <a:lnSpc>
                <a:spcPct val="100000"/>
              </a:lnSpc>
              <a:spcBef>
                <a:spcPct val="0"/>
              </a:spcBef>
              <a:buFontTx/>
              <a:buNone/>
            </a:pPr>
            <a:r>
              <a:rPr lang="en-US" altLang="en-US" sz="1800" b="1"/>
              <a:t>STEP 1</a:t>
            </a:r>
          </a:p>
          <a:p>
            <a:pPr marL="0" lvl="1">
              <a:lnSpc>
                <a:spcPct val="100000"/>
              </a:lnSpc>
              <a:spcBef>
                <a:spcPct val="0"/>
              </a:spcBef>
              <a:buFontTx/>
              <a:buNone/>
            </a:pPr>
            <a:r>
              <a:rPr lang="en-US" altLang="en-US" sz="1800"/>
              <a:t>Publish notice of standard development and solicit proposals for change to the standard.</a:t>
            </a:r>
            <a:endParaRPr lang="en-US" altLang="en-US" sz="1600"/>
          </a:p>
        </p:txBody>
      </p:sp>
      <p:sp>
        <p:nvSpPr>
          <p:cNvPr id="36873" name="TextBox 11"/>
          <p:cNvSpPr txBox="1">
            <a:spLocks noChangeArrowheads="1"/>
          </p:cNvSpPr>
          <p:nvPr/>
        </p:nvSpPr>
        <p:spPr bwMode="auto">
          <a:xfrm>
            <a:off x="6561138" y="4557713"/>
            <a:ext cx="25034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ヒラギノ角ゴ Pro W3"/>
              </a:defRPr>
            </a:lvl9pPr>
          </a:lstStyle>
          <a:p>
            <a:pPr>
              <a:lnSpc>
                <a:spcPct val="100000"/>
              </a:lnSpc>
              <a:spcBef>
                <a:spcPct val="0"/>
              </a:spcBef>
              <a:buFontTx/>
              <a:buNone/>
            </a:pPr>
            <a:r>
              <a:rPr lang="en-US" altLang="en-US" sz="1800" b="1"/>
              <a:t>STEP 2 / STEP 3</a:t>
            </a:r>
          </a:p>
          <a:p>
            <a:pPr marL="0" lvl="1">
              <a:lnSpc>
                <a:spcPct val="100000"/>
              </a:lnSpc>
              <a:spcBef>
                <a:spcPct val="0"/>
              </a:spcBef>
              <a:buFontTx/>
              <a:buNone/>
            </a:pPr>
            <a:r>
              <a:rPr lang="en-US" altLang="en-US" sz="1800"/>
              <a:t>MOC Engineers and Standard Development Committee work on developing the standard.</a:t>
            </a:r>
            <a:endParaRPr lang="en-US" altLang="en-US" sz="1600"/>
          </a:p>
        </p:txBody>
      </p:sp>
    </p:spTree>
    <p:extLst>
      <p:ext uri="{BB962C8B-B14F-4D97-AF65-F5344CB8AC3E}">
        <p14:creationId xmlns:p14="http://schemas.microsoft.com/office/powerpoint/2010/main" val="4045247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628650" y="365125"/>
            <a:ext cx="8372475" cy="1325563"/>
          </a:xfrm>
        </p:spPr>
        <p:txBody>
          <a:bodyPr/>
          <a:lstStyle/>
          <a:p>
            <a:r>
              <a:rPr lang="fr-CA" altLang="en-US" sz="3200" b="1" dirty="0" smtClean="0">
                <a:solidFill>
                  <a:srgbClr val="002060"/>
                </a:solidFill>
                <a:ea typeface="ヒラギノ角ゴ Pro W3"/>
                <a:cs typeface="ヒラギノ角ゴ Pro W3"/>
              </a:rPr>
              <a:t>MOC STANDARD STATUS</a:t>
            </a:r>
            <a:endParaRPr lang="en-CA" altLang="en-US" sz="3200" b="1" dirty="0" smtClean="0">
              <a:solidFill>
                <a:srgbClr val="16165D"/>
              </a:solidFill>
              <a:ea typeface="ヒラギノ角ゴ Pro W3"/>
              <a:cs typeface="ヒラギノ角ゴ Pro W3"/>
            </a:endParaRPr>
          </a:p>
        </p:txBody>
      </p:sp>
      <p:sp>
        <p:nvSpPr>
          <p:cNvPr id="45059" name="Content Placeholder 4"/>
          <p:cNvSpPr>
            <a:spLocks noGrp="1"/>
          </p:cNvSpPr>
          <p:nvPr>
            <p:ph idx="1"/>
          </p:nvPr>
        </p:nvSpPr>
        <p:spPr>
          <a:xfrm>
            <a:off x="628650" y="1633538"/>
            <a:ext cx="8201025" cy="4351337"/>
          </a:xfrm>
        </p:spPr>
        <p:txBody>
          <a:bodyPr/>
          <a:lstStyle/>
          <a:p>
            <a:pPr marL="285750" indent="-285750">
              <a:buFont typeface="Symbol" panose="05050102010706020507" pitchFamily="18" charset="2"/>
              <a:buChar char=""/>
            </a:pPr>
            <a:r>
              <a:rPr lang="en-US" altLang="en-US" sz="2400" b="1" dirty="0" smtClean="0">
                <a:ea typeface="Calibri" panose="020F0502020204030204" pitchFamily="34" charset="0"/>
              </a:rPr>
              <a:t>ALREADY PUBLISHED</a:t>
            </a:r>
            <a:endParaRPr lang="en-US" altLang="en-US" sz="2400" b="1" dirty="0" smtClean="0">
              <a:latin typeface="Helvetica" panose="020B0604020202020204" pitchFamily="34" charset="0"/>
              <a:ea typeface="Calibri" panose="020F0502020204030204" pitchFamily="34" charset="0"/>
              <a:cs typeface="Helvetica" panose="020B0604020202020204" pitchFamily="34" charset="0"/>
            </a:endParaRPr>
          </a:p>
          <a:p>
            <a:pPr marL="857250" lvl="1" indent="-285750">
              <a:buFont typeface="Symbol" panose="05050102010706020507" pitchFamily="18" charset="2"/>
              <a:buChar char=""/>
            </a:pPr>
            <a:r>
              <a:rPr lang="en-US" altLang="en-US" sz="2000" dirty="0" smtClean="0">
                <a:ea typeface="Calibri" panose="020F0502020204030204" pitchFamily="34" charset="0"/>
              </a:rPr>
              <a:t>CGSB-43.146 – IBCs</a:t>
            </a:r>
          </a:p>
          <a:p>
            <a:pPr marL="285750" indent="-285750">
              <a:buFont typeface="Symbol" panose="05050102010706020507" pitchFamily="18" charset="2"/>
              <a:buChar char=""/>
            </a:pPr>
            <a:endParaRPr lang="en-US" altLang="en-US" sz="2400" b="1" dirty="0" smtClean="0">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Symbol" panose="05050102010706020507" pitchFamily="18" charset="2"/>
              <a:buChar char=""/>
            </a:pPr>
            <a:r>
              <a:rPr lang="en-US" altLang="en-US" sz="2400" b="1" dirty="0" smtClean="0">
                <a:latin typeface="Helvetica" panose="020B0604020202020204" pitchFamily="34" charset="0"/>
                <a:ea typeface="Calibri" panose="020F0502020204030204" pitchFamily="34" charset="0"/>
                <a:cs typeface="Helvetica" panose="020B0604020202020204" pitchFamily="34" charset="0"/>
              </a:rPr>
              <a:t>SOON TO BE PUBLISHED</a:t>
            </a:r>
          </a:p>
          <a:p>
            <a:pPr marL="857250" lvl="1" indent="-285750">
              <a:buFont typeface="Symbol" panose="05050102010706020507" pitchFamily="18" charset="2"/>
              <a:buChar char=""/>
            </a:pPr>
            <a:r>
              <a:rPr lang="en-US" altLang="en-US" sz="2000" dirty="0" smtClean="0">
                <a:latin typeface="Helvetica" panose="020B0604020202020204" pitchFamily="34" charset="0"/>
                <a:ea typeface="Calibri" panose="020F0502020204030204" pitchFamily="34" charset="0"/>
                <a:cs typeface="Helvetica" panose="020B0604020202020204" pitchFamily="34" charset="0"/>
              </a:rPr>
              <a:t>TP14850 – Small Packaging</a:t>
            </a:r>
          </a:p>
          <a:p>
            <a:pPr marL="285750" indent="-285750">
              <a:buFont typeface="Symbol" panose="05050102010706020507" pitchFamily="18" charset="2"/>
              <a:buChar char=""/>
            </a:pPr>
            <a:endParaRPr lang="en-US" altLang="en-US" sz="2400" b="1" dirty="0" smtClean="0">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Symbol" panose="05050102010706020507" pitchFamily="18" charset="2"/>
              <a:buChar char=""/>
            </a:pPr>
            <a:r>
              <a:rPr lang="en-US" altLang="en-US" sz="2400" b="1" dirty="0" smtClean="0">
                <a:latin typeface="Helvetica" panose="020B0604020202020204" pitchFamily="34" charset="0"/>
                <a:ea typeface="Calibri" panose="020F0502020204030204" pitchFamily="34" charset="0"/>
                <a:cs typeface="Helvetica" panose="020B0604020202020204" pitchFamily="34" charset="0"/>
              </a:rPr>
              <a:t>UNDER DEVELOPMENT</a:t>
            </a:r>
          </a:p>
          <a:p>
            <a:pPr marL="742950" lvl="1" indent="-285750">
              <a:buFont typeface="Symbol" panose="05050102010706020507" pitchFamily="18" charset="2"/>
              <a:buChar char=""/>
            </a:pPr>
            <a:r>
              <a:rPr lang="en-US" altLang="en-US" sz="2000" dirty="0" smtClean="0">
                <a:latin typeface="Helvetica" panose="020B0604020202020204" pitchFamily="34" charset="0"/>
                <a:ea typeface="Calibri" panose="020F0502020204030204" pitchFamily="34" charset="0"/>
                <a:cs typeface="Helvetica" panose="020B0604020202020204" pitchFamily="34" charset="0"/>
              </a:rPr>
              <a:t>CSA B620 / B621 / B622 – Highway and TC Portable Tank</a:t>
            </a:r>
          </a:p>
          <a:p>
            <a:pPr marL="742950" lvl="1" indent="-285750">
              <a:buFont typeface="Symbol" panose="05050102010706020507" pitchFamily="18" charset="2"/>
              <a:buChar char=""/>
            </a:pPr>
            <a:r>
              <a:rPr lang="en-US" altLang="en-US" sz="2000" dirty="0" smtClean="0">
                <a:latin typeface="Helvetica" panose="020B0604020202020204" pitchFamily="34" charset="0"/>
                <a:ea typeface="Calibri" panose="020F0502020204030204" pitchFamily="34" charset="0"/>
                <a:cs typeface="Helvetica" panose="020B0604020202020204" pitchFamily="34" charset="0"/>
              </a:rPr>
              <a:t>CSA </a:t>
            </a:r>
            <a:r>
              <a:rPr lang="en-US" altLang="en-US" sz="2000" dirty="0">
                <a:ea typeface="Calibri" panose="020F0502020204030204" pitchFamily="34" charset="0"/>
              </a:rPr>
              <a:t>B625 – </a:t>
            </a:r>
            <a:r>
              <a:rPr lang="en-US" altLang="en-US" sz="2000" dirty="0" smtClean="0">
                <a:latin typeface="Helvetica" panose="020B0604020202020204" pitchFamily="34" charset="0"/>
                <a:ea typeface="Calibri" panose="020F0502020204030204" pitchFamily="34" charset="0"/>
                <a:cs typeface="Helvetica" panose="020B0604020202020204" pitchFamily="34" charset="0"/>
              </a:rPr>
              <a:t>UN Portable Tanks</a:t>
            </a:r>
          </a:p>
          <a:p>
            <a:pPr marL="742950" lvl="1" indent="-285750">
              <a:buFont typeface="Symbol" panose="05050102010706020507" pitchFamily="18" charset="2"/>
              <a:buChar char=""/>
            </a:pPr>
            <a:r>
              <a:rPr lang="en-US" altLang="en-US" sz="2000" dirty="0">
                <a:ea typeface="Calibri" panose="020F0502020204030204" pitchFamily="34" charset="0"/>
              </a:rPr>
              <a:t>CGSB-43.126 - Drum Reconditioning</a:t>
            </a:r>
          </a:p>
          <a:p>
            <a:pPr marL="742950" lvl="1" indent="-285750">
              <a:buFont typeface="Symbol" panose="05050102010706020507" pitchFamily="18" charset="2"/>
              <a:buChar char=""/>
            </a:pPr>
            <a:r>
              <a:rPr lang="en-US" altLang="en-US" sz="2000" dirty="0" smtClean="0">
                <a:latin typeface="Helvetica" panose="020B0604020202020204" pitchFamily="34" charset="0"/>
                <a:ea typeface="Calibri" panose="020F0502020204030204" pitchFamily="34" charset="0"/>
                <a:cs typeface="Helvetica" panose="020B0604020202020204" pitchFamily="34" charset="0"/>
              </a:rPr>
              <a:t>CGSB-43.145 – Large Packaging </a:t>
            </a:r>
            <a:r>
              <a:rPr lang="en-US" altLang="en-US" sz="2000" b="1" i="1" dirty="0" smtClean="0">
                <a:latin typeface="Helvetica" panose="020B0604020202020204" pitchFamily="34" charset="0"/>
                <a:ea typeface="Calibri" panose="020F0502020204030204" pitchFamily="34" charset="0"/>
                <a:cs typeface="Helvetica" panose="020B0604020202020204" pitchFamily="34" charset="0"/>
              </a:rPr>
              <a:t>(NEW)</a:t>
            </a:r>
          </a:p>
          <a:p>
            <a:pPr marL="742950" lvl="1" indent="-285750">
              <a:buFont typeface="Symbol" panose="05050102010706020507" pitchFamily="18" charset="2"/>
              <a:buChar char=""/>
            </a:pPr>
            <a:r>
              <a:rPr lang="en-US" altLang="en-US" sz="2000" dirty="0" smtClean="0">
                <a:latin typeface="Helvetica" panose="020B0604020202020204" pitchFamily="34" charset="0"/>
                <a:ea typeface="Calibri" panose="020F0502020204030204" pitchFamily="34" charset="0"/>
                <a:cs typeface="Helvetica" panose="020B0604020202020204" pitchFamily="34" charset="0"/>
              </a:rPr>
              <a:t>CGSB-43.151 – Explosives</a:t>
            </a:r>
          </a:p>
          <a:p>
            <a:pPr marL="457200" lvl="1" indent="0">
              <a:buNone/>
            </a:pPr>
            <a:endParaRPr lang="en-US" altLang="en-US" dirty="0" smtClean="0">
              <a:ea typeface="Calibri" panose="020F0502020204030204" pitchFamily="34" charset="0"/>
            </a:endParaRPr>
          </a:p>
          <a:p>
            <a:pPr marL="457200" lvl="1" indent="0">
              <a:buNone/>
            </a:pP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pP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Tree>
    <p:extLst>
      <p:ext uri="{BB962C8B-B14F-4D97-AF65-F5344CB8AC3E}">
        <p14:creationId xmlns:p14="http://schemas.microsoft.com/office/powerpoint/2010/main" val="1721927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CA" altLang="en-US" sz="2800" b="1" dirty="0" smtClean="0">
                <a:solidFill>
                  <a:srgbClr val="16165D"/>
                </a:solidFill>
                <a:ea typeface="ヒラギノ角ゴ Pro W3"/>
                <a:cs typeface="ヒラギノ角ゴ Pro W3"/>
              </a:rPr>
              <a:t>CGSB-43.146</a:t>
            </a:r>
            <a:endParaRPr lang="en-CA" altLang="en-US" sz="2800" b="1" dirty="0" smtClean="0">
              <a:solidFill>
                <a:srgbClr val="16165D"/>
              </a:solidFill>
              <a:latin typeface="Helvetica" panose="020B0604020202020204" pitchFamily="34" charset="0"/>
              <a:ea typeface="ヒラギノ角ゴ Pro W3"/>
              <a:cs typeface="ヒラギノ角ゴ Pro W3"/>
            </a:endParaRPr>
          </a:p>
        </p:txBody>
      </p:sp>
      <p:sp>
        <p:nvSpPr>
          <p:cNvPr id="29699" name="Content Placeholder 4"/>
          <p:cNvSpPr>
            <a:spLocks noGrp="1"/>
          </p:cNvSpPr>
          <p:nvPr>
            <p:ph idx="1"/>
          </p:nvPr>
        </p:nvSpPr>
        <p:spPr>
          <a:xfrm>
            <a:off x="628650" y="1698625"/>
            <a:ext cx="7886700" cy="4702175"/>
          </a:xfrm>
        </p:spPr>
        <p:txBody>
          <a:bodyPr/>
          <a:lstStyle/>
          <a:p>
            <a:pPr marL="0" lvl="2" indent="0">
              <a:spcBef>
                <a:spcPts val="1000"/>
              </a:spcBef>
              <a:buNone/>
              <a:defRPr/>
            </a:pPr>
            <a:r>
              <a:rPr lang="en-CA" sz="1800" b="1" dirty="0" smtClean="0">
                <a:latin typeface="Helvetica" panose="020B0604020202020204" pitchFamily="34" charset="0"/>
                <a:cs typeface="Helvetica" panose="020B0604020202020204" pitchFamily="34" charset="0"/>
              </a:rPr>
              <a:t>CAN/CGSB-43.146-2016 - </a:t>
            </a:r>
            <a:r>
              <a:rPr lang="en-CA" sz="1800" b="1" dirty="0"/>
              <a:t>Design, Manufacture and Use of IBC’s for the Transport of Dangerous Goods</a:t>
            </a:r>
          </a:p>
          <a:p>
            <a:pPr>
              <a:defRPr/>
            </a:pPr>
            <a:r>
              <a:rPr lang="en-CA" altLang="en-US" sz="1600" dirty="0" smtClean="0">
                <a:ea typeface="ヒラギノ角ゴ Pro W3"/>
              </a:rPr>
              <a:t>Published </a:t>
            </a:r>
            <a:r>
              <a:rPr lang="en-CA" altLang="en-US" sz="1600" b="1" dirty="0" smtClean="0">
                <a:ea typeface="ヒラギノ角ゴ Pro W3"/>
              </a:rPr>
              <a:t>April 25, 2016</a:t>
            </a:r>
          </a:p>
          <a:p>
            <a:pPr>
              <a:defRPr/>
            </a:pPr>
            <a:r>
              <a:rPr lang="en-CA" altLang="en-US" sz="1600" dirty="0" smtClean="0">
                <a:ea typeface="ヒラギノ角ゴ Pro W3"/>
              </a:rPr>
              <a:t>Came into force </a:t>
            </a:r>
            <a:r>
              <a:rPr lang="en-CA" altLang="en-US" sz="1600" b="1" dirty="0" smtClean="0">
                <a:ea typeface="ヒラギノ角ゴ Pro W3"/>
              </a:rPr>
              <a:t>July 12, 2017 </a:t>
            </a:r>
            <a:r>
              <a:rPr lang="en-CA" altLang="en-US" sz="1600" dirty="0" smtClean="0">
                <a:ea typeface="ヒラギノ角ゴ Pro W3"/>
              </a:rPr>
              <a:t>with </a:t>
            </a:r>
            <a:r>
              <a:rPr lang="en-CA" altLang="en-US" sz="1600" u="sng" dirty="0" smtClean="0">
                <a:ea typeface="ヒラギノ角ゴ Pro W3"/>
              </a:rPr>
              <a:t>6-month transition period</a:t>
            </a:r>
          </a:p>
          <a:p>
            <a:pPr>
              <a:defRPr/>
            </a:pPr>
            <a:endParaRPr lang="en-CA" altLang="en-US" sz="1600" u="sng" dirty="0" smtClean="0">
              <a:ea typeface="ヒラギノ角ゴ Pro W3"/>
            </a:endParaRPr>
          </a:p>
          <a:p>
            <a:pPr marL="0" indent="0">
              <a:buFont typeface="Arial" panose="020B0604020202020204" pitchFamily="34" charset="0"/>
              <a:buNone/>
              <a:defRPr/>
            </a:pPr>
            <a:r>
              <a:rPr lang="en-US" sz="1600" b="1" dirty="0" smtClean="0">
                <a:latin typeface="Helvetica" panose="020B0604020202020204" pitchFamily="34" charset="0"/>
                <a:cs typeface="Helvetica" panose="020B0604020202020204" pitchFamily="34" charset="0"/>
              </a:rPr>
              <a:t>What’s New?</a:t>
            </a:r>
          </a:p>
          <a:p>
            <a:pPr>
              <a:defRPr/>
            </a:pPr>
            <a:r>
              <a:rPr lang="en-CA" altLang="en-US" sz="1600" u="sng" dirty="0" smtClean="0">
                <a:ea typeface="ヒラギノ角ゴ Pro W3"/>
                <a:cs typeface="ヒラギノ角ゴ Pro W3"/>
              </a:rPr>
              <a:t>All </a:t>
            </a:r>
            <a:r>
              <a:rPr lang="en-CA" altLang="en-US" sz="1600" u="sng" dirty="0">
                <a:ea typeface="ヒラギノ角ゴ Pro W3"/>
                <a:cs typeface="ヒラギノ角ゴ Pro W3"/>
              </a:rPr>
              <a:t>sizes </a:t>
            </a:r>
            <a:r>
              <a:rPr lang="en-CA" altLang="en-US" sz="1600" dirty="0">
                <a:ea typeface="ヒラギノ角ゴ Pro W3"/>
                <a:cs typeface="ヒラギノ角ゴ Pro W3"/>
              </a:rPr>
              <a:t>of IBCs must be leak tested and inspected, including those under </a:t>
            </a:r>
            <a:r>
              <a:rPr lang="en-CA" altLang="en-US" sz="1600" dirty="0" smtClean="0">
                <a:ea typeface="ヒラギノ角ゴ Pro W3"/>
                <a:cs typeface="ヒラギノ角ゴ Pro W3"/>
              </a:rPr>
              <a:t>450L</a:t>
            </a:r>
            <a:endParaRPr lang="en-US" altLang="en-US" sz="1600" dirty="0"/>
          </a:p>
          <a:p>
            <a:pPr>
              <a:defRPr/>
            </a:pPr>
            <a:r>
              <a:rPr lang="en-CA" altLang="en-US" sz="1600" dirty="0">
                <a:ea typeface="ヒラギノ角ゴ Pro W3"/>
                <a:cs typeface="ヒラギノ角ゴ Pro W3"/>
              </a:rPr>
              <a:t>Lightweight IBCs </a:t>
            </a:r>
            <a:r>
              <a:rPr lang="en-CA" altLang="en-US" sz="1600" dirty="0" smtClean="0">
                <a:ea typeface="ヒラギノ角ゴ Pro W3"/>
                <a:cs typeface="ヒラギノ角ゴ Pro W3"/>
              </a:rPr>
              <a:t>must </a:t>
            </a:r>
            <a:r>
              <a:rPr lang="en-CA" altLang="en-US" sz="1600" dirty="0">
                <a:ea typeface="ヒラギノ角ゴ Pro W3"/>
                <a:cs typeface="ヒラギノ角ゴ Pro W3"/>
              </a:rPr>
              <a:t>be leak tested and inspected </a:t>
            </a:r>
            <a:r>
              <a:rPr lang="en-CA" altLang="en-US" sz="1600" u="sng" dirty="0">
                <a:ea typeface="ヒラギノ角ゴ Pro W3"/>
                <a:cs typeface="ヒラギノ角ゴ Pro W3"/>
              </a:rPr>
              <a:t>before each use</a:t>
            </a:r>
            <a:endParaRPr lang="en-US" sz="1600" dirty="0" smtClean="0">
              <a:latin typeface="Helvetica" panose="020B0604020202020204" pitchFamily="34" charset="0"/>
              <a:cs typeface="Helvetica" panose="020B0604020202020204" pitchFamily="34" charset="0"/>
            </a:endParaRPr>
          </a:p>
          <a:p>
            <a:pPr>
              <a:defRPr/>
            </a:pPr>
            <a:r>
              <a:rPr lang="en-US" altLang="en-US" sz="1600" dirty="0">
                <a:ea typeface="ヒラギノ角ゴ Pro W3"/>
                <a:cs typeface="ヒラギノ角ゴ Pro W3"/>
              </a:rPr>
              <a:t>Metal </a:t>
            </a:r>
            <a:r>
              <a:rPr lang="en-US" altLang="en-US" sz="1600" dirty="0" smtClean="0">
                <a:ea typeface="ヒラギノ角ゴ Pro W3"/>
                <a:cs typeface="ヒラギノ角ゴ Pro W3"/>
              </a:rPr>
              <a:t>IBCs: </a:t>
            </a:r>
            <a:r>
              <a:rPr lang="en-CA" altLang="en-US" sz="1600" dirty="0" smtClean="0">
                <a:ea typeface="ヒラギノ角ゴ Pro W3"/>
              </a:rPr>
              <a:t>inspection </a:t>
            </a:r>
            <a:r>
              <a:rPr lang="en-CA" altLang="en-US" sz="1600" dirty="0">
                <a:ea typeface="ヒラギノ角ゴ Pro W3"/>
              </a:rPr>
              <a:t>and </a:t>
            </a:r>
            <a:r>
              <a:rPr lang="en-CA" altLang="en-US" sz="1600" dirty="0" smtClean="0">
                <a:ea typeface="ヒラギノ角ゴ Pro W3"/>
              </a:rPr>
              <a:t>testing of </a:t>
            </a:r>
            <a:r>
              <a:rPr lang="en-CA" altLang="en-US" sz="1600" dirty="0">
                <a:ea typeface="ヒラギノ角ゴ Pro W3"/>
              </a:rPr>
              <a:t>reclosing </a:t>
            </a:r>
            <a:r>
              <a:rPr lang="en-CA" altLang="en-US" sz="1600" dirty="0" smtClean="0">
                <a:ea typeface="ヒラギノ角ゴ Pro W3"/>
              </a:rPr>
              <a:t>pressure-relief devices</a:t>
            </a:r>
          </a:p>
          <a:p>
            <a:pPr>
              <a:defRPr/>
            </a:pPr>
            <a:r>
              <a:rPr lang="en-CA" altLang="en-US" sz="1600" dirty="0" smtClean="0">
                <a:ea typeface="ヒラギノ角ゴ Pro W3"/>
                <a:cs typeface="ヒラギノ角ゴ Pro W3"/>
              </a:rPr>
              <a:t>“W</a:t>
            </a:r>
            <a:r>
              <a:rPr lang="en-CA" altLang="en-US" sz="1600" dirty="0">
                <a:ea typeface="ヒラギノ角ゴ Pro W3"/>
                <a:cs typeface="ヒラギノ角ゴ Pro W3"/>
              </a:rPr>
              <a:t>” marking will no longer be required for IBCs manufactured after July 12, </a:t>
            </a:r>
            <a:r>
              <a:rPr lang="en-CA" altLang="en-US" sz="1600" dirty="0" smtClean="0">
                <a:ea typeface="ヒラギノ角ゴ Pro W3"/>
                <a:cs typeface="ヒラギノ角ゴ Pro W3"/>
              </a:rPr>
              <a:t>2017</a:t>
            </a:r>
          </a:p>
          <a:p>
            <a:pPr>
              <a:defRPr/>
            </a:pPr>
            <a:r>
              <a:rPr lang="en-CA" altLang="en-US" sz="1600" dirty="0" smtClean="0">
                <a:ea typeface="ヒラギノ角ゴ Pro W3"/>
              </a:rPr>
              <a:t> </a:t>
            </a:r>
            <a:r>
              <a:rPr lang="en-CA" altLang="en-US" sz="1600" dirty="0">
                <a:ea typeface="ヒラギノ角ゴ Pro W3"/>
              </a:rPr>
              <a:t>Maximum Permissible Stacking Load </a:t>
            </a:r>
            <a:endParaRPr lang="en-CA" altLang="en-US" sz="1600" dirty="0" smtClean="0">
              <a:ea typeface="ヒラギノ角ゴ Pro W3"/>
            </a:endParaRPr>
          </a:p>
          <a:p>
            <a:pPr marL="0" indent="0">
              <a:buNone/>
              <a:defRPr/>
            </a:pPr>
            <a:r>
              <a:rPr lang="en-CA" altLang="en-US" sz="1600" dirty="0">
                <a:ea typeface="ヒラギノ角ゴ Pro W3"/>
              </a:rPr>
              <a:t> </a:t>
            </a:r>
            <a:r>
              <a:rPr lang="en-CA" altLang="en-US" sz="1600" dirty="0" smtClean="0">
                <a:ea typeface="ヒラギノ角ゴ Pro W3"/>
              </a:rPr>
              <a:t>    and </a:t>
            </a:r>
            <a:r>
              <a:rPr lang="en-CA" altLang="en-US" sz="1600" dirty="0">
                <a:ea typeface="ヒラギノ角ゴ Pro W3"/>
              </a:rPr>
              <a:t>Non-Stackable IBC Symbols</a:t>
            </a:r>
            <a:endParaRPr lang="en-US" sz="1600" dirty="0">
              <a:ea typeface="ヒラギノ角ゴ Pro W3"/>
            </a:endParaRPr>
          </a:p>
          <a:p>
            <a:pPr>
              <a:defRPr/>
            </a:pPr>
            <a:endParaRPr lang="en-US" sz="1600" dirty="0"/>
          </a:p>
          <a:p>
            <a:pPr>
              <a:defRPr/>
            </a:pPr>
            <a:endParaRPr lang="en-US" sz="1600" dirty="0" smtClean="0">
              <a:latin typeface="Helvetica" panose="020B0604020202020204" pitchFamily="34" charset="0"/>
              <a:cs typeface="Helvetica" panose="020B0604020202020204" pitchFamily="34"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5944" t="27495" r="7359" b="11445"/>
          <a:stretch/>
        </p:blipFill>
        <p:spPr>
          <a:xfrm>
            <a:off x="6201113" y="136208"/>
            <a:ext cx="2942887" cy="1554480"/>
          </a:xfrm>
          <a:prstGeom prst="rect">
            <a:avLst/>
          </a:prstGeom>
        </p:spPr>
      </p:pic>
      <p:pic>
        <p:nvPicPr>
          <p:cNvPr id="8" name="Picture 2" descr="https://www.tc.gc.ca/media/images/tdg-eng/maximum-permissible-stacking-load-symbol.png"/>
          <p:cNvPicPr>
            <a:picLocks noChangeAspect="1" noChangeArrowheads="1"/>
          </p:cNvPicPr>
          <p:nvPr/>
        </p:nvPicPr>
        <p:blipFill>
          <a:blip r:embed="rId5"/>
          <a:srcRect/>
          <a:stretch>
            <a:fillRect/>
          </a:stretch>
        </p:blipFill>
        <p:spPr bwMode="auto">
          <a:xfrm>
            <a:off x="4487295" y="5050735"/>
            <a:ext cx="1249475" cy="1265021"/>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 name="Picture 3" descr="https://www.tc.gc.ca/media/images/tdg-eng/non-stackable-IBC-symbol.png"/>
          <p:cNvPicPr>
            <a:picLocks noChangeAspect="1" noChangeArrowheads="1"/>
          </p:cNvPicPr>
          <p:nvPr/>
        </p:nvPicPr>
        <p:blipFill>
          <a:blip r:embed="rId6"/>
          <a:srcRect/>
          <a:stretch>
            <a:fillRect/>
          </a:stretch>
        </p:blipFill>
        <p:spPr bwMode="auto">
          <a:xfrm>
            <a:off x="6201113" y="5045197"/>
            <a:ext cx="1285537" cy="130321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09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CA" altLang="en-US" sz="2800" b="1" smtClean="0">
                <a:solidFill>
                  <a:srgbClr val="16165D"/>
                </a:solidFill>
                <a:latin typeface="Helvetica" panose="020B0604020202020204" pitchFamily="34" charset="0"/>
                <a:ea typeface="ヒラギノ角ゴ Pro W3"/>
                <a:cs typeface="ヒラギノ角ゴ Pro W3"/>
              </a:rPr>
              <a:t>TP14850</a:t>
            </a:r>
          </a:p>
        </p:txBody>
      </p:sp>
      <p:sp>
        <p:nvSpPr>
          <p:cNvPr id="29699" name="Content Placeholder 4"/>
          <p:cNvSpPr>
            <a:spLocks noGrp="1"/>
          </p:cNvSpPr>
          <p:nvPr>
            <p:ph idx="1"/>
          </p:nvPr>
        </p:nvSpPr>
        <p:spPr>
          <a:xfrm>
            <a:off x="628650" y="1698625"/>
            <a:ext cx="7886700" cy="4702175"/>
          </a:xfrm>
        </p:spPr>
        <p:txBody>
          <a:bodyPr/>
          <a:lstStyle/>
          <a:p>
            <a:pPr marL="0" lvl="2" indent="0">
              <a:spcBef>
                <a:spcPts val="1000"/>
              </a:spcBef>
              <a:buFont typeface="Wingdings" panose="05000000000000000000" pitchFamily="2" charset="2"/>
              <a:buNone/>
              <a:defRPr/>
            </a:pPr>
            <a:r>
              <a:rPr lang="en-CA" sz="1800" b="1" dirty="0" smtClean="0">
                <a:latin typeface="Helvetica" panose="020B0604020202020204" pitchFamily="34" charset="0"/>
                <a:cs typeface="Helvetica" panose="020B0604020202020204" pitchFamily="34" charset="0"/>
              </a:rPr>
              <a:t>TP14850 </a:t>
            </a:r>
            <a:r>
              <a:rPr lang="en-CA" sz="1800" b="1" dirty="0">
                <a:latin typeface="Helvetica" panose="020B0604020202020204" pitchFamily="34" charset="0"/>
                <a:cs typeface="Helvetica" panose="020B0604020202020204" pitchFamily="34" charset="0"/>
              </a:rPr>
              <a:t>- Small Containers for Transport of Dangerous Goods, Classes 3, 4, 5, 6.1, 8 and </a:t>
            </a:r>
            <a:r>
              <a:rPr lang="en-CA" sz="1800" b="1" dirty="0" smtClean="0">
                <a:latin typeface="Helvetica" panose="020B0604020202020204" pitchFamily="34" charset="0"/>
                <a:cs typeface="Helvetica" panose="020B0604020202020204" pitchFamily="34" charset="0"/>
              </a:rPr>
              <a:t>9</a:t>
            </a:r>
          </a:p>
          <a:p>
            <a:pPr marL="0" lvl="2" indent="0">
              <a:spcBef>
                <a:spcPts val="1000"/>
              </a:spcBef>
              <a:buFont typeface="Wingdings" panose="05000000000000000000" pitchFamily="2" charset="2"/>
              <a:buNone/>
              <a:defRPr/>
            </a:pPr>
            <a:endParaRPr lang="en-CA" sz="1600" b="1" dirty="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r>
              <a:rPr lang="en-US" sz="1600" b="1" dirty="0" smtClean="0">
                <a:latin typeface="Helvetica" panose="020B0604020202020204" pitchFamily="34" charset="0"/>
                <a:cs typeface="Helvetica" panose="020B0604020202020204" pitchFamily="34" charset="0"/>
              </a:rPr>
              <a:t>What’s New?</a:t>
            </a:r>
            <a:endParaRPr lang="en-US" sz="1600" b="1" dirty="0">
              <a:latin typeface="Helvetica" panose="020B0604020202020204" pitchFamily="34" charset="0"/>
              <a:cs typeface="Helvetica" panose="020B0604020202020204" pitchFamily="34" charset="0"/>
            </a:endParaRPr>
          </a:p>
          <a:p>
            <a:pPr>
              <a:defRPr/>
            </a:pPr>
            <a:r>
              <a:rPr lang="en-US" sz="1600" dirty="0" smtClean="0">
                <a:latin typeface="Helvetica" panose="020B0604020202020204" pitchFamily="34" charset="0"/>
                <a:cs typeface="Helvetica" panose="020B0604020202020204" pitchFamily="34" charset="0"/>
              </a:rPr>
              <a:t>Revisited </a:t>
            </a:r>
            <a:r>
              <a:rPr lang="en-US" sz="1600" dirty="0">
                <a:latin typeface="Helvetica" panose="020B0604020202020204" pitchFamily="34" charset="0"/>
                <a:cs typeface="Helvetica" panose="020B0604020202020204" pitchFamily="34" charset="0"/>
              </a:rPr>
              <a:t>packing instructions to improve structure, presentation and usability;</a:t>
            </a:r>
          </a:p>
          <a:p>
            <a:pPr>
              <a:defRPr/>
            </a:pPr>
            <a:r>
              <a:rPr lang="en-US" sz="1600" dirty="0">
                <a:latin typeface="Helvetica" panose="020B0604020202020204" pitchFamily="34" charset="0"/>
                <a:cs typeface="Helvetica" panose="020B0604020202020204" pitchFamily="34" charset="0"/>
              </a:rPr>
              <a:t>Added requirements where manufacturers will now have to periodically retest a representative sample of a container at an interval of no more than five years;</a:t>
            </a:r>
          </a:p>
          <a:p>
            <a:pPr>
              <a:defRPr/>
            </a:pPr>
            <a:r>
              <a:rPr lang="en-US" sz="1600" dirty="0" smtClean="0">
                <a:latin typeface="Helvetica" panose="020B0604020202020204" pitchFamily="34" charset="0"/>
                <a:cs typeface="Helvetica" panose="020B0604020202020204" pitchFamily="34" charset="0"/>
              </a:rPr>
              <a:t>Incorporated a new special case for the </a:t>
            </a:r>
            <a:r>
              <a:rPr lang="en-US" sz="1600" dirty="0" smtClean="0"/>
              <a:t>transport </a:t>
            </a:r>
            <a:r>
              <a:rPr lang="en-US" sz="1600" dirty="0"/>
              <a:t>of </a:t>
            </a:r>
            <a:r>
              <a:rPr lang="en-CA" sz="1600" dirty="0"/>
              <a:t>liquid dangerous goods in a Mobile Process Unit</a:t>
            </a:r>
            <a:r>
              <a:rPr lang="en-US" sz="1600" dirty="0"/>
              <a:t>; </a:t>
            </a:r>
          </a:p>
          <a:p>
            <a:pPr>
              <a:defRPr/>
            </a:pPr>
            <a:r>
              <a:rPr lang="en-US" sz="1600" dirty="0" smtClean="0">
                <a:latin typeface="Helvetica" panose="020B0604020202020204" pitchFamily="34" charset="0"/>
                <a:cs typeface="Helvetica" panose="020B0604020202020204" pitchFamily="34" charset="0"/>
              </a:rPr>
              <a:t>Clarified requirements of special cases for transport of dangerous </a:t>
            </a:r>
            <a:r>
              <a:rPr lang="en-US" sz="1600" dirty="0">
                <a:latin typeface="Helvetica" panose="020B0604020202020204" pitchFamily="34" charset="0"/>
                <a:cs typeface="Helvetica" panose="020B0604020202020204" pitchFamily="34" charset="0"/>
              </a:rPr>
              <a:t>goods waste</a:t>
            </a:r>
            <a:r>
              <a:rPr lang="en-US" sz="1600" dirty="0" smtClean="0">
                <a:latin typeface="Helvetica" panose="020B0604020202020204" pitchFamily="34" charset="0"/>
                <a:cs typeface="Helvetica" panose="020B0604020202020204" pitchFamily="34" charset="0"/>
              </a:rPr>
              <a:t>.</a:t>
            </a:r>
          </a:p>
          <a:p>
            <a:pPr marL="0" indent="0">
              <a:buFont typeface="Arial" panose="020B0604020202020204" pitchFamily="34" charset="0"/>
              <a:buNone/>
              <a:defRPr/>
            </a:pPr>
            <a:r>
              <a:rPr lang="en-CA" sz="1600" b="1" dirty="0" smtClean="0">
                <a:latin typeface="Helvetica" panose="020B0604020202020204" pitchFamily="34" charset="0"/>
                <a:ea typeface="MS PGothic" panose="020B0600070205080204" pitchFamily="34" charset="-128"/>
                <a:cs typeface="Helvetica" panose="020B0604020202020204" pitchFamily="34" charset="0"/>
              </a:rPr>
              <a:t>Status</a:t>
            </a:r>
          </a:p>
          <a:p>
            <a:pPr>
              <a:spcBef>
                <a:spcPts val="600"/>
              </a:spcBef>
              <a:defRPr/>
            </a:pPr>
            <a:r>
              <a:rPr lang="en-CA" sz="1600" dirty="0" smtClean="0">
                <a:latin typeface="Helvetica" panose="020B0604020202020204" pitchFamily="34" charset="0"/>
                <a:cs typeface="Helvetica" panose="020B0604020202020204" pitchFamily="34" charset="0"/>
              </a:rPr>
              <a:t>Final Public Consultation – End of November, 2017</a:t>
            </a:r>
          </a:p>
          <a:p>
            <a:pPr>
              <a:spcBef>
                <a:spcPts val="600"/>
              </a:spcBef>
              <a:defRPr/>
            </a:pPr>
            <a:r>
              <a:rPr lang="en-CA" sz="1600" dirty="0" smtClean="0">
                <a:latin typeface="Helvetica" panose="020B0604020202020204" pitchFamily="34" charset="0"/>
                <a:cs typeface="Helvetica" panose="020B0604020202020204" pitchFamily="34" charset="0"/>
              </a:rPr>
              <a:t>Publication – Summer 2018</a:t>
            </a:r>
          </a:p>
          <a:p>
            <a:pPr>
              <a:spcBef>
                <a:spcPts val="600"/>
              </a:spcBef>
              <a:defRPr/>
            </a:pPr>
            <a:r>
              <a:rPr lang="en-CA" sz="1600" dirty="0" smtClean="0">
                <a:latin typeface="Helvetica" panose="020B0604020202020204" pitchFamily="34" charset="0"/>
                <a:cs typeface="Helvetica" panose="020B0604020202020204" pitchFamily="34" charset="0"/>
              </a:rPr>
              <a:t>Static </a:t>
            </a:r>
            <a:r>
              <a:rPr lang="en-CA" sz="1600" dirty="0">
                <a:latin typeface="Helvetica" panose="020B0604020202020204" pitchFamily="34" charset="0"/>
                <a:cs typeface="Helvetica" panose="020B0604020202020204" pitchFamily="34" charset="0"/>
              </a:rPr>
              <a:t>Regulatory Reference – Canadian Update - 2019 </a:t>
            </a: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430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0"/>
            <a:ext cx="20955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25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4"/>
          <p:cNvSpPr>
            <a:spLocks noGrp="1"/>
          </p:cNvSpPr>
          <p:nvPr>
            <p:ph idx="1"/>
          </p:nvPr>
        </p:nvSpPr>
        <p:spPr>
          <a:xfrm>
            <a:off x="473075" y="1328738"/>
            <a:ext cx="7886700" cy="4665662"/>
          </a:xfrm>
        </p:spPr>
        <p:txBody>
          <a:bodyPr/>
          <a:lstStyle/>
          <a:p>
            <a:pPr marL="0" lvl="2" indent="0">
              <a:spcBef>
                <a:spcPts val="1000"/>
              </a:spcBef>
              <a:buFont typeface="Wingdings" panose="05000000000000000000" pitchFamily="2" charset="2"/>
              <a:buNone/>
              <a:defRPr/>
            </a:pPr>
            <a:r>
              <a:rPr lang="en-US" sz="1600" b="1" dirty="0">
                <a:latin typeface="Helvetica" panose="020B0604020202020204" pitchFamily="34" charset="0"/>
                <a:cs typeface="Helvetica" panose="020B0604020202020204" pitchFamily="34" charset="0"/>
              </a:rPr>
              <a:t>CSA </a:t>
            </a:r>
            <a:r>
              <a:rPr lang="en-US" sz="1600" b="1" dirty="0" smtClean="0">
                <a:latin typeface="Helvetica" panose="020B0604020202020204" pitchFamily="34" charset="0"/>
                <a:cs typeface="Helvetica" panose="020B0604020202020204" pitchFamily="34" charset="0"/>
              </a:rPr>
              <a:t>B620 </a:t>
            </a:r>
            <a:r>
              <a:rPr lang="en-US" sz="1600" b="1" dirty="0">
                <a:latin typeface="Helvetica" panose="020B0604020202020204" pitchFamily="34" charset="0"/>
                <a:cs typeface="Helvetica" panose="020B0604020202020204" pitchFamily="34" charset="0"/>
              </a:rPr>
              <a:t>/ CSA </a:t>
            </a:r>
            <a:r>
              <a:rPr lang="en-US" sz="1600" b="1" dirty="0" smtClean="0">
                <a:latin typeface="Helvetica" panose="020B0604020202020204" pitchFamily="34" charset="0"/>
                <a:cs typeface="Helvetica" panose="020B0604020202020204" pitchFamily="34" charset="0"/>
              </a:rPr>
              <a:t>B621 / CSA B622 - </a:t>
            </a:r>
            <a:r>
              <a:rPr lang="en-US" altLang="en-US" sz="1600" b="1" dirty="0" smtClean="0">
                <a:latin typeface="Helvetica" panose="020B0604020202020204" pitchFamily="34" charset="0"/>
                <a:cs typeface="Helvetica" panose="020B0604020202020204" pitchFamily="34" charset="0"/>
              </a:rPr>
              <a:t>Highway </a:t>
            </a:r>
            <a:r>
              <a:rPr lang="en-US" altLang="en-US" sz="1600" b="1" dirty="0">
                <a:latin typeface="Helvetica" panose="020B0604020202020204" pitchFamily="34" charset="0"/>
                <a:cs typeface="Helvetica" panose="020B0604020202020204" pitchFamily="34" charset="0"/>
              </a:rPr>
              <a:t>Tanks and TC Portable </a:t>
            </a:r>
            <a:r>
              <a:rPr lang="en-US" altLang="en-US" sz="1600" b="1" dirty="0" smtClean="0">
                <a:latin typeface="Helvetica" panose="020B0604020202020204" pitchFamily="34" charset="0"/>
                <a:cs typeface="Helvetica" panose="020B0604020202020204" pitchFamily="34" charset="0"/>
              </a:rPr>
              <a:t>Tanks</a:t>
            </a:r>
          </a:p>
          <a:p>
            <a:pPr marL="0" lvl="2" indent="0">
              <a:spcBef>
                <a:spcPts val="1000"/>
              </a:spcBef>
              <a:buFont typeface="Wingdings" panose="05000000000000000000" pitchFamily="2" charset="2"/>
              <a:buNone/>
              <a:defRPr/>
            </a:pPr>
            <a:endParaRPr lang="en-US" altLang="en-US" sz="1600" b="1" dirty="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r>
              <a:rPr lang="en-US" sz="1600" b="1" dirty="0" smtClean="0">
                <a:latin typeface="Helvetica" panose="020B0604020202020204" pitchFamily="34" charset="0"/>
                <a:cs typeface="Helvetica" panose="020B0604020202020204" pitchFamily="34" charset="0"/>
              </a:rPr>
              <a:t>What’s New?</a:t>
            </a:r>
            <a:endParaRPr lang="en-US" sz="1600" dirty="0">
              <a:latin typeface="Helvetica" panose="020B0604020202020204" pitchFamily="34" charset="0"/>
              <a:cs typeface="Helvetica" panose="020B0604020202020204" pitchFamily="34" charset="0"/>
            </a:endParaRPr>
          </a:p>
          <a:p>
            <a:pPr>
              <a:defRPr/>
            </a:pPr>
            <a:r>
              <a:rPr lang="en-US" sz="1600" dirty="0" smtClean="0">
                <a:latin typeface="Helvetica" panose="020B0604020202020204" pitchFamily="34" charset="0"/>
                <a:cs typeface="Helvetica" panose="020B0604020202020204" pitchFamily="34" charset="0"/>
              </a:rPr>
              <a:t>Revised </a:t>
            </a:r>
            <a:r>
              <a:rPr lang="en-US" sz="1600" dirty="0">
                <a:latin typeface="Helvetica" panose="020B0604020202020204" pitchFamily="34" charset="0"/>
                <a:cs typeface="Helvetica" panose="020B0604020202020204" pitchFamily="34" charset="0"/>
              </a:rPr>
              <a:t>to reflect Regulatory Cooperation Council (RCC) </a:t>
            </a:r>
            <a:r>
              <a:rPr lang="en-US" sz="1600" dirty="0" smtClean="0">
                <a:latin typeface="Helvetica" panose="020B0604020202020204" pitchFamily="34" charset="0"/>
                <a:cs typeface="Helvetica" panose="020B0604020202020204" pitchFamily="34" charset="0"/>
              </a:rPr>
              <a:t>initiatives; </a:t>
            </a:r>
            <a:endParaRPr lang="en-US" sz="1600" dirty="0">
              <a:latin typeface="Helvetica" panose="020B0604020202020204" pitchFamily="34" charset="0"/>
              <a:cs typeface="Helvetica" panose="020B0604020202020204" pitchFamily="34" charset="0"/>
            </a:endParaRPr>
          </a:p>
          <a:p>
            <a:pPr>
              <a:defRPr/>
            </a:pPr>
            <a:r>
              <a:rPr lang="en-US" sz="1600" dirty="0" smtClean="0">
                <a:latin typeface="Helvetica" panose="020B0604020202020204" pitchFamily="34" charset="0"/>
                <a:cs typeface="Helvetica" panose="020B0604020202020204" pitchFamily="34" charset="0"/>
              </a:rPr>
              <a:t>Emergency </a:t>
            </a:r>
            <a:r>
              <a:rPr lang="en-US" sz="1600" dirty="0">
                <a:latin typeface="Helvetica" panose="020B0604020202020204" pitchFamily="34" charset="0"/>
                <a:cs typeface="Helvetica" panose="020B0604020202020204" pitchFamily="34" charset="0"/>
              </a:rPr>
              <a:t>discharge control requirements added for new liquefied compressed gas tanks (except class 2.2</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a:p>
            <a:pPr>
              <a:defRPr/>
            </a:pPr>
            <a:r>
              <a:rPr lang="en-US" sz="1600" dirty="0" smtClean="0">
                <a:latin typeface="Helvetica" panose="020B0604020202020204" pitchFamily="34" charset="0"/>
                <a:cs typeface="Helvetica" panose="020B0604020202020204" pitchFamily="34" charset="0"/>
              </a:rPr>
              <a:t>Increased </a:t>
            </a:r>
            <a:r>
              <a:rPr lang="en-US" sz="1600" dirty="0">
                <a:latin typeface="Helvetica" panose="020B0604020202020204" pitchFamily="34" charset="0"/>
                <a:cs typeface="Helvetica" panose="020B0604020202020204" pitchFamily="34" charset="0"/>
              </a:rPr>
              <a:t>pressure testing frequency for nurse </a:t>
            </a:r>
            <a:r>
              <a:rPr lang="en-US" sz="1600" dirty="0" smtClean="0">
                <a:latin typeface="Helvetica" panose="020B0604020202020204" pitchFamily="34" charset="0"/>
                <a:cs typeface="Helvetica" panose="020B0604020202020204" pitchFamily="34" charset="0"/>
              </a:rPr>
              <a:t>tanks;</a:t>
            </a:r>
          </a:p>
          <a:p>
            <a:pPr marL="228600" lvl="1">
              <a:spcBef>
                <a:spcPts val="1000"/>
              </a:spcBef>
              <a:defRPr/>
            </a:pPr>
            <a:r>
              <a:rPr lang="en-US" sz="1600" dirty="0">
                <a:latin typeface="Helvetica" panose="020B0604020202020204" pitchFamily="34" charset="0"/>
                <a:cs typeface="Helvetica" panose="020B0604020202020204" pitchFamily="34" charset="0"/>
              </a:rPr>
              <a:t>Prohibited the manufacture of new non-specification nurse </a:t>
            </a:r>
            <a:r>
              <a:rPr lang="en-US" sz="1600" dirty="0" smtClean="0">
                <a:latin typeface="Helvetica" panose="020B0604020202020204" pitchFamily="34" charset="0"/>
                <a:cs typeface="Helvetica" panose="020B0604020202020204" pitchFamily="34" charset="0"/>
              </a:rPr>
              <a:t>tanks;</a:t>
            </a:r>
            <a:endParaRPr lang="en-US" sz="1600" dirty="0">
              <a:latin typeface="Helvetica" panose="020B0604020202020204" pitchFamily="34" charset="0"/>
              <a:cs typeface="Helvetica" panose="020B0604020202020204" pitchFamily="34" charset="0"/>
            </a:endParaRPr>
          </a:p>
          <a:p>
            <a:pPr>
              <a:defRPr/>
            </a:pPr>
            <a:r>
              <a:rPr lang="en-US" sz="1600" dirty="0" smtClean="0">
                <a:latin typeface="Helvetica" panose="020B0604020202020204" pitchFamily="34" charset="0"/>
                <a:cs typeface="Helvetica" panose="020B0604020202020204" pitchFamily="34" charset="0"/>
              </a:rPr>
              <a:t>Increased </a:t>
            </a:r>
            <a:r>
              <a:rPr lang="en-US" sz="1600" dirty="0">
                <a:latin typeface="Helvetica" panose="020B0604020202020204" pitchFamily="34" charset="0"/>
                <a:cs typeface="Helvetica" panose="020B0604020202020204" pitchFamily="34" charset="0"/>
              </a:rPr>
              <a:t>documentation requirements for tank repairs and added mobile tank </a:t>
            </a:r>
            <a:r>
              <a:rPr lang="en-US" sz="1600" dirty="0" smtClean="0">
                <a:latin typeface="Helvetica" panose="020B0604020202020204" pitchFamily="34" charset="0"/>
                <a:cs typeface="Helvetica" panose="020B0604020202020204" pitchFamily="34" charset="0"/>
              </a:rPr>
              <a:t>repairs; and</a:t>
            </a:r>
            <a:endParaRPr lang="en-US" sz="1600" dirty="0">
              <a:latin typeface="Helvetica" panose="020B0604020202020204" pitchFamily="34" charset="0"/>
              <a:cs typeface="Helvetica" panose="020B0604020202020204" pitchFamily="34" charset="0"/>
            </a:endParaRPr>
          </a:p>
          <a:p>
            <a:pPr>
              <a:defRPr/>
            </a:pPr>
            <a:r>
              <a:rPr lang="en-US" sz="1600" dirty="0" smtClean="0">
                <a:latin typeface="Helvetica" panose="020B0604020202020204" pitchFamily="34" charset="0"/>
                <a:cs typeface="Helvetica" panose="020B0604020202020204" pitchFamily="34" charset="0"/>
              </a:rPr>
              <a:t>Developed </a:t>
            </a:r>
            <a:r>
              <a:rPr lang="en-US" sz="1600" dirty="0">
                <a:latin typeface="Helvetica" panose="020B0604020202020204" pitchFamily="34" charset="0"/>
                <a:cs typeface="Helvetica" panose="020B0604020202020204" pitchFamily="34" charset="0"/>
              </a:rPr>
              <a:t>requirements specific to tanks made of fiber reinforced </a:t>
            </a:r>
            <a:r>
              <a:rPr lang="en-US" sz="1600" dirty="0" smtClean="0">
                <a:latin typeface="Helvetica" panose="020B0604020202020204" pitchFamily="34" charset="0"/>
                <a:cs typeface="Helvetica" panose="020B0604020202020204" pitchFamily="34" charset="0"/>
              </a:rPr>
              <a:t>plastic.</a:t>
            </a:r>
          </a:p>
          <a:p>
            <a:pPr marL="0" indent="0">
              <a:buFont typeface="Arial" panose="020B0604020202020204" pitchFamily="34" charset="0"/>
              <a:buNone/>
              <a:defRPr/>
            </a:pPr>
            <a:r>
              <a:rPr lang="en-US" sz="1600" b="1" dirty="0" smtClean="0">
                <a:latin typeface="Helvetica" panose="020B0604020202020204" pitchFamily="34" charset="0"/>
                <a:cs typeface="Helvetica" panose="020B0604020202020204" pitchFamily="34" charset="0"/>
              </a:rPr>
              <a:t>Status</a:t>
            </a:r>
          </a:p>
          <a:p>
            <a:pPr>
              <a:defRPr/>
            </a:pPr>
            <a:r>
              <a:rPr lang="en-US" sz="1600" dirty="0">
                <a:latin typeface="Helvetica" panose="020B0604020202020204" pitchFamily="34" charset="0"/>
                <a:cs typeface="Helvetica" panose="020B0604020202020204" pitchFamily="34" charset="0"/>
              </a:rPr>
              <a:t>Final Draft Consultation </a:t>
            </a:r>
            <a:r>
              <a:rPr lang="en-US" sz="1600" dirty="0" smtClean="0">
                <a:latin typeface="Helvetica" panose="020B0604020202020204" pitchFamily="34" charset="0"/>
                <a:cs typeface="Helvetica" panose="020B0604020202020204" pitchFamily="34" charset="0"/>
              </a:rPr>
              <a:t>– Summer 2018</a:t>
            </a:r>
            <a:endParaRPr lang="en-US" sz="1600" dirty="0">
              <a:latin typeface="Helvetica" panose="020B0604020202020204" pitchFamily="34" charset="0"/>
              <a:cs typeface="Helvetica" panose="020B0604020202020204" pitchFamily="34" charset="0"/>
            </a:endParaRPr>
          </a:p>
          <a:p>
            <a:pPr>
              <a:defRPr/>
            </a:pPr>
            <a:r>
              <a:rPr lang="en-US" sz="1600" dirty="0">
                <a:latin typeface="Helvetica" panose="020B0604020202020204" pitchFamily="34" charset="0"/>
                <a:cs typeface="Helvetica" panose="020B0604020202020204" pitchFamily="34" charset="0"/>
              </a:rPr>
              <a:t>Publication – </a:t>
            </a:r>
            <a:r>
              <a:rPr lang="en-US" sz="1600" dirty="0" smtClean="0">
                <a:latin typeface="Helvetica" panose="020B0604020202020204" pitchFamily="34" charset="0"/>
                <a:cs typeface="Helvetica" panose="020B0604020202020204" pitchFamily="34" charset="0"/>
              </a:rPr>
              <a:t>Spring 2019</a:t>
            </a:r>
            <a:endParaRPr lang="en-US" sz="1600" dirty="0"/>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
        <p:nvSpPr>
          <p:cNvPr id="51205" name="Title 3"/>
          <p:cNvSpPr>
            <a:spLocks noGrp="1"/>
          </p:cNvSpPr>
          <p:nvPr>
            <p:ph type="title"/>
          </p:nvPr>
        </p:nvSpPr>
        <p:spPr>
          <a:xfrm>
            <a:off x="473075" y="20638"/>
            <a:ext cx="7886700" cy="1325562"/>
          </a:xfrm>
        </p:spPr>
        <p:txBody>
          <a:bodyPr/>
          <a:lstStyle/>
          <a:p>
            <a:r>
              <a:rPr lang="en-CA" altLang="en-US" sz="2800" b="1" smtClean="0">
                <a:solidFill>
                  <a:srgbClr val="16165D"/>
                </a:solidFill>
                <a:latin typeface="Helvetica" panose="020B0604020202020204" pitchFamily="34" charset="0"/>
                <a:ea typeface="ヒラギノ角ゴ Pro W3"/>
                <a:cs typeface="ヒラギノ角ゴ Pro W3"/>
              </a:rPr>
              <a:t>CSA B620 / B621 / B622</a:t>
            </a:r>
          </a:p>
        </p:txBody>
      </p:sp>
      <p:pic>
        <p:nvPicPr>
          <p:cNvPr id="5120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26263" y="0"/>
            <a:ext cx="22177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84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fr-CA" altLang="en-US" sz="2800" b="1" smtClean="0">
                <a:solidFill>
                  <a:srgbClr val="16165D"/>
                </a:solidFill>
                <a:latin typeface="Helvetica" panose="020B0604020202020204" pitchFamily="34" charset="0"/>
                <a:ea typeface="ヒラギノ角ゴ Pro W3"/>
                <a:cs typeface="ヒラギノ角ゴ Pro W3"/>
              </a:rPr>
              <a:t>CSA B625</a:t>
            </a:r>
            <a:endParaRPr lang="en-CA" altLang="en-US" sz="2800" b="1" smtClean="0">
              <a:solidFill>
                <a:srgbClr val="16165D"/>
              </a:solidFill>
              <a:latin typeface="Helvetica" panose="020B0604020202020204" pitchFamily="34" charset="0"/>
              <a:ea typeface="ヒラギノ角ゴ Pro W3"/>
              <a:cs typeface="ヒラギノ角ゴ Pro W3"/>
            </a:endParaRPr>
          </a:p>
        </p:txBody>
      </p:sp>
      <p:sp>
        <p:nvSpPr>
          <p:cNvPr id="29699" name="Content Placeholder 4"/>
          <p:cNvSpPr>
            <a:spLocks noGrp="1"/>
          </p:cNvSpPr>
          <p:nvPr>
            <p:ph idx="1"/>
          </p:nvPr>
        </p:nvSpPr>
        <p:spPr>
          <a:xfrm>
            <a:off x="628650" y="1800225"/>
            <a:ext cx="7886700" cy="4351338"/>
          </a:xfrm>
        </p:spPr>
        <p:txBody>
          <a:bodyPr/>
          <a:lstStyle/>
          <a:p>
            <a:pPr marL="0" lvl="2" indent="0">
              <a:spcBef>
                <a:spcPts val="1000"/>
              </a:spcBef>
              <a:buFont typeface="Wingdings" panose="05000000000000000000" pitchFamily="2" charset="2"/>
              <a:buNone/>
              <a:defRPr/>
            </a:pPr>
            <a:r>
              <a:rPr lang="en-US" sz="1800" b="1" dirty="0">
                <a:latin typeface="Helvetica" panose="020B0604020202020204" pitchFamily="34" charset="0"/>
                <a:cs typeface="Helvetica" panose="020B0604020202020204" pitchFamily="34" charset="0"/>
              </a:rPr>
              <a:t>CSA </a:t>
            </a:r>
            <a:r>
              <a:rPr lang="en-US" sz="1800" b="1" dirty="0" smtClean="0">
                <a:latin typeface="Helvetica" panose="020B0604020202020204" pitchFamily="34" charset="0"/>
                <a:cs typeface="Helvetica" panose="020B0604020202020204" pitchFamily="34" charset="0"/>
              </a:rPr>
              <a:t>B625 - UN </a:t>
            </a:r>
            <a:r>
              <a:rPr lang="en-US" sz="1800" b="1" dirty="0">
                <a:latin typeface="Helvetica" panose="020B0604020202020204" pitchFamily="34" charset="0"/>
                <a:cs typeface="Helvetica" panose="020B0604020202020204" pitchFamily="34" charset="0"/>
              </a:rPr>
              <a:t>Portable Tank Design and Manufacture </a:t>
            </a:r>
            <a:r>
              <a:rPr lang="en-US" altLang="en-US" sz="1800" b="1" dirty="0">
                <a:latin typeface="Helvetica" panose="020B0604020202020204" pitchFamily="34" charset="0"/>
                <a:cs typeface="Helvetica" panose="020B0604020202020204" pitchFamily="34" charset="0"/>
              </a:rPr>
              <a:t>for the Transportation of Dangerous Goods</a:t>
            </a:r>
            <a:r>
              <a:rPr lang="en-US" altLang="en-US" sz="1800" b="1" u="sng" dirty="0">
                <a:latin typeface="Helvetica" panose="020B0604020202020204" pitchFamily="34" charset="0"/>
                <a:cs typeface="Helvetica" panose="020B0604020202020204" pitchFamily="34" charset="0"/>
              </a:rPr>
              <a:t> </a:t>
            </a:r>
            <a:endParaRPr lang="en-US" altLang="en-US" sz="1800" b="1" u="sng" dirty="0" smtClean="0">
              <a:latin typeface="Helvetica" panose="020B0604020202020204" pitchFamily="34" charset="0"/>
              <a:cs typeface="Helvetica" panose="020B0604020202020204" pitchFamily="34" charset="0"/>
            </a:endParaRPr>
          </a:p>
          <a:p>
            <a:pPr marL="0" lvl="2" indent="0">
              <a:spcBef>
                <a:spcPts val="1000"/>
              </a:spcBef>
              <a:buFont typeface="Wingdings" panose="05000000000000000000" pitchFamily="2" charset="2"/>
              <a:buNone/>
              <a:defRPr/>
            </a:pPr>
            <a:endParaRPr lang="en-US" sz="1800" b="1" u="sng" dirty="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r>
              <a:rPr lang="en-US" sz="1800" b="1" dirty="0" smtClean="0">
                <a:latin typeface="Helvetica" panose="020B0604020202020204" pitchFamily="34" charset="0"/>
                <a:cs typeface="Helvetica" panose="020B0604020202020204" pitchFamily="34" charset="0"/>
              </a:rPr>
              <a:t>What’s New?</a:t>
            </a:r>
            <a:endParaRPr lang="en-US" sz="1800" dirty="0" smtClean="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Updated </a:t>
            </a:r>
            <a:r>
              <a:rPr lang="en-US" sz="1800" dirty="0">
                <a:latin typeface="Helvetica" panose="020B0604020202020204" pitchFamily="34" charset="0"/>
                <a:cs typeface="Helvetica" panose="020B0604020202020204" pitchFamily="34" charset="0"/>
              </a:rPr>
              <a:t>dangerous goods list to align with the </a:t>
            </a:r>
            <a:r>
              <a:rPr lang="en-US" sz="1800" dirty="0" smtClean="0">
                <a:latin typeface="Helvetica" panose="020B0604020202020204" pitchFamily="34" charset="0"/>
                <a:cs typeface="Helvetica" panose="020B0604020202020204" pitchFamily="34" charset="0"/>
              </a:rPr>
              <a:t>United </a:t>
            </a:r>
            <a:r>
              <a:rPr lang="en-US" sz="1800" dirty="0">
                <a:latin typeface="Helvetica" panose="020B0604020202020204" pitchFamily="34" charset="0"/>
                <a:cs typeface="Helvetica" panose="020B0604020202020204" pitchFamily="34" charset="0"/>
              </a:rPr>
              <a:t>Nations Model Regulations on the Transport of Dangerous </a:t>
            </a:r>
            <a:r>
              <a:rPr lang="en-US" sz="1800" dirty="0" smtClean="0">
                <a:latin typeface="Helvetica" panose="020B0604020202020204" pitchFamily="34" charset="0"/>
                <a:cs typeface="Helvetica" panose="020B0604020202020204" pitchFamily="34" charset="0"/>
              </a:rPr>
              <a:t>Goods;</a:t>
            </a:r>
            <a:endParaRPr lang="en-US" sz="1800" dirty="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Restructuring </a:t>
            </a:r>
            <a:r>
              <a:rPr lang="en-US" sz="1800" dirty="0">
                <a:latin typeface="Helvetica" panose="020B0604020202020204" pitchFamily="34" charset="0"/>
                <a:cs typeface="Helvetica" panose="020B0604020202020204" pitchFamily="34" charset="0"/>
              </a:rPr>
              <a:t>of chapter 9 concerning registration types and </a:t>
            </a:r>
            <a:r>
              <a:rPr lang="en-US" sz="1800" dirty="0" smtClean="0">
                <a:latin typeface="Helvetica" panose="020B0604020202020204" pitchFamily="34" charset="0"/>
                <a:cs typeface="Helvetica" panose="020B0604020202020204" pitchFamily="34" charset="0"/>
              </a:rPr>
              <a:t>requirements; and</a:t>
            </a:r>
            <a:endParaRPr lang="en-US" sz="1800" dirty="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Updated </a:t>
            </a:r>
            <a:r>
              <a:rPr lang="en-US" sz="1800" dirty="0">
                <a:latin typeface="Helvetica" panose="020B0604020202020204" pitchFamily="34" charset="0"/>
                <a:cs typeface="Helvetica" panose="020B0604020202020204" pitchFamily="34" charset="0"/>
              </a:rPr>
              <a:t>permitted design variations for Multiple Element Gas Containers (MEGC’s) in the dynamic longitudinal impact test</a:t>
            </a:r>
            <a:r>
              <a:rPr lang="en-US" sz="1800" dirty="0" smtClean="0">
                <a:latin typeface="Helvetica" panose="020B0604020202020204" pitchFamily="34" charset="0"/>
                <a:cs typeface="Helvetica" panose="020B0604020202020204" pitchFamily="34" charset="0"/>
              </a:rPr>
              <a:t>.</a:t>
            </a:r>
            <a:endParaRPr lang="en-US" sz="1800" dirty="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r>
              <a:rPr lang="en-US" sz="1800" b="1" dirty="0" smtClean="0">
                <a:latin typeface="Helvetica" panose="020B0604020202020204" pitchFamily="34" charset="0"/>
                <a:cs typeface="Helvetica" panose="020B0604020202020204" pitchFamily="34" charset="0"/>
              </a:rPr>
              <a:t>Status</a:t>
            </a:r>
            <a:endParaRPr lang="en-US" sz="1800" b="1" dirty="0">
              <a:latin typeface="Helvetica" panose="020B0604020202020204" pitchFamily="34" charset="0"/>
              <a:cs typeface="Helvetica" panose="020B0604020202020204" pitchFamily="34" charset="0"/>
            </a:endParaRPr>
          </a:p>
          <a:p>
            <a:pPr>
              <a:defRPr/>
            </a:pPr>
            <a:r>
              <a:rPr lang="en-US" sz="1800" dirty="0">
                <a:latin typeface="Helvetica" panose="020B0604020202020204" pitchFamily="34" charset="0"/>
                <a:cs typeface="Helvetica" panose="020B0604020202020204" pitchFamily="34" charset="0"/>
              </a:rPr>
              <a:t>Final Draft Consultation – </a:t>
            </a:r>
            <a:r>
              <a:rPr lang="en-US" sz="1800" dirty="0" smtClean="0">
                <a:latin typeface="Helvetica" panose="020B0604020202020204" pitchFamily="34" charset="0"/>
                <a:cs typeface="Helvetica" panose="020B0604020202020204" pitchFamily="34" charset="0"/>
              </a:rPr>
              <a:t>Fall </a:t>
            </a:r>
            <a:r>
              <a:rPr lang="en-US" sz="1800" dirty="0">
                <a:latin typeface="Helvetica" panose="020B0604020202020204" pitchFamily="34" charset="0"/>
                <a:cs typeface="Helvetica" panose="020B0604020202020204" pitchFamily="34" charset="0"/>
              </a:rPr>
              <a:t>2018</a:t>
            </a:r>
          </a:p>
          <a:p>
            <a:pPr>
              <a:defRPr/>
            </a:pPr>
            <a:r>
              <a:rPr lang="en-US" sz="1800" dirty="0">
                <a:latin typeface="Helvetica" panose="020B0604020202020204" pitchFamily="34" charset="0"/>
                <a:cs typeface="Helvetica" panose="020B0604020202020204" pitchFamily="34" charset="0"/>
              </a:rPr>
              <a:t>Publication – </a:t>
            </a:r>
            <a:r>
              <a:rPr lang="en-US" sz="1800" dirty="0" smtClean="0">
                <a:latin typeface="Helvetica" panose="020B0604020202020204" pitchFamily="34" charset="0"/>
                <a:cs typeface="Helvetica" panose="020B0604020202020204" pitchFamily="34" charset="0"/>
              </a:rPr>
              <a:t>Summer </a:t>
            </a:r>
            <a:r>
              <a:rPr lang="en-US" sz="1800" dirty="0">
                <a:latin typeface="Helvetica" panose="020B0604020202020204" pitchFamily="34" charset="0"/>
                <a:cs typeface="Helvetica" panose="020B0604020202020204" pitchFamily="34" charset="0"/>
              </a:rPr>
              <a:t>2019</a:t>
            </a:r>
          </a:p>
          <a:p>
            <a:pPr marL="396875" indent="0">
              <a:spcBef>
                <a:spcPts val="600"/>
              </a:spcBef>
              <a:buFont typeface="Arial" panose="020B0604020202020204" pitchFamily="34" charset="0"/>
              <a:buNone/>
              <a:defRPr/>
            </a:pPr>
            <a:r>
              <a:rPr lang="en-CA" sz="1600" dirty="0" smtClean="0"/>
              <a:t> </a:t>
            </a:r>
            <a:endParaRPr lang="en-US" sz="1600" dirty="0"/>
          </a:p>
          <a:p>
            <a:pPr lvl="2">
              <a:buFont typeface="Arial" panose="020B0604020202020204" pitchFamily="34" charset="0"/>
              <a:buChar char="−"/>
              <a:defRPr/>
            </a:pP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pPr marL="914400" lvl="2" indent="0">
              <a:buFont typeface="Wingdings" panose="05000000000000000000" pitchFamily="2" charset="2"/>
              <a:buNone/>
              <a:defRPr/>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532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5313" y="0"/>
            <a:ext cx="219868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6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628650" y="242888"/>
            <a:ext cx="7886700" cy="1325562"/>
          </a:xfrm>
        </p:spPr>
        <p:txBody>
          <a:bodyPr/>
          <a:lstStyle/>
          <a:p>
            <a:r>
              <a:rPr lang="fr-CA" altLang="en-US" sz="2800" b="1" smtClean="0">
                <a:solidFill>
                  <a:srgbClr val="16165D"/>
                </a:solidFill>
                <a:latin typeface="Helvetica" panose="020B0604020202020204" pitchFamily="34" charset="0"/>
                <a:ea typeface="ヒラギノ角ゴ Pro W3"/>
                <a:cs typeface="ヒラギノ角ゴ Pro W3"/>
              </a:rPr>
              <a:t>CGSB 43.126</a:t>
            </a:r>
            <a:endParaRPr lang="en-CA" altLang="en-US" sz="2800" b="1" smtClean="0">
              <a:solidFill>
                <a:srgbClr val="16165D"/>
              </a:solidFill>
              <a:latin typeface="Helvetica" panose="020B0604020202020204" pitchFamily="34" charset="0"/>
              <a:ea typeface="ヒラギノ角ゴ Pro W3"/>
              <a:cs typeface="ヒラギノ角ゴ Pro W3"/>
            </a:endParaRPr>
          </a:p>
        </p:txBody>
      </p:sp>
      <p:sp>
        <p:nvSpPr>
          <p:cNvPr id="29699" name="Content Placeholder 4"/>
          <p:cNvSpPr>
            <a:spLocks noGrp="1"/>
          </p:cNvSpPr>
          <p:nvPr>
            <p:ph idx="1"/>
          </p:nvPr>
        </p:nvSpPr>
        <p:spPr>
          <a:xfrm>
            <a:off x="628650" y="1677988"/>
            <a:ext cx="7886700" cy="4351337"/>
          </a:xfrm>
        </p:spPr>
        <p:txBody>
          <a:bodyPr/>
          <a:lstStyle/>
          <a:p>
            <a:pPr marL="0" lvl="2" indent="0">
              <a:spcBef>
                <a:spcPts val="1000"/>
              </a:spcBef>
              <a:buFont typeface="Wingdings" panose="05000000000000000000" pitchFamily="2" charset="2"/>
              <a:buNone/>
              <a:defRPr/>
            </a:pPr>
            <a:r>
              <a:rPr lang="en-US" sz="1800" b="1" dirty="0">
                <a:latin typeface="Helvetica" panose="020B0604020202020204" pitchFamily="34" charset="0"/>
                <a:cs typeface="Helvetica" panose="020B0604020202020204" pitchFamily="34" charset="0"/>
              </a:rPr>
              <a:t>CGSB </a:t>
            </a:r>
            <a:r>
              <a:rPr lang="en-US" sz="1800" b="1" dirty="0" smtClean="0">
                <a:latin typeface="Helvetica" panose="020B0604020202020204" pitchFamily="34" charset="0"/>
                <a:cs typeface="Helvetica" panose="020B0604020202020204" pitchFamily="34" charset="0"/>
              </a:rPr>
              <a:t>43.126-2008 (reaffirmed 2014) </a:t>
            </a:r>
            <a:r>
              <a:rPr lang="en-CA" sz="1800" b="1" dirty="0">
                <a:latin typeface="Helvetica" panose="020B0604020202020204" pitchFamily="34" charset="0"/>
                <a:cs typeface="Helvetica" panose="020B0604020202020204" pitchFamily="34" charset="0"/>
              </a:rPr>
              <a:t>Reconditioning, Remanufacturing and Repair of Drums for the Transportation of Dangerous Goods</a:t>
            </a:r>
            <a:endParaRPr lang="en-US" sz="1800" b="1" dirty="0" smtClean="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r>
              <a:rPr lang="en-US" sz="1800" b="1" dirty="0" smtClean="0">
                <a:latin typeface="Helvetica" panose="020B0604020202020204" pitchFamily="34" charset="0"/>
                <a:cs typeface="Helvetica" panose="020B0604020202020204" pitchFamily="34" charset="0"/>
              </a:rPr>
              <a:t>What’s New?</a:t>
            </a:r>
          </a:p>
          <a:p>
            <a:pPr>
              <a:defRPr/>
            </a:pPr>
            <a:r>
              <a:rPr lang="en-US" sz="1800" dirty="0" smtClean="0">
                <a:latin typeface="Helvetica" panose="020B0604020202020204" pitchFamily="34" charset="0"/>
                <a:cs typeface="Helvetica" panose="020B0604020202020204" pitchFamily="34" charset="0"/>
              </a:rPr>
              <a:t>Harmonize with the most recent edition of the UN Model Regulations</a:t>
            </a:r>
          </a:p>
          <a:p>
            <a:pPr>
              <a:defRPr/>
            </a:pPr>
            <a:r>
              <a:rPr lang="en-US" sz="1800" dirty="0" smtClean="0">
                <a:latin typeface="Helvetica" panose="020B0604020202020204" pitchFamily="34" charset="0"/>
                <a:cs typeface="Helvetica" panose="020B0604020202020204" pitchFamily="34" charset="0"/>
              </a:rPr>
              <a:t>Correct and improve upon problematic requirements and inconsistencies in the current Standard</a:t>
            </a:r>
          </a:p>
          <a:p>
            <a:pPr marL="0" indent="0">
              <a:buFont typeface="Arial" panose="020B0604020202020204" pitchFamily="34" charset="0"/>
              <a:buNone/>
              <a:defRPr/>
            </a:pPr>
            <a:r>
              <a:rPr lang="en-US" sz="1800" b="1" dirty="0" smtClean="0">
                <a:latin typeface="Helvetica" panose="020B0604020202020204" pitchFamily="34" charset="0"/>
                <a:cs typeface="Helvetica" panose="020B0604020202020204" pitchFamily="34" charset="0"/>
              </a:rPr>
              <a:t>Status</a:t>
            </a:r>
            <a:endParaRPr lang="en-US" sz="1800" b="1" dirty="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Public Notice – Fall 2017</a:t>
            </a:r>
          </a:p>
          <a:p>
            <a:pPr>
              <a:defRPr/>
            </a:pPr>
            <a:r>
              <a:rPr lang="en-US" sz="1800" dirty="0" smtClean="0">
                <a:latin typeface="Helvetica" panose="020B0604020202020204" pitchFamily="34" charset="0"/>
                <a:cs typeface="Helvetica" panose="020B0604020202020204" pitchFamily="34" charset="0"/>
              </a:rPr>
              <a:t>Publication –  Spring 2019</a:t>
            </a:r>
            <a:endParaRPr lang="en-US" sz="1800" dirty="0">
              <a:latin typeface="Helvetica" panose="020B0604020202020204" pitchFamily="34" charset="0"/>
              <a:cs typeface="Helvetica" panose="020B0604020202020204" pitchFamily="34" charset="0"/>
            </a:endParaRPr>
          </a:p>
          <a:p>
            <a:pPr marL="622300" indent="-225425">
              <a:spcBef>
                <a:spcPts val="600"/>
              </a:spcBef>
              <a:defRPr/>
            </a:pPr>
            <a:endParaRPr lang="en-CA" sz="1600" dirty="0"/>
          </a:p>
          <a:p>
            <a:pPr marL="396875" indent="0">
              <a:spcBef>
                <a:spcPts val="600"/>
              </a:spcBef>
              <a:buFont typeface="Arial" panose="020B0604020202020204" pitchFamily="34" charset="0"/>
              <a:buNone/>
              <a:defRPr/>
            </a:pPr>
            <a:r>
              <a:rPr lang="en-CA" sz="1600" dirty="0" smtClean="0"/>
              <a:t> </a:t>
            </a:r>
            <a:endParaRPr lang="en-US" sz="1600" dirty="0"/>
          </a:p>
          <a:p>
            <a:pPr lvl="2">
              <a:buFont typeface="Arial" panose="020B0604020202020204" pitchFamily="34" charset="0"/>
              <a:buChar char="−"/>
              <a:defRPr/>
            </a:pP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pPr marL="914400" lvl="2" indent="0">
              <a:buFont typeface="Wingdings" panose="05000000000000000000" pitchFamily="2" charset="2"/>
              <a:buNone/>
              <a:defRPr/>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6349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0"/>
            <a:ext cx="1117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3"/>
          <p:cNvPicPr>
            <a:picLocks noChangeAspect="1"/>
          </p:cNvPicPr>
          <p:nvPr/>
        </p:nvPicPr>
        <p:blipFill>
          <a:blip r:embed="rId5">
            <a:extLst>
              <a:ext uri="{28A0092B-C50C-407E-A947-70E740481C1C}">
                <a14:useLocalDpi xmlns:a14="http://schemas.microsoft.com/office/drawing/2010/main" val="0"/>
              </a:ext>
            </a:extLst>
          </a:blip>
          <a:srcRect r="12865"/>
          <a:stretch>
            <a:fillRect/>
          </a:stretch>
        </p:blipFill>
        <p:spPr bwMode="auto">
          <a:xfrm>
            <a:off x="6705600" y="176213"/>
            <a:ext cx="125095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01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fr-CA" altLang="en-US" sz="2800" b="1" dirty="0" smtClean="0">
                <a:solidFill>
                  <a:srgbClr val="16165D"/>
                </a:solidFill>
                <a:latin typeface="Helvetica" panose="020B0604020202020204" pitchFamily="34" charset="0"/>
                <a:ea typeface="ヒラギノ角ゴ Pro W3"/>
                <a:cs typeface="ヒラギノ角ゴ Pro W3"/>
              </a:rPr>
              <a:t>CGSB-43.145 (NEW)</a:t>
            </a:r>
            <a:endParaRPr lang="en-CA" altLang="en-US" sz="2800" b="1" dirty="0" smtClean="0">
              <a:solidFill>
                <a:srgbClr val="16165D"/>
              </a:solidFill>
              <a:latin typeface="Helvetica" panose="020B0604020202020204" pitchFamily="34" charset="0"/>
              <a:ea typeface="ヒラギノ角ゴ Pro W3"/>
              <a:cs typeface="ヒラギノ角ゴ Pro W3"/>
            </a:endParaRPr>
          </a:p>
        </p:txBody>
      </p:sp>
      <p:sp>
        <p:nvSpPr>
          <p:cNvPr id="29699" name="Content Placeholder 4"/>
          <p:cNvSpPr>
            <a:spLocks noGrp="1"/>
          </p:cNvSpPr>
          <p:nvPr>
            <p:ph idx="1"/>
          </p:nvPr>
        </p:nvSpPr>
        <p:spPr>
          <a:xfrm>
            <a:off x="544513" y="1638300"/>
            <a:ext cx="7886700" cy="4351338"/>
          </a:xfrm>
        </p:spPr>
        <p:txBody>
          <a:bodyPr/>
          <a:lstStyle/>
          <a:p>
            <a:pPr marL="0" lvl="2" indent="0">
              <a:spcBef>
                <a:spcPts val="1000"/>
              </a:spcBef>
              <a:buFont typeface="Wingdings" panose="05000000000000000000" pitchFamily="2" charset="2"/>
              <a:buNone/>
              <a:defRPr/>
            </a:pPr>
            <a:r>
              <a:rPr lang="en-US" sz="1800" b="1" dirty="0" smtClean="0">
                <a:latin typeface="Helvetica" panose="020B0604020202020204" pitchFamily="34" charset="0"/>
                <a:cs typeface="Helvetica" panose="020B0604020202020204" pitchFamily="34" charset="0"/>
              </a:rPr>
              <a:t>CGSB 43.145 </a:t>
            </a:r>
            <a:r>
              <a:rPr lang="en-US" sz="1800" b="1" dirty="0">
                <a:latin typeface="Helvetica" panose="020B0604020202020204" pitchFamily="34" charset="0"/>
                <a:cs typeface="Helvetica" panose="020B0604020202020204" pitchFamily="34" charset="0"/>
              </a:rPr>
              <a:t>- Design, </a:t>
            </a:r>
            <a:r>
              <a:rPr lang="en-US" sz="1800" b="1" dirty="0" smtClean="0">
                <a:latin typeface="Helvetica" panose="020B0604020202020204" pitchFamily="34" charset="0"/>
                <a:cs typeface="Helvetica" panose="020B0604020202020204" pitchFamily="34" charset="0"/>
              </a:rPr>
              <a:t>Manufacture </a:t>
            </a:r>
            <a:r>
              <a:rPr lang="en-US" sz="1800" b="1" dirty="0">
                <a:latin typeface="Helvetica" panose="020B0604020202020204" pitchFamily="34" charset="0"/>
                <a:cs typeface="Helvetica" panose="020B0604020202020204" pitchFamily="34" charset="0"/>
              </a:rPr>
              <a:t>and </a:t>
            </a:r>
            <a:r>
              <a:rPr lang="en-US" sz="1800" b="1" dirty="0" smtClean="0">
                <a:latin typeface="Helvetica" panose="020B0604020202020204" pitchFamily="34" charset="0"/>
                <a:cs typeface="Helvetica" panose="020B0604020202020204" pitchFamily="34" charset="0"/>
              </a:rPr>
              <a:t>Use </a:t>
            </a:r>
            <a:r>
              <a:rPr lang="en-US" sz="1800" b="1" dirty="0">
                <a:latin typeface="Helvetica" panose="020B0604020202020204" pitchFamily="34" charset="0"/>
                <a:cs typeface="Helvetica" panose="020B0604020202020204" pitchFamily="34" charset="0"/>
              </a:rPr>
              <a:t>of </a:t>
            </a:r>
            <a:r>
              <a:rPr lang="en-US" sz="1800" b="1" dirty="0" smtClean="0">
                <a:latin typeface="Helvetica" panose="020B0604020202020204" pitchFamily="34" charset="0"/>
                <a:cs typeface="Helvetica" panose="020B0604020202020204" pitchFamily="34" charset="0"/>
              </a:rPr>
              <a:t>Large </a:t>
            </a:r>
            <a:r>
              <a:rPr lang="en-US" sz="1800" b="1" dirty="0" err="1" smtClean="0">
                <a:latin typeface="Helvetica" panose="020B0604020202020204" pitchFamily="34" charset="0"/>
                <a:cs typeface="Helvetica" panose="020B0604020202020204" pitchFamily="34" charset="0"/>
              </a:rPr>
              <a:t>Packagings</a:t>
            </a:r>
            <a:r>
              <a:rPr lang="en-US" sz="1800" b="1" dirty="0" smtClean="0">
                <a:latin typeface="Helvetica" panose="020B0604020202020204" pitchFamily="34" charset="0"/>
                <a:cs typeface="Helvetica" panose="020B0604020202020204" pitchFamily="34" charset="0"/>
              </a:rPr>
              <a:t>, Classes </a:t>
            </a:r>
            <a:r>
              <a:rPr lang="en-US" sz="1800" b="1" dirty="0">
                <a:latin typeface="Helvetica" panose="020B0604020202020204" pitchFamily="34" charset="0"/>
                <a:cs typeface="Helvetica" panose="020B0604020202020204" pitchFamily="34" charset="0"/>
              </a:rPr>
              <a:t>3, 4, 5, 6.1, 8 and </a:t>
            </a:r>
            <a:r>
              <a:rPr lang="en-US" sz="1800" b="1" dirty="0" smtClean="0">
                <a:latin typeface="Helvetica" panose="020B0604020202020204" pitchFamily="34" charset="0"/>
                <a:cs typeface="Helvetica" panose="020B0604020202020204" pitchFamily="34" charset="0"/>
              </a:rPr>
              <a:t>9</a:t>
            </a:r>
            <a:endParaRPr lang="en-US" sz="1800" dirty="0">
              <a:latin typeface="Helvetica" panose="020B0604020202020204" pitchFamily="34" charset="0"/>
              <a:cs typeface="Helvetica" panose="020B0604020202020204" pitchFamily="34" charset="0"/>
            </a:endParaRPr>
          </a:p>
          <a:p>
            <a:pPr>
              <a:defRPr/>
            </a:pPr>
            <a:r>
              <a:rPr lang="en-US" sz="1800" dirty="0">
                <a:latin typeface="Helvetica" panose="020B0604020202020204" pitchFamily="34" charset="0"/>
                <a:cs typeface="Helvetica" panose="020B0604020202020204" pitchFamily="34" charset="0"/>
              </a:rPr>
              <a:t>Large </a:t>
            </a:r>
            <a:r>
              <a:rPr lang="en-US" sz="1800" dirty="0" err="1">
                <a:latin typeface="Helvetica" panose="020B0604020202020204" pitchFamily="34" charset="0"/>
                <a:cs typeface="Helvetica" panose="020B0604020202020204" pitchFamily="34" charset="0"/>
              </a:rPr>
              <a:t>packagings</a:t>
            </a:r>
            <a:r>
              <a:rPr lang="en-US" sz="1800" dirty="0">
                <a:latin typeface="Helvetica" panose="020B0604020202020204" pitchFamily="34" charset="0"/>
                <a:cs typeface="Helvetica" panose="020B0604020202020204" pitchFamily="34" charset="0"/>
              </a:rPr>
              <a:t> (LPs) are similar to Intermediate Bulk Containers (IBCs) as they both have a maximum capacity of 3000 L, similar construction and </a:t>
            </a:r>
            <a:r>
              <a:rPr lang="en-US" sz="1800" dirty="0" smtClean="0">
                <a:latin typeface="Helvetica" panose="020B0604020202020204" pitchFamily="34" charset="0"/>
                <a:cs typeface="Helvetica" panose="020B0604020202020204" pitchFamily="34" charset="0"/>
              </a:rPr>
              <a:t>test </a:t>
            </a:r>
            <a:r>
              <a:rPr lang="en-US" sz="1800" dirty="0">
                <a:latin typeface="Helvetica" panose="020B0604020202020204" pitchFamily="34" charset="0"/>
                <a:cs typeface="Helvetica" panose="020B0604020202020204" pitchFamily="34" charset="0"/>
              </a:rPr>
              <a:t>methods.  </a:t>
            </a:r>
            <a:endParaRPr lang="en-US" sz="1800" dirty="0" smtClean="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However</a:t>
            </a:r>
            <a:r>
              <a:rPr lang="en-US" sz="1800" dirty="0">
                <a:latin typeface="Helvetica" panose="020B0604020202020204" pitchFamily="34" charset="0"/>
                <a:cs typeface="Helvetica" panose="020B0604020202020204" pitchFamily="34" charset="0"/>
              </a:rPr>
              <a:t>, IBCs are destined to transport dangerous goods in direct contact with the means of containment, whereas LPs are used to transport articles such as batteries or inner </a:t>
            </a:r>
            <a:r>
              <a:rPr lang="en-US" sz="1800" dirty="0" err="1">
                <a:latin typeface="Helvetica" panose="020B0604020202020204" pitchFamily="34" charset="0"/>
                <a:cs typeface="Helvetica" panose="020B0604020202020204" pitchFamily="34" charset="0"/>
              </a:rPr>
              <a:t>packagings</a:t>
            </a:r>
            <a:r>
              <a:rPr lang="en-US" sz="1800" dirty="0">
                <a:latin typeface="Helvetica" panose="020B0604020202020204" pitchFamily="34" charset="0"/>
                <a:cs typeface="Helvetica" panose="020B0604020202020204" pitchFamily="34" charset="0"/>
              </a:rPr>
              <a:t> such as bags, pails or boxes.  Large </a:t>
            </a:r>
            <a:r>
              <a:rPr lang="en-US" sz="1800" dirty="0" err="1">
                <a:latin typeface="Helvetica" panose="020B0604020202020204" pitchFamily="34" charset="0"/>
                <a:cs typeface="Helvetica" panose="020B0604020202020204" pitchFamily="34" charset="0"/>
              </a:rPr>
              <a:t>packagings</a:t>
            </a:r>
            <a:r>
              <a:rPr lang="en-US" sz="1800" dirty="0">
                <a:latin typeface="Helvetica" panose="020B0604020202020204" pitchFamily="34" charset="0"/>
                <a:cs typeface="Helvetica" panose="020B0604020202020204" pitchFamily="34" charset="0"/>
              </a:rPr>
              <a:t> are mainly used to transport waste dangerous goods</a:t>
            </a:r>
            <a:r>
              <a:rPr lang="en-US" sz="1800" dirty="0" smtClean="0">
                <a:latin typeface="Helvetica" panose="020B0604020202020204" pitchFamily="34" charset="0"/>
                <a:cs typeface="Helvetica" panose="020B0604020202020204" pitchFamily="34" charset="0"/>
              </a:rPr>
              <a:t>.</a:t>
            </a:r>
            <a:endParaRPr lang="en-US" sz="1800" dirty="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LP standards </a:t>
            </a:r>
            <a:r>
              <a:rPr lang="en-US" sz="1800" dirty="0">
                <a:latin typeface="Helvetica" panose="020B0604020202020204" pitchFamily="34" charset="0"/>
                <a:cs typeface="Helvetica" panose="020B0604020202020204" pitchFamily="34" charset="0"/>
              </a:rPr>
              <a:t>have been in service in other countries for more than a </a:t>
            </a:r>
            <a:r>
              <a:rPr lang="en-US" sz="1800" dirty="0" smtClean="0">
                <a:latin typeface="Helvetica" panose="020B0604020202020204" pitchFamily="34" charset="0"/>
                <a:cs typeface="Helvetica" panose="020B0604020202020204" pitchFamily="34" charset="0"/>
              </a:rPr>
              <a:t>decade but have never been referenced in the TDG Regulations.</a:t>
            </a:r>
            <a:endParaRPr lang="en-CA" sz="1800" dirty="0">
              <a:latin typeface="Helvetica" panose="020B0604020202020204" pitchFamily="34" charset="0"/>
              <a:cs typeface="Helvetica" panose="020B0604020202020204" pitchFamily="34" charset="0"/>
            </a:endParaRPr>
          </a:p>
          <a:p>
            <a:pPr marL="396875" indent="0">
              <a:spcBef>
                <a:spcPts val="600"/>
              </a:spcBef>
              <a:buFont typeface="Arial" panose="020B0604020202020204" pitchFamily="34" charset="0"/>
              <a:buNone/>
              <a:defRPr/>
            </a:pPr>
            <a:r>
              <a:rPr lang="en-CA" sz="1800" dirty="0" smtClean="0">
                <a:latin typeface="Helvetica" panose="020B0604020202020204" pitchFamily="34" charset="0"/>
                <a:cs typeface="Helvetica" panose="020B0604020202020204" pitchFamily="34" charset="0"/>
              </a:rPr>
              <a:t> </a:t>
            </a:r>
            <a:endParaRPr lang="en-US" sz="1800" dirty="0">
              <a:latin typeface="Helvetica" panose="020B0604020202020204" pitchFamily="34" charset="0"/>
              <a:cs typeface="Helvetica" panose="020B0604020202020204" pitchFamily="34" charset="0"/>
            </a:endParaRPr>
          </a:p>
          <a:p>
            <a:pPr lvl="2">
              <a:buFont typeface="Arial" panose="020B0604020202020204" pitchFamily="34" charset="0"/>
              <a:buChar char="−"/>
              <a:defRPr/>
            </a:pP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pPr marL="914400" lvl="2" indent="0">
              <a:buFont typeface="Wingdings" panose="05000000000000000000" pitchFamily="2" charset="2"/>
              <a:buNone/>
              <a:defRPr/>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5735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1988" y="-7938"/>
            <a:ext cx="2132012" cy="146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23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CA" sz="2800" b="1" kern="0" dirty="0" smtClean="0">
                <a:solidFill>
                  <a:srgbClr val="16165D"/>
                </a:solidFill>
                <a:ea typeface="ＭＳ Ｐゴシック" panose="020B0600070205080204" pitchFamily="34" charset="-128"/>
              </a:rPr>
              <a:t>PURPOSE</a:t>
            </a:r>
            <a:endParaRPr lang="en-CA" sz="2800" b="1" kern="0" dirty="0">
              <a:solidFill>
                <a:srgbClr val="16165D"/>
              </a:solidFill>
              <a:ea typeface="ＭＳ Ｐゴシック" panose="020B0600070205080204" pitchFamily="34" charset="-128"/>
            </a:endParaRPr>
          </a:p>
        </p:txBody>
      </p:sp>
      <p:sp>
        <p:nvSpPr>
          <p:cNvPr id="22531" name="Text Box 12"/>
          <p:cNvSpPr>
            <a:spLocks noGrp="1" noChangeArrowheads="1"/>
          </p:cNvSpPr>
          <p:nvPr>
            <p:ph idx="1"/>
          </p:nvPr>
        </p:nvSpPr>
        <p:spPr/>
        <p:txBody>
          <a:bodyPr/>
          <a:lstStyle/>
          <a:p>
            <a:pPr marL="0" indent="0">
              <a:lnSpc>
                <a:spcPct val="150000"/>
              </a:lnSpc>
              <a:spcBef>
                <a:spcPct val="0"/>
              </a:spcBef>
              <a:buNone/>
            </a:pPr>
            <a:r>
              <a:rPr lang="en-US" dirty="0">
                <a:ea typeface="ＭＳ Ｐゴシック" pitchFamily="34" charset="-128"/>
              </a:rPr>
              <a:t>To provide an update on recent </a:t>
            </a:r>
            <a:r>
              <a:rPr lang="en-US" dirty="0" smtClean="0">
                <a:ea typeface="ＭＳ Ｐゴシック" pitchFamily="34" charset="-128"/>
              </a:rPr>
              <a:t>standards and regulatory </a:t>
            </a:r>
            <a:r>
              <a:rPr lang="en-US" dirty="0">
                <a:ea typeface="ＭＳ Ｐゴシック" pitchFamily="34" charset="-128"/>
              </a:rPr>
              <a:t>activities regarding the Transportation of Dangerous Goods that are relevant to the explosives industry</a:t>
            </a:r>
            <a:endParaRPr lang="en-CA" dirty="0">
              <a:ea typeface="ＭＳ Ｐゴシック" pitchFamily="34" charset="-128"/>
            </a:endParaRPr>
          </a:p>
        </p:txBody>
      </p:sp>
      <p:sp>
        <p:nvSpPr>
          <p:cNvPr id="5" name="Espace réservé du pied de page 1"/>
          <p:cNvSpPr>
            <a:spLocks noGrp="1"/>
          </p:cNvSpPr>
          <p:nvPr>
            <p:ph type="ftr" sz="quarter" idx="11"/>
          </p:nvPr>
        </p:nvSpPr>
        <p:spPr>
          <a:xfrm>
            <a:off x="0" y="6484936"/>
            <a:ext cx="9144000" cy="365125"/>
          </a:xfrm>
          <a:blipFill>
            <a:blip r:embed="rId3"/>
            <a:stretch>
              <a:fillRect/>
            </a:stretch>
          </a:blipFill>
        </p:spPr>
        <p:txBody>
          <a:bodyPr/>
          <a:lstStyle/>
          <a:p>
            <a:pPr>
              <a:defRPr/>
            </a:pPr>
            <a:r>
              <a:rPr lang="en-US" smtClean="0"/>
              <a:t>RDIMS 13492536</a:t>
            </a:r>
            <a:endParaRPr lang="en-US" dirty="0"/>
          </a:p>
        </p:txBody>
      </p:sp>
      <p:cxnSp>
        <p:nvCxnSpPr>
          <p:cNvPr id="6" name="Straight Connector 5"/>
          <p:cNvCxnSpPr/>
          <p:nvPr/>
        </p:nvCxnSpPr>
        <p:spPr>
          <a:xfrm>
            <a:off x="628650" y="1459832"/>
            <a:ext cx="7533940" cy="56231"/>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8698345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fr-CA" altLang="en-US" sz="2800" b="1" dirty="0" smtClean="0">
                <a:solidFill>
                  <a:srgbClr val="16165D"/>
                </a:solidFill>
                <a:latin typeface="Helvetica" panose="020B0604020202020204" pitchFamily="34" charset="0"/>
                <a:ea typeface="ヒラギノ角ゴ Pro W3"/>
                <a:cs typeface="ヒラギノ角ゴ Pro W3"/>
              </a:rPr>
              <a:t>CGSB-43.145 (NEW)</a:t>
            </a:r>
            <a:endParaRPr lang="en-CA" altLang="en-US" sz="2800" b="1" dirty="0" smtClean="0">
              <a:solidFill>
                <a:srgbClr val="16165D"/>
              </a:solidFill>
              <a:latin typeface="Helvetica" panose="020B0604020202020204" pitchFamily="34" charset="0"/>
              <a:ea typeface="ヒラギノ角ゴ Pro W3"/>
              <a:cs typeface="ヒラギノ角ゴ Pro W3"/>
            </a:endParaRPr>
          </a:p>
        </p:txBody>
      </p:sp>
      <p:sp>
        <p:nvSpPr>
          <p:cNvPr id="29699" name="Content Placeholder 4"/>
          <p:cNvSpPr>
            <a:spLocks noGrp="1"/>
          </p:cNvSpPr>
          <p:nvPr>
            <p:ph idx="1"/>
          </p:nvPr>
        </p:nvSpPr>
        <p:spPr>
          <a:xfrm>
            <a:off x="647700" y="1690688"/>
            <a:ext cx="7886700" cy="4351337"/>
          </a:xfrm>
        </p:spPr>
        <p:txBody>
          <a:bodyPr/>
          <a:lstStyle/>
          <a:p>
            <a:pPr marL="0" indent="0">
              <a:buFont typeface="Arial" panose="020B0604020202020204" pitchFamily="34" charset="0"/>
              <a:buNone/>
              <a:defRPr/>
            </a:pPr>
            <a:r>
              <a:rPr lang="en-US" sz="1800" b="1" dirty="0" smtClean="0">
                <a:latin typeface="Helvetica" panose="020B0604020202020204" pitchFamily="34" charset="0"/>
                <a:cs typeface="Helvetica" panose="020B0604020202020204" pitchFamily="34" charset="0"/>
              </a:rPr>
              <a:t>Objectives</a:t>
            </a:r>
            <a:r>
              <a:rPr lang="en-US" sz="1800" b="1" dirty="0">
                <a:latin typeface="Helvetica" panose="020B0604020202020204" pitchFamily="34" charset="0"/>
                <a:cs typeface="Helvetica" panose="020B0604020202020204" pitchFamily="34" charset="0"/>
              </a:rPr>
              <a:t>:</a:t>
            </a:r>
            <a:endParaRPr lang="en-US" sz="1800" dirty="0">
              <a:latin typeface="Helvetica" panose="020B0604020202020204" pitchFamily="34" charset="0"/>
              <a:cs typeface="Helvetica" panose="020B0604020202020204" pitchFamily="34" charset="0"/>
            </a:endParaRPr>
          </a:p>
          <a:p>
            <a:pPr>
              <a:defRPr/>
            </a:pPr>
            <a:r>
              <a:rPr lang="en-US" sz="1800" dirty="0">
                <a:latin typeface="Helvetica" panose="020B0604020202020204" pitchFamily="34" charset="0"/>
                <a:cs typeface="Helvetica" panose="020B0604020202020204" pitchFamily="34" charset="0"/>
              </a:rPr>
              <a:t>Harmonize </a:t>
            </a:r>
            <a:r>
              <a:rPr lang="en-US" sz="1800" i="1" dirty="0">
                <a:latin typeface="Helvetica" panose="020B0604020202020204" pitchFamily="34" charset="0"/>
                <a:cs typeface="Helvetica" panose="020B0604020202020204" pitchFamily="34" charset="0"/>
              </a:rPr>
              <a:t>TDG Regulations </a:t>
            </a:r>
            <a:r>
              <a:rPr lang="en-US" sz="1800" dirty="0">
                <a:latin typeface="Helvetica" panose="020B0604020202020204" pitchFamily="34" charset="0"/>
                <a:cs typeface="Helvetica" panose="020B0604020202020204" pitchFamily="34" charset="0"/>
              </a:rPr>
              <a:t>with United Nations Model Regulations for the Transport of Dangerous </a:t>
            </a:r>
            <a:r>
              <a:rPr lang="en-US" sz="1800" dirty="0" smtClean="0">
                <a:latin typeface="Helvetica" panose="020B0604020202020204" pitchFamily="34" charset="0"/>
                <a:cs typeface="Helvetica" panose="020B0604020202020204" pitchFamily="34" charset="0"/>
              </a:rPr>
              <a:t>Goods. LPs have been permitted since the 11</a:t>
            </a:r>
            <a:r>
              <a:rPr lang="en-US" sz="1800" baseline="30000" dirty="0" smtClean="0">
                <a:latin typeface="Helvetica" panose="020B0604020202020204" pitchFamily="34" charset="0"/>
                <a:cs typeface="Helvetica" panose="020B0604020202020204" pitchFamily="34" charset="0"/>
              </a:rPr>
              <a:t>th</a:t>
            </a:r>
            <a:r>
              <a:rPr lang="en-US" sz="1800" dirty="0" smtClean="0">
                <a:latin typeface="Helvetica" panose="020B0604020202020204" pitchFamily="34" charset="0"/>
                <a:cs typeface="Helvetica" panose="020B0604020202020204" pitchFamily="34" charset="0"/>
              </a:rPr>
              <a:t> revised edition (1999).</a:t>
            </a:r>
            <a:endParaRPr lang="en-US" sz="1800" dirty="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Eliminate </a:t>
            </a:r>
            <a:r>
              <a:rPr lang="en-US" sz="1800" dirty="0">
                <a:latin typeface="Helvetica" panose="020B0604020202020204" pitchFamily="34" charset="0"/>
                <a:cs typeface="Helvetica" panose="020B0604020202020204" pitchFamily="34" charset="0"/>
              </a:rPr>
              <a:t>the need to issue equivalency certificates for the transport of waste dangerous goods transported in bins that would fall under the LP standard.</a:t>
            </a:r>
          </a:p>
          <a:p>
            <a:pPr>
              <a:defRPr/>
            </a:pPr>
            <a:r>
              <a:rPr lang="en-US" sz="1800" dirty="0">
                <a:latin typeface="Helvetica" panose="020B0604020202020204" pitchFamily="34" charset="0"/>
                <a:cs typeface="Helvetica" panose="020B0604020202020204" pitchFamily="34" charset="0"/>
              </a:rPr>
              <a:t>Allow the manufacture, selection and use of another type of means of containment that is more convenient and in some cases safer to transport certain types of dangerous goods, such as Ebola contaminated waste</a:t>
            </a:r>
            <a:r>
              <a:rPr lang="en-US" sz="1800" dirty="0" smtClean="0">
                <a:latin typeface="Helvetica" panose="020B0604020202020204" pitchFamily="34" charset="0"/>
                <a:cs typeface="Helvetica" panose="020B0604020202020204" pitchFamily="34" charset="0"/>
              </a:rPr>
              <a:t>.</a:t>
            </a:r>
            <a:endParaRPr lang="en-US" sz="1800" dirty="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r>
              <a:rPr lang="en-US" sz="1800" b="1" dirty="0">
                <a:latin typeface="Helvetica" panose="020B0604020202020204" pitchFamily="34" charset="0"/>
                <a:cs typeface="Helvetica" panose="020B0604020202020204" pitchFamily="34" charset="0"/>
              </a:rPr>
              <a:t>Status:</a:t>
            </a:r>
            <a:endParaRPr lang="en-US" sz="1800" dirty="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Public Notice - April 2017</a:t>
            </a:r>
          </a:p>
          <a:p>
            <a:pPr>
              <a:defRPr/>
            </a:pPr>
            <a:r>
              <a:rPr lang="en-US" sz="1800" dirty="0" smtClean="0">
                <a:latin typeface="Helvetica" panose="020B0604020202020204" pitchFamily="34" charset="0"/>
                <a:cs typeface="Helvetica" panose="020B0604020202020204" pitchFamily="34" charset="0"/>
              </a:rPr>
              <a:t>Committee Meetings – Winter 2017</a:t>
            </a:r>
            <a:endParaRPr lang="en-US" sz="1800" dirty="0">
              <a:latin typeface="Helvetica" panose="020B0604020202020204" pitchFamily="34" charset="0"/>
              <a:cs typeface="Helvetica" panose="020B0604020202020204" pitchFamily="34" charset="0"/>
            </a:endParaRPr>
          </a:p>
          <a:p>
            <a:pPr marL="622300" indent="-225425">
              <a:spcBef>
                <a:spcPts val="600"/>
              </a:spcBef>
              <a:defRPr/>
            </a:pPr>
            <a:endParaRPr lang="en-CA" sz="1600" dirty="0"/>
          </a:p>
          <a:p>
            <a:pPr marL="396875" indent="0">
              <a:spcBef>
                <a:spcPts val="600"/>
              </a:spcBef>
              <a:buFont typeface="Arial" panose="020B0604020202020204" pitchFamily="34" charset="0"/>
              <a:buNone/>
              <a:defRPr/>
            </a:pPr>
            <a:r>
              <a:rPr lang="en-CA" sz="1600" dirty="0" smtClean="0"/>
              <a:t> </a:t>
            </a:r>
            <a:endParaRPr lang="en-US" sz="1600" dirty="0"/>
          </a:p>
          <a:p>
            <a:pPr lvl="2">
              <a:buFont typeface="Arial" panose="020B0604020202020204" pitchFamily="34" charset="0"/>
              <a:buChar char="−"/>
              <a:defRPr/>
            </a:pP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pPr marL="914400" lvl="2" indent="0">
              <a:buFont typeface="Wingdings" panose="05000000000000000000" pitchFamily="2" charset="2"/>
              <a:buNone/>
              <a:defRPr/>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5939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68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a:xfrm>
            <a:off x="628650" y="242888"/>
            <a:ext cx="7886700" cy="1325562"/>
          </a:xfrm>
        </p:spPr>
        <p:txBody>
          <a:bodyPr/>
          <a:lstStyle/>
          <a:p>
            <a:r>
              <a:rPr lang="fr-CA" altLang="en-US" sz="2800" b="1" dirty="0" smtClean="0">
                <a:solidFill>
                  <a:srgbClr val="16165D"/>
                </a:solidFill>
                <a:latin typeface="Helvetica" panose="020B0604020202020204" pitchFamily="34" charset="0"/>
                <a:ea typeface="ヒラギノ角ゴ Pro W3"/>
                <a:cs typeface="ヒラギノ角ゴ Pro W3"/>
              </a:rPr>
              <a:t>CGSB-43.151</a:t>
            </a:r>
            <a:endParaRPr lang="en-CA" altLang="en-US" sz="2800" b="1" dirty="0" smtClean="0">
              <a:solidFill>
                <a:srgbClr val="16165D"/>
              </a:solidFill>
              <a:latin typeface="Helvetica" panose="020B0604020202020204" pitchFamily="34" charset="0"/>
              <a:ea typeface="ヒラギノ角ゴ Pro W3"/>
              <a:cs typeface="ヒラギノ角ゴ Pro W3"/>
            </a:endParaRPr>
          </a:p>
        </p:txBody>
      </p:sp>
      <p:sp>
        <p:nvSpPr>
          <p:cNvPr id="29699" name="Content Placeholder 4"/>
          <p:cNvSpPr>
            <a:spLocks noGrp="1"/>
          </p:cNvSpPr>
          <p:nvPr>
            <p:ph idx="1"/>
          </p:nvPr>
        </p:nvSpPr>
        <p:spPr>
          <a:xfrm>
            <a:off x="628650" y="1677988"/>
            <a:ext cx="7886700" cy="4351337"/>
          </a:xfrm>
        </p:spPr>
        <p:txBody>
          <a:bodyPr/>
          <a:lstStyle/>
          <a:p>
            <a:pPr marL="0" lvl="2" indent="0">
              <a:spcBef>
                <a:spcPts val="1000"/>
              </a:spcBef>
              <a:buFont typeface="Wingdings" panose="05000000000000000000" pitchFamily="2" charset="2"/>
              <a:buNone/>
              <a:defRPr/>
            </a:pPr>
            <a:r>
              <a:rPr lang="en-US" sz="1800" b="1" dirty="0">
                <a:latin typeface="Helvetica" panose="020B0604020202020204" pitchFamily="34" charset="0"/>
                <a:cs typeface="Helvetica" panose="020B0604020202020204" pitchFamily="34" charset="0"/>
              </a:rPr>
              <a:t>CGSB 43.151-2012 Packaging, Handling, Offering for Transport of Explosives, Class </a:t>
            </a:r>
            <a:r>
              <a:rPr lang="en-US" sz="1800" b="1" dirty="0" smtClean="0">
                <a:latin typeface="Helvetica" panose="020B0604020202020204" pitchFamily="34" charset="0"/>
                <a:cs typeface="Helvetica" panose="020B0604020202020204" pitchFamily="34" charset="0"/>
              </a:rPr>
              <a:t>1</a:t>
            </a:r>
          </a:p>
          <a:p>
            <a:pPr marL="0" lvl="2" indent="0">
              <a:spcBef>
                <a:spcPts val="1000"/>
              </a:spcBef>
              <a:buFont typeface="Wingdings" panose="05000000000000000000" pitchFamily="2" charset="2"/>
              <a:buNone/>
              <a:defRPr/>
            </a:pPr>
            <a:endParaRPr lang="en-US" sz="1800" b="1" dirty="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r>
              <a:rPr lang="en-US" sz="1800" b="1" dirty="0" smtClean="0">
                <a:latin typeface="Helvetica" panose="020B0604020202020204" pitchFamily="34" charset="0"/>
                <a:cs typeface="Helvetica" panose="020B0604020202020204" pitchFamily="34" charset="0"/>
              </a:rPr>
              <a:t>Proposals</a:t>
            </a:r>
            <a:endParaRPr lang="en-US" sz="1800" dirty="0" smtClean="0">
              <a:latin typeface="Helvetica" panose="020B0604020202020204" pitchFamily="34" charset="0"/>
              <a:cs typeface="Helvetica" panose="020B0604020202020204" pitchFamily="34" charset="0"/>
            </a:endParaRPr>
          </a:p>
          <a:p>
            <a:pPr>
              <a:defRPr/>
            </a:pPr>
            <a:r>
              <a:rPr lang="en-US" altLang="en-US" sz="1800" dirty="0" smtClean="0">
                <a:ea typeface="MS PGothic" panose="020B0600070205080204" pitchFamily="34" charset="-128"/>
              </a:rPr>
              <a:t>Update list of </a:t>
            </a:r>
            <a:r>
              <a:rPr lang="en-US" altLang="en-US" sz="1800" dirty="0">
                <a:ea typeface="MS PGothic" panose="020B0600070205080204" pitchFamily="34" charset="-128"/>
              </a:rPr>
              <a:t>explosives </a:t>
            </a:r>
            <a:r>
              <a:rPr lang="en-US" altLang="en-US" sz="1800" dirty="0" smtClean="0">
                <a:ea typeface="MS PGothic" panose="020B0600070205080204" pitchFamily="34" charset="-128"/>
              </a:rPr>
              <a:t>and packing instructions to align with 20</a:t>
            </a:r>
            <a:r>
              <a:rPr lang="en-US" altLang="en-US" sz="1800" baseline="30000" dirty="0" smtClean="0">
                <a:ea typeface="MS PGothic" panose="020B0600070205080204" pitchFamily="34" charset="-128"/>
              </a:rPr>
              <a:t>th</a:t>
            </a:r>
            <a:r>
              <a:rPr lang="en-US" altLang="en-US" sz="1800" dirty="0" smtClean="0">
                <a:ea typeface="MS PGothic" panose="020B0600070205080204" pitchFamily="34" charset="-128"/>
              </a:rPr>
              <a:t> edition </a:t>
            </a:r>
            <a:r>
              <a:rPr lang="en-US" altLang="en-US" sz="1800" dirty="0">
                <a:ea typeface="MS PGothic" panose="020B0600070205080204" pitchFamily="34" charset="-128"/>
              </a:rPr>
              <a:t>of the UN </a:t>
            </a:r>
            <a:r>
              <a:rPr lang="en-US" altLang="en-US" sz="1800" dirty="0" smtClean="0">
                <a:ea typeface="MS PGothic" panose="020B0600070205080204" pitchFamily="34" charset="-128"/>
              </a:rPr>
              <a:t>Recommendations</a:t>
            </a:r>
            <a:endParaRPr lang="en-US" altLang="en-US" sz="1800" dirty="0"/>
          </a:p>
          <a:p>
            <a:pPr>
              <a:defRPr/>
            </a:pPr>
            <a:r>
              <a:rPr lang="en-US" altLang="en-US" sz="1800" dirty="0" smtClean="0">
                <a:ea typeface="MS PGothic" panose="020B0600070205080204" pitchFamily="34" charset="-128"/>
              </a:rPr>
              <a:t>Update references </a:t>
            </a:r>
            <a:r>
              <a:rPr lang="en-US" altLang="en-US" sz="1800" dirty="0">
                <a:ea typeface="MS PGothic" panose="020B0600070205080204" pitchFamily="34" charset="-128"/>
              </a:rPr>
              <a:t>for </a:t>
            </a:r>
            <a:r>
              <a:rPr lang="en-US" altLang="en-US" sz="1800" dirty="0" smtClean="0">
                <a:ea typeface="MS PGothic" panose="020B0600070205080204" pitchFamily="34" charset="-128"/>
              </a:rPr>
              <a:t>container standards to reflect dynamic referencing</a:t>
            </a:r>
            <a:endParaRPr lang="en-US" sz="1800" dirty="0">
              <a:latin typeface="Helvetica" panose="020B0604020202020204" pitchFamily="34" charset="0"/>
              <a:cs typeface="Helvetica" panose="020B0604020202020204" pitchFamily="34" charset="0"/>
            </a:endParaRPr>
          </a:p>
          <a:p>
            <a:pPr>
              <a:defRPr/>
            </a:pPr>
            <a:r>
              <a:rPr lang="en-US" sz="1800" dirty="0" smtClean="0">
                <a:latin typeface="Helvetica" panose="020B0604020202020204" pitchFamily="34" charset="0"/>
                <a:cs typeface="Helvetica" panose="020B0604020202020204" pitchFamily="34" charset="0"/>
              </a:rPr>
              <a:t>Add large packaging</a:t>
            </a:r>
          </a:p>
          <a:p>
            <a:pPr>
              <a:defRPr/>
            </a:pPr>
            <a:r>
              <a:rPr lang="en-US" sz="1800" dirty="0" smtClean="0">
                <a:latin typeface="Helvetica" panose="020B0604020202020204" pitchFamily="34" charset="0"/>
                <a:cs typeface="Helvetica" panose="020B0604020202020204" pitchFamily="34" charset="0"/>
              </a:rPr>
              <a:t>Specify packaging for jet perforating guns</a:t>
            </a:r>
            <a:endParaRPr lang="en-US" sz="1800" dirty="0">
              <a:latin typeface="Helvetica" panose="020B0604020202020204" pitchFamily="34" charset="0"/>
              <a:cs typeface="Helvetica" panose="020B0604020202020204" pitchFamily="34" charset="0"/>
            </a:endParaRPr>
          </a:p>
          <a:p>
            <a:pPr>
              <a:defRPr/>
            </a:pPr>
            <a:r>
              <a:rPr lang="en-US" sz="1800" dirty="0" smtClean="0"/>
              <a:t>Reorganization and i</a:t>
            </a:r>
            <a:r>
              <a:rPr lang="en-US" sz="1800" dirty="0" smtClean="0">
                <a:latin typeface="Helvetica" panose="020B0604020202020204" pitchFamily="34" charset="0"/>
                <a:cs typeface="Helvetica" panose="020B0604020202020204" pitchFamily="34" charset="0"/>
              </a:rPr>
              <a:t>ncorporation of regulatory overrides and policy clarifications to minimize confusion</a:t>
            </a:r>
          </a:p>
          <a:p>
            <a:pPr lvl="1">
              <a:defRPr/>
            </a:pPr>
            <a:r>
              <a:rPr lang="en-US" sz="1400" dirty="0" smtClean="0"/>
              <a:t>main </a:t>
            </a:r>
            <a:r>
              <a:rPr lang="en-US" sz="1400" dirty="0"/>
              <a:t>sections </a:t>
            </a:r>
            <a:r>
              <a:rPr lang="en-US" sz="1400" dirty="0" smtClean="0"/>
              <a:t>vs. </a:t>
            </a:r>
            <a:r>
              <a:rPr lang="en-US" sz="1400" dirty="0"/>
              <a:t>annexes</a:t>
            </a:r>
          </a:p>
          <a:p>
            <a:pPr lvl="1">
              <a:defRPr/>
            </a:pPr>
            <a:r>
              <a:rPr lang="en-US" sz="1400" dirty="0" smtClean="0"/>
              <a:t>TDGR SP147, hose testing letter to CEAEC</a:t>
            </a:r>
            <a:endParaRPr lang="en-CA" sz="1600" dirty="0"/>
          </a:p>
          <a:p>
            <a:pPr marL="396875" indent="0">
              <a:spcBef>
                <a:spcPts val="600"/>
              </a:spcBef>
              <a:buFont typeface="Arial" panose="020B0604020202020204" pitchFamily="34" charset="0"/>
              <a:buNone/>
              <a:defRPr/>
            </a:pPr>
            <a:r>
              <a:rPr lang="en-CA" sz="1600" dirty="0" smtClean="0"/>
              <a:t> </a:t>
            </a:r>
            <a:endParaRPr lang="en-US" sz="1600" dirty="0"/>
          </a:p>
          <a:p>
            <a:pPr lvl="2">
              <a:buFont typeface="Arial" panose="020B0604020202020204" pitchFamily="34" charset="0"/>
              <a:buChar char="−"/>
              <a:defRPr/>
            </a:pPr>
            <a:endParaRPr lang="en-US" altLang="en-US" dirty="0" smtClean="0">
              <a:latin typeface="Arial" panose="020B0604020202020204" pitchFamily="34" charset="0"/>
              <a:ea typeface="Calibri" panose="020F0502020204030204" pitchFamily="34" charset="0"/>
              <a:cs typeface="Times New Roman" panose="02020603050405020304" pitchFamily="18" charset="0"/>
            </a:endParaRPr>
          </a:p>
          <a:p>
            <a:pPr marL="914400" lvl="2" indent="0">
              <a:buFont typeface="Wingdings" panose="05000000000000000000" pitchFamily="2" charset="2"/>
              <a:buNone/>
              <a:defRPr/>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6144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0263" y="0"/>
            <a:ext cx="323373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511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a:xfrm>
            <a:off x="628650" y="242888"/>
            <a:ext cx="7886700" cy="1325562"/>
          </a:xfrm>
        </p:spPr>
        <p:txBody>
          <a:bodyPr/>
          <a:lstStyle/>
          <a:p>
            <a:r>
              <a:rPr lang="fr-CA" altLang="en-US" sz="2800" b="1" dirty="0" smtClean="0">
                <a:solidFill>
                  <a:srgbClr val="16165D"/>
                </a:solidFill>
                <a:latin typeface="Helvetica" panose="020B0604020202020204" pitchFamily="34" charset="0"/>
                <a:ea typeface="ヒラギノ角ゴ Pro W3"/>
                <a:cs typeface="ヒラギノ角ゴ Pro W3"/>
              </a:rPr>
              <a:t>CGSB-43.151</a:t>
            </a:r>
            <a:endParaRPr lang="en-CA" altLang="en-US" sz="2800" b="1" dirty="0" smtClean="0">
              <a:solidFill>
                <a:srgbClr val="16165D"/>
              </a:solidFill>
              <a:latin typeface="Helvetica" panose="020B0604020202020204" pitchFamily="34" charset="0"/>
              <a:ea typeface="ヒラギノ角ゴ Pro W3"/>
              <a:cs typeface="ヒラギノ角ゴ Pro W3"/>
            </a:endParaRPr>
          </a:p>
        </p:txBody>
      </p:sp>
      <p:sp>
        <p:nvSpPr>
          <p:cNvPr id="29699" name="Content Placeholder 4"/>
          <p:cNvSpPr>
            <a:spLocks noGrp="1"/>
          </p:cNvSpPr>
          <p:nvPr>
            <p:ph idx="1"/>
          </p:nvPr>
        </p:nvSpPr>
        <p:spPr>
          <a:xfrm>
            <a:off x="628650" y="1677988"/>
            <a:ext cx="5810250" cy="4351337"/>
          </a:xfrm>
        </p:spPr>
        <p:txBody>
          <a:bodyPr/>
          <a:lstStyle/>
          <a:p>
            <a:pPr marL="0" indent="0">
              <a:buFont typeface="Arial" panose="020B0604020202020204" pitchFamily="34" charset="0"/>
              <a:buNone/>
              <a:defRPr/>
            </a:pPr>
            <a:r>
              <a:rPr lang="en-US" sz="2000" b="1" dirty="0" smtClean="0">
                <a:latin typeface="Helvetica" panose="020B0604020202020204" pitchFamily="34" charset="0"/>
                <a:cs typeface="Helvetica" panose="020B0604020202020204" pitchFamily="34" charset="0"/>
              </a:rPr>
              <a:t>Status</a:t>
            </a:r>
            <a:endParaRPr lang="en-US" sz="2000" dirty="0" smtClean="0">
              <a:latin typeface="Helvetica" panose="020B0604020202020204" pitchFamily="34" charset="0"/>
              <a:cs typeface="Helvetica" panose="020B0604020202020204" pitchFamily="34" charset="0"/>
            </a:endParaRPr>
          </a:p>
          <a:p>
            <a:pPr>
              <a:defRPr/>
            </a:pPr>
            <a:endParaRPr lang="en-US" sz="2000" dirty="0" smtClean="0">
              <a:latin typeface="Helvetica" panose="020B0604020202020204" pitchFamily="34" charset="0"/>
              <a:cs typeface="Helvetica" panose="020B0604020202020204" pitchFamily="34" charset="0"/>
            </a:endParaRPr>
          </a:p>
          <a:p>
            <a:pPr>
              <a:defRPr/>
            </a:pPr>
            <a:r>
              <a:rPr lang="en-US" sz="2000" dirty="0" smtClean="0">
                <a:latin typeface="Helvetica" panose="020B0604020202020204" pitchFamily="34" charset="0"/>
                <a:cs typeface="Helvetica" panose="020B0604020202020204" pitchFamily="34" charset="0"/>
              </a:rPr>
              <a:t>Technical committee formed to develop next edition</a:t>
            </a:r>
          </a:p>
          <a:p>
            <a:pPr lvl="1">
              <a:defRPr/>
            </a:pPr>
            <a:r>
              <a:rPr lang="en-US" sz="1600" dirty="0" smtClean="0"/>
              <a:t>Chair to be elected</a:t>
            </a:r>
            <a:endParaRPr lang="en-US" sz="1600" dirty="0"/>
          </a:p>
          <a:p>
            <a:pPr>
              <a:defRPr/>
            </a:pPr>
            <a:r>
              <a:rPr lang="en-US" sz="2000" dirty="0" smtClean="0"/>
              <a:t>First draft reviewed and comments received</a:t>
            </a:r>
            <a:endParaRPr lang="en-US" sz="2000" dirty="0"/>
          </a:p>
          <a:p>
            <a:pPr>
              <a:defRPr/>
            </a:pPr>
            <a:r>
              <a:rPr lang="en-US" sz="2000" dirty="0" smtClean="0"/>
              <a:t>Face-to-face meeting planned for January 2018</a:t>
            </a:r>
          </a:p>
          <a:p>
            <a:pPr>
              <a:defRPr/>
            </a:pPr>
            <a:endParaRPr lang="en-US" sz="2000" dirty="0"/>
          </a:p>
          <a:p>
            <a:pPr>
              <a:defRPr/>
            </a:pPr>
            <a:r>
              <a:rPr lang="en-US" sz="2000" dirty="0" smtClean="0"/>
              <a:t>Anticipated publication date – Spring 2019</a:t>
            </a:r>
            <a:endParaRPr lang="en-US" sz="2000" dirty="0"/>
          </a:p>
          <a:p>
            <a:pPr marL="622300" indent="-225425">
              <a:spcBef>
                <a:spcPts val="600"/>
              </a:spcBef>
              <a:defRPr/>
            </a:pPr>
            <a:endParaRPr lang="en-CA" sz="1800" dirty="0"/>
          </a:p>
          <a:p>
            <a:pPr marL="396875" indent="0">
              <a:spcBef>
                <a:spcPts val="600"/>
              </a:spcBef>
              <a:buFont typeface="Arial" panose="020B0604020202020204" pitchFamily="34" charset="0"/>
              <a:buNone/>
              <a:defRPr/>
            </a:pPr>
            <a:r>
              <a:rPr lang="en-CA" sz="1800" dirty="0" smtClean="0"/>
              <a:t> </a:t>
            </a:r>
            <a:endParaRPr lang="en-US" sz="1800" dirty="0"/>
          </a:p>
          <a:p>
            <a:pPr lvl="2">
              <a:buFont typeface="Arial" panose="020B0604020202020204" pitchFamily="34" charset="0"/>
              <a:buChar char="−"/>
              <a:defRPr/>
            </a:pPr>
            <a:endParaRPr lang="en-US" altLang="en-US" sz="2400" dirty="0" smtClean="0">
              <a:latin typeface="Arial" panose="020B0604020202020204" pitchFamily="34" charset="0"/>
              <a:ea typeface="Calibri" panose="020F0502020204030204" pitchFamily="34" charset="0"/>
              <a:cs typeface="Times New Roman" panose="02020603050405020304" pitchFamily="18" charset="0"/>
            </a:endParaRPr>
          </a:p>
          <a:p>
            <a:pPr marL="914400" lvl="2" indent="0">
              <a:buFont typeface="Wingdings" panose="05000000000000000000" pitchFamily="2" charset="2"/>
              <a:buNone/>
              <a:defRPr/>
            </a:pPr>
            <a:endParaRPr lang="en-US"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Espace réservé du pied de page 1"/>
          <p:cNvSpPr>
            <a:spLocks noGrp="1"/>
          </p:cNvSpPr>
          <p:nvPr>
            <p:ph type="ftr" sz="quarter" idx="11"/>
          </p:nvPr>
        </p:nvSpPr>
        <p:spPr>
          <a:xfrm>
            <a:off x="0" y="6356350"/>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900" y="0"/>
            <a:ext cx="2705100" cy="3505200"/>
          </a:xfrm>
          <a:prstGeom prst="rect">
            <a:avLst/>
          </a:prstGeom>
          <a:noFill/>
          <a:ln>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174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62049" y="1313159"/>
            <a:ext cx="8481951" cy="4939707"/>
          </a:xfrm>
        </p:spPr>
        <p:txBody>
          <a:bodyPr/>
          <a:lstStyle/>
          <a:p>
            <a:r>
              <a:rPr lang="en-CA" sz="2000" b="1" dirty="0" smtClean="0"/>
              <a:t>CSA B620-09/-14 – </a:t>
            </a:r>
            <a:r>
              <a:rPr lang="en-CA" sz="2000" b="1" i="1" dirty="0" smtClean="0"/>
              <a:t>Highway Tanks and TC portable tanks for the transportation of dangerous goods</a:t>
            </a:r>
          </a:p>
          <a:p>
            <a:r>
              <a:rPr lang="en-CA" sz="2000" b="1" i="1" dirty="0" smtClean="0"/>
              <a:t>CGSB </a:t>
            </a:r>
            <a:r>
              <a:rPr lang="en-CA" sz="2000" b="1" i="1" dirty="0"/>
              <a:t>43.151-2012 – Packaging, handling, offering for transport and transport of Explosives (Class 1</a:t>
            </a:r>
            <a:r>
              <a:rPr lang="en-CA" sz="2000" b="1" i="1" dirty="0" smtClean="0"/>
              <a:t>)</a:t>
            </a:r>
          </a:p>
          <a:p>
            <a:endParaRPr lang="en-CA" sz="2000" b="1" i="1" dirty="0"/>
          </a:p>
          <a:p>
            <a:pPr marL="284400" indent="-284400">
              <a:spcBef>
                <a:spcPts val="24"/>
              </a:spcBef>
              <a:spcAft>
                <a:spcPts val="1000"/>
              </a:spcAft>
              <a:buFontTx/>
              <a:buChar char="•"/>
              <a:defRPr/>
            </a:pPr>
            <a:r>
              <a:rPr lang="en-CA" sz="2000" kern="0" dirty="0" smtClean="0">
                <a:ea typeface="MS PGothic" panose="020B0600070205080204" pitchFamily="34" charset="-128"/>
              </a:rPr>
              <a:t>TC </a:t>
            </a:r>
            <a:r>
              <a:rPr lang="en-CA" sz="2000" kern="0" dirty="0">
                <a:ea typeface="MS PGothic" panose="020B0600070205080204" pitchFamily="34" charset="-128"/>
              </a:rPr>
              <a:t>423</a:t>
            </a:r>
          </a:p>
          <a:p>
            <a:pPr marL="741600" lvl="2" indent="-284400">
              <a:spcBef>
                <a:spcPts val="24"/>
              </a:spcBef>
              <a:spcAft>
                <a:spcPts val="1000"/>
              </a:spcAft>
              <a:buFontTx/>
              <a:buChar char="•"/>
              <a:defRPr/>
            </a:pPr>
            <a:r>
              <a:rPr lang="en-CA" sz="1800" u="sng" kern="0" dirty="0">
                <a:ea typeface="MS PGothic" panose="020B0600070205080204" pitchFamily="34" charset="-128"/>
              </a:rPr>
              <a:t>Mandatory</a:t>
            </a:r>
            <a:r>
              <a:rPr lang="en-CA" sz="1800" kern="0" dirty="0">
                <a:ea typeface="MS PGothic" panose="020B0600070205080204" pitchFamily="34" charset="-128"/>
              </a:rPr>
              <a:t> spec. for tanks manufactured </a:t>
            </a:r>
            <a:r>
              <a:rPr lang="en-CA" sz="1800" u="sng" kern="0" dirty="0" smtClean="0">
                <a:ea typeface="MS PGothic" panose="020B0600070205080204" pitchFamily="34" charset="-128"/>
              </a:rPr>
              <a:t>starting </a:t>
            </a:r>
            <a:r>
              <a:rPr lang="en-CA" sz="1800" b="1" u="sng" kern="0" dirty="0" smtClean="0">
                <a:ea typeface="MS PGothic" panose="020B0600070205080204" pitchFamily="34" charset="-128"/>
              </a:rPr>
              <a:t>Jan</a:t>
            </a:r>
            <a:r>
              <a:rPr lang="en-CA" sz="1800" b="1" u="sng" kern="0" dirty="0">
                <a:ea typeface="MS PGothic" panose="020B0600070205080204" pitchFamily="34" charset="-128"/>
              </a:rPr>
              <a:t>. 1, 2017</a:t>
            </a:r>
          </a:p>
          <a:p>
            <a:pPr marL="284400" indent="-284400">
              <a:spcBef>
                <a:spcPts val="24"/>
              </a:spcBef>
              <a:spcAft>
                <a:spcPts val="1000"/>
              </a:spcAft>
              <a:buFontTx/>
              <a:buChar char="•"/>
              <a:defRPr/>
            </a:pPr>
            <a:r>
              <a:rPr lang="en-CA" sz="2000" kern="0" dirty="0">
                <a:ea typeface="MS PGothic" panose="020B0600070205080204" pitchFamily="34" charset="-128"/>
              </a:rPr>
              <a:t>TC/DOT 407 or TC/DOT 412 </a:t>
            </a:r>
          </a:p>
          <a:p>
            <a:pPr marL="741600" lvl="2" indent="-284400">
              <a:spcBef>
                <a:spcPts val="24"/>
              </a:spcBef>
              <a:spcAft>
                <a:spcPts val="1000"/>
              </a:spcAft>
              <a:buFontTx/>
              <a:buChar char="•"/>
              <a:defRPr/>
            </a:pPr>
            <a:r>
              <a:rPr lang="en-CA" sz="1800" kern="0" dirty="0">
                <a:ea typeface="MS PGothic" panose="020B0600070205080204" pitchFamily="34" charset="-128"/>
              </a:rPr>
              <a:t>If manufactured </a:t>
            </a:r>
            <a:r>
              <a:rPr lang="en-CA" sz="1800" u="sng" kern="0" dirty="0">
                <a:ea typeface="MS PGothic" panose="020B0600070205080204" pitchFamily="34" charset="-128"/>
              </a:rPr>
              <a:t>before  </a:t>
            </a:r>
            <a:r>
              <a:rPr lang="en-CA" sz="1800" b="1" u="sng" kern="0" dirty="0">
                <a:ea typeface="MS PGothic" panose="020B0600070205080204" pitchFamily="34" charset="-128"/>
              </a:rPr>
              <a:t>Jan. 1, </a:t>
            </a:r>
            <a:r>
              <a:rPr lang="en-CA" sz="1800" b="1" u="sng" kern="0" dirty="0" smtClean="0">
                <a:ea typeface="MS PGothic" panose="020B0600070205080204" pitchFamily="34" charset="-128"/>
              </a:rPr>
              <a:t>2017</a:t>
            </a:r>
            <a:endParaRPr lang="en-CA" sz="1800" kern="0" dirty="0" smtClean="0">
              <a:ea typeface="MS PGothic" panose="020B0600070205080204" pitchFamily="34" charset="-128"/>
            </a:endParaRPr>
          </a:p>
          <a:p>
            <a:pPr marL="741600" lvl="2" indent="-284400">
              <a:spcBef>
                <a:spcPts val="24"/>
              </a:spcBef>
              <a:spcAft>
                <a:spcPts val="1000"/>
              </a:spcAft>
              <a:buFontTx/>
              <a:buChar char="•"/>
              <a:defRPr/>
            </a:pPr>
            <a:r>
              <a:rPr lang="en-CA" sz="1800" kern="0" dirty="0" smtClean="0">
                <a:ea typeface="MS PGothic" panose="020B0600070205080204" pitchFamily="34" charset="-128"/>
              </a:rPr>
              <a:t>MAWP ≤ 241 </a:t>
            </a:r>
            <a:r>
              <a:rPr lang="en-CA" sz="1800" kern="0" dirty="0" err="1" smtClean="0">
                <a:ea typeface="MS PGothic" panose="020B0600070205080204" pitchFamily="34" charset="-128"/>
              </a:rPr>
              <a:t>kPa</a:t>
            </a:r>
            <a:r>
              <a:rPr lang="en-CA" sz="1800" kern="0" dirty="0" smtClean="0">
                <a:ea typeface="MS PGothic" panose="020B0600070205080204" pitchFamily="34" charset="-128"/>
              </a:rPr>
              <a:t> (</a:t>
            </a:r>
            <a:r>
              <a:rPr lang="en-CA" sz="1800" b="1" kern="0" dirty="0" smtClean="0">
                <a:ea typeface="MS PGothic" panose="020B0600070205080204" pitchFamily="34" charset="-128"/>
              </a:rPr>
              <a:t>35 psi</a:t>
            </a:r>
            <a:r>
              <a:rPr lang="en-CA" sz="1800" kern="0" dirty="0" smtClean="0">
                <a:ea typeface="MS PGothic" panose="020B0600070205080204" pitchFamily="34" charset="-128"/>
              </a:rPr>
              <a:t>)</a:t>
            </a:r>
            <a:endParaRPr lang="en-CA" sz="1800" kern="0" dirty="0">
              <a:ea typeface="MS PGothic" panose="020B0600070205080204" pitchFamily="34" charset="-128"/>
            </a:endParaRPr>
          </a:p>
          <a:p>
            <a:pPr marL="0" indent="0">
              <a:spcBef>
                <a:spcPts val="1200"/>
              </a:spcBef>
            </a:pPr>
            <a:endParaRPr lang="en-CA" sz="2000" b="1" i="1" dirty="0" smtClean="0">
              <a:ea typeface="ＭＳ Ｐゴシック" pitchFamily="34" charset="-128"/>
            </a:endParaRPr>
          </a:p>
          <a:p>
            <a:pPr marL="0" indent="0">
              <a:spcBef>
                <a:spcPts val="1200"/>
              </a:spcBef>
            </a:pPr>
            <a:r>
              <a:rPr lang="en-CA" sz="2000" b="1" i="1" dirty="0" smtClean="0">
                <a:ea typeface="ＭＳ Ｐゴシック" pitchFamily="34" charset="-128"/>
              </a:rPr>
              <a:t>Other </a:t>
            </a:r>
            <a:r>
              <a:rPr lang="en-CA" sz="2000" b="1" i="1" dirty="0" smtClean="0">
                <a:ea typeface="ＭＳ Ｐゴシック" pitchFamily="34" charset="-128"/>
              </a:rPr>
              <a:t>highway tank specifications such as TC/DOT 406 are </a:t>
            </a:r>
            <a:r>
              <a:rPr lang="en-CA" sz="2000" b="1" i="1" u="sng" dirty="0" smtClean="0">
                <a:ea typeface="ＭＳ Ｐゴシック" pitchFamily="34" charset="-128"/>
              </a:rPr>
              <a:t>not</a:t>
            </a:r>
            <a:r>
              <a:rPr lang="en-CA" sz="2000" b="1" i="1" dirty="0" smtClean="0">
                <a:ea typeface="ＭＳ Ｐゴシック" pitchFamily="34" charset="-128"/>
              </a:rPr>
              <a:t> permitted for the transport of Class 1, Explosives</a:t>
            </a:r>
            <a:endParaRPr lang="en-US" sz="2000" b="1" i="1" dirty="0" smtClean="0">
              <a:ea typeface="ＭＳ Ｐゴシック" pitchFamily="34" charset="-128"/>
            </a:endParaRPr>
          </a:p>
        </p:txBody>
      </p:sp>
      <p:sp>
        <p:nvSpPr>
          <p:cNvPr id="3" name="Title 2"/>
          <p:cNvSpPr>
            <a:spLocks noGrp="1"/>
          </p:cNvSpPr>
          <p:nvPr>
            <p:ph type="title"/>
          </p:nvPr>
        </p:nvSpPr>
        <p:spPr>
          <a:xfrm>
            <a:off x="687388" y="618289"/>
            <a:ext cx="7772400" cy="694871"/>
          </a:xfrm>
          <a:noFill/>
        </p:spPr>
        <p:txBody>
          <a:bodyPr/>
          <a:lstStyle/>
          <a:p>
            <a:r>
              <a:rPr lang="en-CA" sz="2800" b="1" kern="0" dirty="0" smtClean="0">
                <a:solidFill>
                  <a:srgbClr val="16165D"/>
                </a:solidFill>
                <a:latin typeface="Helvetica" panose="020B0604020202020204" pitchFamily="34" charset="0"/>
                <a:ea typeface="ＭＳ Ｐゴシック" panose="020B0600070205080204" pitchFamily="34" charset="-128"/>
              </a:rPr>
              <a:t>HIGHWAY TANK SELECTION</a:t>
            </a:r>
            <a:endParaRPr lang="en-US" sz="2800" b="1" kern="0" dirty="0">
              <a:solidFill>
                <a:srgbClr val="16165D"/>
              </a:solidFill>
              <a:latin typeface="Helvetica" panose="020B0604020202020204" pitchFamily="34" charset="0"/>
              <a:ea typeface="ＭＳ Ｐゴシック" panose="020B0600070205080204" pitchFamily="34" charset="-128"/>
            </a:endParaRPr>
          </a:p>
        </p:txBody>
      </p:sp>
      <p:cxnSp>
        <p:nvCxnSpPr>
          <p:cNvPr id="4" name="Straight Connector 3"/>
          <p:cNvCxnSpPr/>
          <p:nvPr/>
        </p:nvCxnSpPr>
        <p:spPr>
          <a:xfrm>
            <a:off x="687388" y="1157288"/>
            <a:ext cx="7631112" cy="0"/>
          </a:xfrm>
          <a:prstGeom prst="line">
            <a:avLst/>
          </a:prstGeom>
        </p:spPr>
      </p:cxnSp>
      <p:cxnSp>
        <p:nvCxnSpPr>
          <p:cNvPr id="5" name="Straight Connector 4"/>
          <p:cNvCxnSpPr/>
          <p:nvPr/>
        </p:nvCxnSpPr>
        <p:spPr>
          <a:xfrm>
            <a:off x="828676" y="1157288"/>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
        <p:nvSpPr>
          <p:cNvPr id="6" name="Espace réservé du pied de page 1"/>
          <p:cNvSpPr>
            <a:spLocks noGrp="1"/>
          </p:cNvSpPr>
          <p:nvPr>
            <p:ph type="ftr" sz="quarter" idx="11"/>
          </p:nvPr>
        </p:nvSpPr>
        <p:spPr>
          <a:xfrm>
            <a:off x="0" y="6408738"/>
            <a:ext cx="9144000" cy="365125"/>
          </a:xfrm>
          <a:blipFill>
            <a:blip r:embed="rId2"/>
            <a:stretch>
              <a:fillRect/>
            </a:stretch>
          </a:blipFill>
        </p:spPr>
        <p:txBody>
          <a:bodyPr/>
          <a:lstStyle/>
          <a:p>
            <a:pPr>
              <a:defRPr/>
            </a:pPr>
            <a:r>
              <a:rPr lang="en-US" smtClean="0"/>
              <a:t>RDIMS 13492536</a:t>
            </a:r>
            <a:endParaRPr lang="en-US" dirty="0"/>
          </a:p>
        </p:txBody>
      </p:sp>
    </p:spTree>
    <p:extLst>
      <p:ext uri="{BB962C8B-B14F-4D97-AF65-F5344CB8AC3E}">
        <p14:creationId xmlns:p14="http://schemas.microsoft.com/office/powerpoint/2010/main" val="26698569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kern="0" dirty="0">
                <a:solidFill>
                  <a:srgbClr val="16165D"/>
                </a:solidFill>
                <a:ea typeface="ＭＳ Ｐゴシック" panose="020B0600070205080204" pitchFamily="34" charset="-128"/>
              </a:rPr>
              <a:t>TC 423 </a:t>
            </a:r>
            <a:r>
              <a:rPr lang="en-CA" sz="2800" b="1" kern="0" dirty="0" smtClean="0">
                <a:solidFill>
                  <a:srgbClr val="16165D"/>
                </a:solidFill>
                <a:ea typeface="ＭＳ Ｐゴシック" panose="020B0600070205080204" pitchFamily="34" charset="-128"/>
              </a:rPr>
              <a:t>SPECIFICATION</a:t>
            </a:r>
            <a:endParaRPr lang="en-US" sz="2800" b="1" kern="0" dirty="0">
              <a:solidFill>
                <a:srgbClr val="16165D"/>
              </a:solidFill>
              <a:ea typeface="ＭＳ Ｐゴシック" panose="020B0600070205080204" pitchFamily="34" charset="-128"/>
            </a:endParaRPr>
          </a:p>
        </p:txBody>
      </p:sp>
      <p:pic>
        <p:nvPicPr>
          <p:cNvPr id="33796" name="Picture 4"/>
          <p:cNvPicPr>
            <a:picLocks noChangeAspect="1" noChangeArrowheads="1"/>
          </p:cNvPicPr>
          <p:nvPr/>
        </p:nvPicPr>
        <p:blipFill>
          <a:blip r:embed="rId2" cstate="screen"/>
          <a:srcRect/>
          <a:stretch>
            <a:fillRect/>
          </a:stretch>
        </p:blipFill>
        <p:spPr bwMode="auto">
          <a:xfrm>
            <a:off x="1746022" y="4293199"/>
            <a:ext cx="6162657" cy="2115539"/>
          </a:xfrm>
          <a:prstGeom prst="rect">
            <a:avLst/>
          </a:prstGeom>
          <a:noFill/>
          <a:ln w="9525">
            <a:noFill/>
            <a:miter lim="800000"/>
            <a:headEnd/>
            <a:tailEnd/>
          </a:ln>
        </p:spPr>
      </p:pic>
      <p:sp>
        <p:nvSpPr>
          <p:cNvPr id="3" name="Content Placeholder 2"/>
          <p:cNvSpPr>
            <a:spLocks noGrp="1"/>
          </p:cNvSpPr>
          <p:nvPr>
            <p:ph idx="1"/>
          </p:nvPr>
        </p:nvSpPr>
        <p:spPr>
          <a:xfrm>
            <a:off x="628650" y="1825624"/>
            <a:ext cx="7886700" cy="4879975"/>
          </a:xfrm>
        </p:spPr>
        <p:txBody>
          <a:bodyPr/>
          <a:lstStyle/>
          <a:p>
            <a:pPr marL="284400" indent="-284400">
              <a:spcBef>
                <a:spcPts val="24"/>
              </a:spcBef>
              <a:spcAft>
                <a:spcPts val="1000"/>
              </a:spcAft>
              <a:buFontTx/>
              <a:buChar char="•"/>
              <a:defRPr/>
            </a:pPr>
            <a:r>
              <a:rPr lang="en-US" sz="2400" kern="0" dirty="0">
                <a:ea typeface="MS PGothic" panose="020B0600070205080204" pitchFamily="34" charset="-128"/>
              </a:rPr>
              <a:t>Intended for emulsion and water-gel explosives</a:t>
            </a:r>
          </a:p>
          <a:p>
            <a:pPr marL="284400" indent="-284400">
              <a:spcBef>
                <a:spcPts val="24"/>
              </a:spcBef>
              <a:spcAft>
                <a:spcPts val="1000"/>
              </a:spcAft>
              <a:buFontTx/>
              <a:buChar char="•"/>
              <a:defRPr/>
            </a:pPr>
            <a:r>
              <a:rPr lang="en-US" sz="2400" kern="0" dirty="0">
                <a:ea typeface="MS PGothic" panose="020B0600070205080204" pitchFamily="34" charset="-128"/>
              </a:rPr>
              <a:t>35 </a:t>
            </a:r>
            <a:r>
              <a:rPr lang="en-US" sz="2400" kern="0" dirty="0" err="1">
                <a:ea typeface="MS PGothic" panose="020B0600070205080204" pitchFamily="34" charset="-128"/>
              </a:rPr>
              <a:t>kPa</a:t>
            </a:r>
            <a:r>
              <a:rPr lang="en-US" sz="2400" kern="0" dirty="0">
                <a:ea typeface="MS PGothic" panose="020B0600070205080204" pitchFamily="34" charset="-128"/>
              </a:rPr>
              <a:t> (5 psi) ≤ MAWP &lt; 103 </a:t>
            </a:r>
            <a:r>
              <a:rPr lang="en-US" sz="2400" kern="0" dirty="0" err="1">
                <a:ea typeface="MS PGothic" panose="020B0600070205080204" pitchFamily="34" charset="-128"/>
              </a:rPr>
              <a:t>kPa</a:t>
            </a:r>
            <a:r>
              <a:rPr lang="en-US" sz="2400" kern="0" dirty="0">
                <a:ea typeface="MS PGothic" panose="020B0600070205080204" pitchFamily="34" charset="-128"/>
              </a:rPr>
              <a:t> (15 psi)</a:t>
            </a:r>
          </a:p>
          <a:p>
            <a:pPr marL="284400" indent="-284400">
              <a:spcBef>
                <a:spcPts val="24"/>
              </a:spcBef>
              <a:spcAft>
                <a:spcPts val="1000"/>
              </a:spcAft>
              <a:buFontTx/>
              <a:buChar char="•"/>
              <a:defRPr/>
            </a:pPr>
            <a:r>
              <a:rPr lang="en-US" sz="2400" kern="0" dirty="0" smtClean="0">
                <a:ea typeface="MS PGothic" panose="020B0600070205080204" pitchFamily="34" charset="-128"/>
              </a:rPr>
              <a:t>Hopper </a:t>
            </a:r>
            <a:r>
              <a:rPr lang="en-US" sz="2400" kern="0" dirty="0">
                <a:ea typeface="MS PGothic" panose="020B0600070205080204" pitchFamily="34" charset="-128"/>
              </a:rPr>
              <a:t>style configuration permitted</a:t>
            </a:r>
          </a:p>
          <a:p>
            <a:pPr marL="284400" indent="-284400">
              <a:spcBef>
                <a:spcPts val="24"/>
              </a:spcBef>
              <a:spcAft>
                <a:spcPts val="1000"/>
              </a:spcAft>
              <a:buFontTx/>
              <a:buChar char="•"/>
              <a:defRPr/>
            </a:pPr>
            <a:r>
              <a:rPr lang="en-US" sz="2400" kern="0" dirty="0">
                <a:ea typeface="MS PGothic" panose="020B0600070205080204" pitchFamily="34" charset="-128"/>
              </a:rPr>
              <a:t>May be </a:t>
            </a:r>
            <a:r>
              <a:rPr lang="en-US" sz="2400" kern="0" dirty="0" smtClean="0">
                <a:ea typeface="MS PGothic" panose="020B0600070205080204" pitchFamily="34" charset="-128"/>
              </a:rPr>
              <a:t>insulated</a:t>
            </a:r>
          </a:p>
          <a:p>
            <a:pPr marL="284400" indent="-284400">
              <a:spcBef>
                <a:spcPts val="24"/>
              </a:spcBef>
              <a:spcAft>
                <a:spcPts val="1000"/>
              </a:spcAft>
              <a:buFontTx/>
              <a:buChar char="•"/>
              <a:defRPr/>
            </a:pPr>
            <a:r>
              <a:rPr lang="en-US" sz="2400" kern="0" dirty="0" smtClean="0">
                <a:ea typeface="MS PGothic" panose="020B0600070205080204" pitchFamily="34" charset="-128"/>
              </a:rPr>
              <a:t>Tank trailers require structural inspection every 5 years</a:t>
            </a:r>
            <a:endParaRPr lang="en-US" sz="2400" kern="0" dirty="0">
              <a:ea typeface="MS PGothic" panose="020B0600070205080204" pitchFamily="34" charset="-128"/>
            </a:endParaRPr>
          </a:p>
        </p:txBody>
      </p:sp>
      <p:sp>
        <p:nvSpPr>
          <p:cNvPr id="7" name="Espace réservé du pied de page 1"/>
          <p:cNvSpPr>
            <a:spLocks noGrp="1"/>
          </p:cNvSpPr>
          <p:nvPr>
            <p:ph type="ftr" sz="quarter" idx="11"/>
          </p:nvPr>
        </p:nvSpPr>
        <p:spPr>
          <a:xfrm>
            <a:off x="0" y="6408738"/>
            <a:ext cx="9144000" cy="365125"/>
          </a:xfrm>
          <a:blipFill>
            <a:blip r:embed="rId3"/>
            <a:stretch>
              <a:fillRect/>
            </a:stretch>
          </a:blipFill>
        </p:spPr>
        <p:txBody>
          <a:bodyPr/>
          <a:lstStyle/>
          <a:p>
            <a:pPr>
              <a:defRPr/>
            </a:pPr>
            <a:r>
              <a:rPr lang="en-US" smtClean="0"/>
              <a:t>RDIMS 13492536</a:t>
            </a:r>
            <a:endParaRPr lang="en-US" dirty="0"/>
          </a:p>
        </p:txBody>
      </p:sp>
      <p:cxnSp>
        <p:nvCxnSpPr>
          <p:cNvPr id="6" name="Straight Connector 5"/>
          <p:cNvCxnSpPr/>
          <p:nvPr/>
        </p:nvCxnSpPr>
        <p:spPr>
          <a:xfrm>
            <a:off x="764508" y="1397920"/>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3374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kern="0" dirty="0">
                <a:solidFill>
                  <a:srgbClr val="16165D"/>
                </a:solidFill>
                <a:ea typeface="ＭＳ Ｐゴシック" panose="020B0600070205080204" pitchFamily="34" charset="-128"/>
              </a:rPr>
              <a:t>TC 423 </a:t>
            </a:r>
            <a:r>
              <a:rPr lang="en-CA" sz="2800" b="1" kern="0" dirty="0" smtClean="0">
                <a:solidFill>
                  <a:srgbClr val="16165D"/>
                </a:solidFill>
                <a:ea typeface="ＭＳ Ｐゴシック" panose="020B0600070205080204" pitchFamily="34" charset="-128"/>
              </a:rPr>
              <a:t>SPECIFICATION</a:t>
            </a:r>
            <a:endParaRPr lang="en-US" sz="2800" b="1" kern="0" dirty="0">
              <a:solidFill>
                <a:srgbClr val="16165D"/>
              </a:solidFill>
              <a:ea typeface="ＭＳ Ｐゴシック" panose="020B0600070205080204" pitchFamily="34" charset="-128"/>
            </a:endParaRPr>
          </a:p>
        </p:txBody>
      </p:sp>
      <p:sp>
        <p:nvSpPr>
          <p:cNvPr id="3" name="Content Placeholder 2"/>
          <p:cNvSpPr>
            <a:spLocks noGrp="1"/>
          </p:cNvSpPr>
          <p:nvPr>
            <p:ph idx="1"/>
          </p:nvPr>
        </p:nvSpPr>
        <p:spPr>
          <a:xfrm>
            <a:off x="628650" y="1825624"/>
            <a:ext cx="7886700" cy="4879975"/>
          </a:xfrm>
        </p:spPr>
        <p:txBody>
          <a:bodyPr/>
          <a:lstStyle/>
          <a:p>
            <a:pPr marL="284400" indent="-284400">
              <a:spcBef>
                <a:spcPts val="24"/>
              </a:spcBef>
              <a:spcAft>
                <a:spcPts val="1000"/>
              </a:spcAft>
              <a:buFontTx/>
              <a:buChar char="•"/>
              <a:defRPr/>
            </a:pPr>
            <a:r>
              <a:rPr lang="en-US" sz="2400" kern="0" dirty="0" smtClean="0">
                <a:ea typeface="MS PGothic" panose="020B0600070205080204" pitchFamily="34" charset="-128"/>
              </a:rPr>
              <a:t>Structural Inspection</a:t>
            </a:r>
            <a:endParaRPr lang="en-US" sz="2400" kern="0" dirty="0">
              <a:ea typeface="MS PGothic" panose="020B0600070205080204" pitchFamily="34" charset="-128"/>
            </a:endParaRPr>
          </a:p>
          <a:p>
            <a:pPr marL="855900" lvl="1" indent="-284400">
              <a:spcBef>
                <a:spcPts val="24"/>
              </a:spcBef>
              <a:spcAft>
                <a:spcPts val="1000"/>
              </a:spcAft>
              <a:buFontTx/>
              <a:buChar char="•"/>
              <a:defRPr/>
            </a:pPr>
            <a:r>
              <a:rPr lang="en-US" sz="2000" kern="0" dirty="0" smtClean="0">
                <a:ea typeface="MS PGothic" panose="020B0600070205080204" pitchFamily="34" charset="-128"/>
              </a:rPr>
              <a:t>Manufacturer to provide procedure with drawing(s)</a:t>
            </a:r>
          </a:p>
          <a:p>
            <a:pPr marL="855900" lvl="1" indent="-284400">
              <a:spcBef>
                <a:spcPts val="24"/>
              </a:spcBef>
              <a:spcAft>
                <a:spcPts val="1000"/>
              </a:spcAft>
              <a:buFontTx/>
              <a:buChar char="•"/>
              <a:defRPr/>
            </a:pPr>
            <a:r>
              <a:rPr lang="en-US" sz="2000" kern="0" dirty="0" smtClean="0">
                <a:ea typeface="MS PGothic" panose="020B0600070205080204" pitchFamily="34" charset="-128"/>
              </a:rPr>
              <a:t>Critical joints and areas of high stress / stress concentration</a:t>
            </a:r>
          </a:p>
          <a:p>
            <a:pPr marL="855900" lvl="1" indent="-284400">
              <a:spcBef>
                <a:spcPts val="24"/>
              </a:spcBef>
              <a:spcAft>
                <a:spcPts val="1000"/>
              </a:spcAft>
              <a:buFontTx/>
              <a:buChar char="•"/>
              <a:defRPr/>
            </a:pPr>
            <a:r>
              <a:rPr lang="en-US" sz="2000" kern="0" dirty="0" smtClean="0">
                <a:ea typeface="MS PGothic" panose="020B0600070205080204" pitchFamily="34" charset="-128"/>
              </a:rPr>
              <a:t>Welds in critical areas require PT or MT</a:t>
            </a:r>
          </a:p>
          <a:p>
            <a:pPr marL="855900" lvl="1" indent="-284400">
              <a:spcBef>
                <a:spcPts val="24"/>
              </a:spcBef>
              <a:spcAft>
                <a:spcPts val="1000"/>
              </a:spcAft>
              <a:buFontTx/>
              <a:buChar char="•"/>
              <a:defRPr/>
            </a:pPr>
            <a:r>
              <a:rPr lang="en-US" sz="2000" kern="0" dirty="0" smtClean="0">
                <a:ea typeface="MS PGothic" panose="020B0600070205080204" pitchFamily="34" charset="-128"/>
              </a:rPr>
              <a:t>Not applicable to MPU tanks</a:t>
            </a:r>
            <a:endParaRPr lang="en-US" sz="2000" kern="0" dirty="0">
              <a:ea typeface="MS PGothic" panose="020B0600070205080204" pitchFamily="34" charset="-128"/>
            </a:endParaRPr>
          </a:p>
          <a:p>
            <a:pPr marL="284400" indent="-284400">
              <a:spcBef>
                <a:spcPts val="24"/>
              </a:spcBef>
              <a:spcAft>
                <a:spcPts val="1000"/>
              </a:spcAft>
              <a:buFontTx/>
              <a:buChar char="•"/>
              <a:defRPr/>
            </a:pPr>
            <a:r>
              <a:rPr lang="en-US" sz="2400" kern="0" dirty="0" smtClean="0">
                <a:ea typeface="MS PGothic" panose="020B0600070205080204" pitchFamily="34" charset="-128"/>
              </a:rPr>
              <a:t>Concerns on structural inspection</a:t>
            </a:r>
            <a:endParaRPr lang="en-US" sz="2400" kern="0" dirty="0">
              <a:ea typeface="MS PGothic" panose="020B0600070205080204" pitchFamily="34" charset="-128"/>
            </a:endParaRPr>
          </a:p>
          <a:p>
            <a:pPr marL="855900" lvl="1" indent="-284400">
              <a:spcBef>
                <a:spcPts val="24"/>
              </a:spcBef>
              <a:spcAft>
                <a:spcPts val="1000"/>
              </a:spcAft>
              <a:buFontTx/>
              <a:buChar char="•"/>
              <a:defRPr/>
            </a:pPr>
            <a:r>
              <a:rPr lang="en-US" sz="2000" kern="0" dirty="0" smtClean="0">
                <a:ea typeface="MS PGothic" panose="020B0600070205080204" pitchFamily="34" charset="-128"/>
              </a:rPr>
              <a:t>Challenges and necessity with certain designs</a:t>
            </a:r>
          </a:p>
          <a:p>
            <a:pPr marL="855900" lvl="1" indent="-284400">
              <a:spcBef>
                <a:spcPts val="24"/>
              </a:spcBef>
              <a:spcAft>
                <a:spcPts val="1000"/>
              </a:spcAft>
              <a:buFontTx/>
              <a:buChar char="•"/>
              <a:defRPr/>
            </a:pPr>
            <a:r>
              <a:rPr lang="en-US" sz="2000" kern="0" dirty="0" smtClean="0">
                <a:ea typeface="MS PGothic" panose="020B0600070205080204" pitchFamily="34" charset="-128"/>
              </a:rPr>
              <a:t>CEAEC invited to present docket at CSA B620 meeting in January 2018</a:t>
            </a:r>
          </a:p>
          <a:p>
            <a:pPr marL="855900" lvl="1" indent="-284400">
              <a:spcBef>
                <a:spcPts val="24"/>
              </a:spcBef>
              <a:spcAft>
                <a:spcPts val="1000"/>
              </a:spcAft>
              <a:buFontTx/>
              <a:buChar char="•"/>
              <a:defRPr/>
            </a:pPr>
            <a:endParaRPr lang="en-US" sz="2000" kern="0" dirty="0">
              <a:ea typeface="MS PGothic" panose="020B0600070205080204" pitchFamily="34" charset="-128"/>
            </a:endParaRPr>
          </a:p>
        </p:txBody>
      </p:sp>
      <p:sp>
        <p:nvSpPr>
          <p:cNvPr id="7" name="Espace réservé du pied de page 1"/>
          <p:cNvSpPr>
            <a:spLocks noGrp="1"/>
          </p:cNvSpPr>
          <p:nvPr>
            <p:ph type="ftr" sz="quarter" idx="11"/>
          </p:nvPr>
        </p:nvSpPr>
        <p:spPr>
          <a:xfrm>
            <a:off x="0" y="6408738"/>
            <a:ext cx="9144000" cy="365125"/>
          </a:xfrm>
          <a:blipFill>
            <a:blip r:embed="rId2"/>
            <a:stretch>
              <a:fillRect/>
            </a:stretch>
          </a:blipFill>
        </p:spPr>
        <p:txBody>
          <a:bodyPr/>
          <a:lstStyle/>
          <a:p>
            <a:pPr>
              <a:defRPr/>
            </a:pPr>
            <a:r>
              <a:rPr lang="en-US" smtClean="0"/>
              <a:t>RDIMS 13492536</a:t>
            </a:r>
            <a:endParaRPr lang="en-US" dirty="0"/>
          </a:p>
        </p:txBody>
      </p:sp>
      <p:cxnSp>
        <p:nvCxnSpPr>
          <p:cNvPr id="6" name="Straight Connector 5"/>
          <p:cNvCxnSpPr/>
          <p:nvPr/>
        </p:nvCxnSpPr>
        <p:spPr>
          <a:xfrm>
            <a:off x="764508" y="1397920"/>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3645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kern="0" dirty="0">
                <a:solidFill>
                  <a:srgbClr val="16165D"/>
                </a:solidFill>
                <a:ea typeface="ＭＳ Ｐゴシック" panose="020B0600070205080204" pitchFamily="34" charset="-128"/>
              </a:rPr>
              <a:t>TC 423 </a:t>
            </a:r>
            <a:r>
              <a:rPr lang="en-CA" sz="2800" b="1" kern="0" dirty="0" smtClean="0">
                <a:solidFill>
                  <a:srgbClr val="16165D"/>
                </a:solidFill>
                <a:ea typeface="ＭＳ Ｐゴシック" panose="020B0600070205080204" pitchFamily="34" charset="-128"/>
              </a:rPr>
              <a:t>SPECIFICATION</a:t>
            </a:r>
            <a:endParaRPr lang="en-US" sz="2800" b="1" kern="0" dirty="0">
              <a:solidFill>
                <a:srgbClr val="16165D"/>
              </a:solidFill>
              <a:ea typeface="ＭＳ Ｐゴシック" panose="020B0600070205080204" pitchFamily="34" charset="-128"/>
            </a:endParaRPr>
          </a:p>
        </p:txBody>
      </p:sp>
      <p:sp>
        <p:nvSpPr>
          <p:cNvPr id="3" name="Content Placeholder 2"/>
          <p:cNvSpPr>
            <a:spLocks noGrp="1"/>
          </p:cNvSpPr>
          <p:nvPr>
            <p:ph idx="1"/>
          </p:nvPr>
        </p:nvSpPr>
        <p:spPr>
          <a:xfrm>
            <a:off x="628649" y="1528763"/>
            <a:ext cx="7766971" cy="4879975"/>
          </a:xfrm>
        </p:spPr>
        <p:txBody>
          <a:bodyPr/>
          <a:lstStyle/>
          <a:p>
            <a:pPr marL="284400" indent="-284400">
              <a:spcBef>
                <a:spcPts val="24"/>
              </a:spcBef>
              <a:spcAft>
                <a:spcPts val="1000"/>
              </a:spcAft>
              <a:buFontTx/>
              <a:buChar char="•"/>
              <a:defRPr/>
            </a:pPr>
            <a:r>
              <a:rPr lang="en-US" sz="2400" kern="0" dirty="0" smtClean="0">
                <a:ea typeface="MS PGothic" panose="020B0600070205080204" pitchFamily="34" charset="-128"/>
              </a:rPr>
              <a:t>Insulation</a:t>
            </a:r>
            <a:endParaRPr lang="en-US" sz="2400" kern="0" dirty="0">
              <a:ea typeface="MS PGothic" panose="020B0600070205080204" pitchFamily="34" charset="-128"/>
            </a:endParaRPr>
          </a:p>
          <a:p>
            <a:pPr marL="855900" lvl="1" indent="-284400">
              <a:spcBef>
                <a:spcPts val="24"/>
              </a:spcBef>
              <a:spcAft>
                <a:spcPts val="1000"/>
              </a:spcAft>
              <a:buFontTx/>
              <a:buChar char="•"/>
              <a:defRPr/>
            </a:pPr>
            <a:r>
              <a:rPr lang="en-US" sz="2000" kern="0" dirty="0" smtClean="0">
                <a:ea typeface="MS PGothic" panose="020B0600070205080204" pitchFamily="34" charset="-128"/>
              </a:rPr>
              <a:t>Optional</a:t>
            </a:r>
          </a:p>
          <a:p>
            <a:pPr marL="855900" lvl="1" indent="-284400">
              <a:spcBef>
                <a:spcPts val="24"/>
              </a:spcBef>
              <a:spcAft>
                <a:spcPts val="1000"/>
              </a:spcAft>
              <a:buFontTx/>
              <a:buChar char="•"/>
              <a:defRPr/>
            </a:pPr>
            <a:r>
              <a:rPr lang="en-US" sz="2000" kern="0" dirty="0" smtClean="0">
                <a:ea typeface="MS PGothic" panose="020B0600070205080204" pitchFamily="34" charset="-128"/>
              </a:rPr>
              <a:t>Compatible as per ERD-approved test methods</a:t>
            </a:r>
          </a:p>
          <a:p>
            <a:pPr marL="855900" lvl="1" indent="-284400">
              <a:spcBef>
                <a:spcPts val="24"/>
              </a:spcBef>
              <a:spcAft>
                <a:spcPts val="1000"/>
              </a:spcAft>
              <a:buFontTx/>
              <a:buChar char="•"/>
              <a:defRPr/>
            </a:pPr>
            <a:r>
              <a:rPr lang="en-US" sz="2000" kern="0" dirty="0" smtClean="0">
                <a:ea typeface="MS PGothic" panose="020B0600070205080204" pitchFamily="34" charset="-128"/>
              </a:rPr>
              <a:t>Non-porous</a:t>
            </a:r>
          </a:p>
          <a:p>
            <a:pPr marL="855900" lvl="1" indent="-284400">
              <a:spcBef>
                <a:spcPts val="24"/>
              </a:spcBef>
              <a:spcAft>
                <a:spcPts val="1000"/>
              </a:spcAft>
              <a:buFontTx/>
              <a:buChar char="•"/>
              <a:defRPr/>
            </a:pPr>
            <a:r>
              <a:rPr lang="en-US" sz="2000" kern="0" dirty="0" smtClean="0">
                <a:ea typeface="MS PGothic" panose="020B0600070205080204" pitchFamily="34" charset="-128"/>
              </a:rPr>
              <a:t>Non-combustible, ≥ 15 </a:t>
            </a:r>
            <a:r>
              <a:rPr lang="en-US" sz="2000" kern="0" dirty="0" smtClean="0">
                <a:ea typeface="MS PGothic" panose="020B0600070205080204" pitchFamily="34" charset="-128"/>
              </a:rPr>
              <a:t>minute fire </a:t>
            </a:r>
            <a:r>
              <a:rPr lang="en-US" sz="2000" kern="0" dirty="0" smtClean="0">
                <a:ea typeface="MS PGothic" panose="020B0600070205080204" pitchFamily="34" charset="-128"/>
              </a:rPr>
              <a:t>endurance and/or flame spread rating ≤ 25</a:t>
            </a:r>
          </a:p>
          <a:p>
            <a:pPr marL="284400" indent="-284400">
              <a:spcBef>
                <a:spcPts val="24"/>
              </a:spcBef>
              <a:spcAft>
                <a:spcPts val="1000"/>
              </a:spcAft>
              <a:buFontTx/>
              <a:buChar char="•"/>
              <a:defRPr/>
            </a:pPr>
            <a:r>
              <a:rPr lang="en-US" sz="2400" kern="0" dirty="0" smtClean="0">
                <a:ea typeface="MS PGothic" panose="020B0600070205080204" pitchFamily="34" charset="-128"/>
              </a:rPr>
              <a:t>Concerns on insulation</a:t>
            </a:r>
            <a:endParaRPr lang="en-US" sz="2400" kern="0" dirty="0">
              <a:ea typeface="MS PGothic" panose="020B0600070205080204" pitchFamily="34" charset="-128"/>
            </a:endParaRPr>
          </a:p>
          <a:p>
            <a:pPr marL="855900" lvl="1" indent="-284400">
              <a:spcBef>
                <a:spcPts val="24"/>
              </a:spcBef>
              <a:spcAft>
                <a:spcPts val="1000"/>
              </a:spcAft>
              <a:buFontTx/>
              <a:buChar char="•"/>
              <a:defRPr/>
            </a:pPr>
            <a:r>
              <a:rPr lang="en-US" sz="2000" kern="0" dirty="0" smtClean="0">
                <a:ea typeface="MS PGothic" panose="020B0600070205080204" pitchFamily="34" charset="-128"/>
              </a:rPr>
              <a:t>Precludes desirable materials for transport tank insulation and permits materials with poor fire survivability characteristics</a:t>
            </a:r>
          </a:p>
          <a:p>
            <a:pPr marL="855900" lvl="1" indent="-284400">
              <a:spcBef>
                <a:spcPts val="24"/>
              </a:spcBef>
              <a:spcAft>
                <a:spcPts val="1000"/>
              </a:spcAft>
              <a:buFontTx/>
              <a:buChar char="•"/>
              <a:defRPr/>
            </a:pPr>
            <a:r>
              <a:rPr lang="en-US" sz="2000" kern="0" dirty="0" smtClean="0">
                <a:ea typeface="MS PGothic" panose="020B0600070205080204" pitchFamily="34" charset="-128"/>
              </a:rPr>
              <a:t>Compatibility requirement requires more definition</a:t>
            </a:r>
          </a:p>
          <a:p>
            <a:pPr marL="855900" lvl="1" indent="-284400">
              <a:spcBef>
                <a:spcPts val="24"/>
              </a:spcBef>
              <a:spcAft>
                <a:spcPts val="1000"/>
              </a:spcAft>
              <a:buFontTx/>
              <a:buChar char="•"/>
              <a:defRPr/>
            </a:pPr>
            <a:r>
              <a:rPr lang="en-US" sz="2000" kern="0" dirty="0" smtClean="0">
                <a:ea typeface="MS PGothic" panose="020B0600070205080204" pitchFamily="34" charset="-128"/>
              </a:rPr>
              <a:t>TDG &amp; ERD to submit a joint docket for CSA B620 meeting in January 2018</a:t>
            </a:r>
          </a:p>
          <a:p>
            <a:pPr marL="855900" lvl="1" indent="-284400">
              <a:spcBef>
                <a:spcPts val="24"/>
              </a:spcBef>
              <a:spcAft>
                <a:spcPts val="1000"/>
              </a:spcAft>
              <a:buFontTx/>
              <a:buChar char="•"/>
              <a:defRPr/>
            </a:pPr>
            <a:endParaRPr lang="en-US" sz="2000" kern="0" dirty="0">
              <a:ea typeface="MS PGothic" panose="020B0600070205080204" pitchFamily="34" charset="-128"/>
            </a:endParaRPr>
          </a:p>
        </p:txBody>
      </p:sp>
      <p:sp>
        <p:nvSpPr>
          <p:cNvPr id="7" name="Espace réservé du pied de page 1"/>
          <p:cNvSpPr>
            <a:spLocks noGrp="1"/>
          </p:cNvSpPr>
          <p:nvPr>
            <p:ph type="ftr" sz="quarter" idx="11"/>
          </p:nvPr>
        </p:nvSpPr>
        <p:spPr>
          <a:xfrm>
            <a:off x="0" y="6408738"/>
            <a:ext cx="9144000" cy="365125"/>
          </a:xfrm>
          <a:blipFill>
            <a:blip r:embed="rId2"/>
            <a:stretch>
              <a:fillRect/>
            </a:stretch>
          </a:blipFill>
        </p:spPr>
        <p:txBody>
          <a:bodyPr/>
          <a:lstStyle/>
          <a:p>
            <a:pPr>
              <a:defRPr/>
            </a:pPr>
            <a:r>
              <a:rPr lang="en-US" smtClean="0"/>
              <a:t>RDIMS 13492536</a:t>
            </a:r>
            <a:endParaRPr lang="en-US" dirty="0"/>
          </a:p>
        </p:txBody>
      </p:sp>
      <p:cxnSp>
        <p:nvCxnSpPr>
          <p:cNvPr id="6" name="Straight Connector 5"/>
          <p:cNvCxnSpPr/>
          <p:nvPr/>
        </p:nvCxnSpPr>
        <p:spPr>
          <a:xfrm>
            <a:off x="764508" y="1397920"/>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3834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08738"/>
            <a:ext cx="9144000" cy="365125"/>
          </a:xfrm>
          <a:blipFill>
            <a:blip r:embed="rId3"/>
            <a:stretch>
              <a:fillRect/>
            </a:stretch>
          </a:blipFill>
        </p:spPr>
        <p:txBody>
          <a:bodyPr/>
          <a:lstStyle/>
          <a:p>
            <a:pPr>
              <a:defRPr/>
            </a:pPr>
            <a:r>
              <a:rPr lang="en-US" smtClean="0"/>
              <a:t>RDIMS 13492536</a:t>
            </a:r>
            <a:endParaRPr lang="en-US" dirty="0"/>
          </a:p>
        </p:txBody>
      </p:sp>
      <p:sp>
        <p:nvSpPr>
          <p:cNvPr id="4" name="TextBox 3"/>
          <p:cNvSpPr txBox="1"/>
          <p:nvPr/>
        </p:nvSpPr>
        <p:spPr>
          <a:xfrm>
            <a:off x="868363" y="542925"/>
            <a:ext cx="7556500" cy="460375"/>
          </a:xfrm>
          <a:prstGeom prst="rect">
            <a:avLst/>
          </a:prstGeom>
          <a:noFill/>
        </p:spPr>
        <p:txBody>
          <a:bodyPr/>
          <a:lstStyle/>
          <a:p>
            <a:pPr>
              <a:defRPr/>
            </a:pPr>
            <a:r>
              <a:rPr lang="en-US" altLang="en-US" sz="2800" b="1" kern="0" dirty="0" smtClean="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CONTACTS</a:t>
            </a:r>
            <a:endParaRPr lang="en-US" altLang="en-US" sz="2800" b="1" kern="0"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endParaRPr>
          </a:p>
          <a:p>
            <a:pPr>
              <a:defRPr/>
            </a:pPr>
            <a:endParaRPr lang="en-CA" sz="28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46085" name="TextBox 5"/>
          <p:cNvSpPr txBox="1">
            <a:spLocks noChangeArrowheads="1"/>
          </p:cNvSpPr>
          <p:nvPr/>
        </p:nvSpPr>
        <p:spPr bwMode="auto">
          <a:xfrm>
            <a:off x="3938588" y="162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pitchFamily="4" charset="-128"/>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pitchFamily="4" charset="-128"/>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pitchFamily="4" charset="-128"/>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9pPr>
          </a:lstStyle>
          <a:p>
            <a:pPr>
              <a:lnSpc>
                <a:spcPct val="100000"/>
              </a:lnSpc>
              <a:spcBef>
                <a:spcPct val="0"/>
              </a:spcBef>
              <a:buFontTx/>
              <a:buNone/>
            </a:pPr>
            <a:endParaRPr lang="en-CA" altLang="en-US" sz="1800" b="0">
              <a:latin typeface="Calibri" panose="020F0502020204030204" pitchFamily="34" charset="0"/>
            </a:endParaRPr>
          </a:p>
        </p:txBody>
      </p:sp>
      <p:sp>
        <p:nvSpPr>
          <p:cNvPr id="46086" name="Rectangle 6"/>
          <p:cNvSpPr>
            <a:spLocks noChangeArrowheads="1"/>
          </p:cNvSpPr>
          <p:nvPr/>
        </p:nvSpPr>
        <p:spPr bwMode="auto">
          <a:xfrm>
            <a:off x="868363" y="1800225"/>
            <a:ext cx="598963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pitchFamily="4" charset="-128"/>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pitchFamily="4" charset="-128"/>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pitchFamily="4" charset="-128"/>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pitchFamily="4" charset="-128"/>
                <a:cs typeface="Helvetica" panose="020B0604020202020204" pitchFamily="34" charset="0"/>
              </a:defRPr>
            </a:lvl9pPr>
          </a:lstStyle>
          <a:p>
            <a:pPr>
              <a:lnSpc>
                <a:spcPct val="100000"/>
              </a:lnSpc>
              <a:spcBef>
                <a:spcPct val="0"/>
              </a:spcBef>
            </a:pPr>
            <a:endParaRPr lang="en-US" altLang="en-US" sz="1800" b="0">
              <a:latin typeface="Arial" panose="020B0604020202020204" pitchFamily="34" charset="0"/>
              <a:cs typeface="Arial" panose="020B0604020202020204" pitchFamily="34" charset="0"/>
            </a:endParaRPr>
          </a:p>
        </p:txBody>
      </p:sp>
      <p:cxnSp>
        <p:nvCxnSpPr>
          <p:cNvPr id="9" name="Straight Connector 8"/>
          <p:cNvCxnSpPr/>
          <p:nvPr/>
        </p:nvCxnSpPr>
        <p:spPr>
          <a:xfrm>
            <a:off x="682625" y="1085850"/>
            <a:ext cx="7631113"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
        <p:nvSpPr>
          <p:cNvPr id="10" name="Text Placeholder 1"/>
          <p:cNvSpPr txBox="1">
            <a:spLocks/>
          </p:cNvSpPr>
          <p:nvPr/>
        </p:nvSpPr>
        <p:spPr bwMode="auto">
          <a:xfrm>
            <a:off x="682625" y="1601207"/>
            <a:ext cx="8173192" cy="412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Helvetica" panose="020B0604020202020204" pitchFamily="34" charset="0"/>
                <a:ea typeface="ヒラギノ角ゴ Pro W3" pitchFamily="4" charset="-128"/>
                <a:cs typeface="Helvetica" panose="020B0604020202020204" pitchFamily="34" charset="0"/>
              </a:defRPr>
            </a:lvl1pPr>
            <a:lvl2pPr marL="800100" indent="-342900" algn="l" rtl="0" eaLnBrk="0" fontAlgn="base" hangingPunct="0">
              <a:lnSpc>
                <a:spcPct val="90000"/>
              </a:lnSpc>
              <a:spcBef>
                <a:spcPts val="500"/>
              </a:spcBef>
              <a:spcAft>
                <a:spcPct val="0"/>
              </a:spcAft>
              <a:buFont typeface="Helvetica" panose="020B0604020202020204" pitchFamily="34" charset="0"/>
              <a:buChar char="−"/>
              <a:defRPr sz="2400" kern="1200">
                <a:solidFill>
                  <a:schemeClr val="tx1"/>
                </a:solidFill>
                <a:latin typeface="Helvetica" panose="020B0604020202020204" pitchFamily="34" charset="0"/>
                <a:ea typeface="ヒラギノ角ゴ Pro W3" pitchFamily="4" charset="-128"/>
                <a:cs typeface="Helvetica" panose="020B0604020202020204" pitchFamily="34" charset="0"/>
              </a:defRPr>
            </a:lvl2pPr>
            <a:lvl3pPr marL="1257300" indent="-342900" algn="l" rtl="0" eaLnBrk="0" fontAlgn="base" hangingPunct="0">
              <a:lnSpc>
                <a:spcPct val="90000"/>
              </a:lnSpc>
              <a:spcBef>
                <a:spcPts val="500"/>
              </a:spcBef>
              <a:spcAft>
                <a:spcPct val="0"/>
              </a:spcAft>
              <a:buFont typeface="Wingdings" panose="05000000000000000000" pitchFamily="2" charset="2"/>
              <a:buChar char="§"/>
              <a:defRPr sz="2000" kern="1200">
                <a:solidFill>
                  <a:schemeClr val="tx1"/>
                </a:solidFill>
                <a:latin typeface="Helvetica" panose="020B0604020202020204" pitchFamily="34" charset="0"/>
                <a:ea typeface="ヒラギノ角ゴ Pro W3" pitchFamily="4" charset="-128"/>
                <a:cs typeface="Helvetica"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smtClean="0"/>
              <a:t>Shaun Singh, Means of Containment Specialist </a:t>
            </a:r>
          </a:p>
          <a:p>
            <a:pPr lvl="1"/>
            <a:r>
              <a:rPr lang="en-CA" sz="1800" dirty="0" smtClean="0"/>
              <a:t>613-991-2065, </a:t>
            </a:r>
            <a:r>
              <a:rPr lang="en-CA" sz="1800" dirty="0" smtClean="0">
                <a:hlinkClick r:id="rId4"/>
              </a:rPr>
              <a:t>shaun.singh@tc.gc.ca</a:t>
            </a:r>
            <a:endParaRPr lang="en-CA" sz="1800" dirty="0" smtClean="0"/>
          </a:p>
          <a:p>
            <a:endParaRPr lang="en-CA" sz="2000" dirty="0" smtClean="0"/>
          </a:p>
          <a:p>
            <a:r>
              <a:rPr lang="en-CA" sz="2000" dirty="0" smtClean="0"/>
              <a:t>Wali Sagaf, Engineer, Dangerous Goods Transport Containers</a:t>
            </a:r>
          </a:p>
          <a:p>
            <a:pPr lvl="1"/>
            <a:r>
              <a:rPr lang="en-CA" sz="1800" dirty="0" smtClean="0"/>
              <a:t>613-991-2514, </a:t>
            </a:r>
            <a:r>
              <a:rPr lang="en-CA" sz="1800" dirty="0" smtClean="0">
                <a:hlinkClick r:id="rId5"/>
              </a:rPr>
              <a:t>wali.sagaf@tc.gc.ca</a:t>
            </a:r>
            <a:endParaRPr lang="en-CA" sz="1800" dirty="0" smtClean="0"/>
          </a:p>
          <a:p>
            <a:pPr marL="457200" lvl="1" indent="0">
              <a:buNone/>
            </a:pPr>
            <a:endParaRPr lang="en-CA" sz="1800" dirty="0" smtClean="0"/>
          </a:p>
          <a:p>
            <a:pPr>
              <a:spcBef>
                <a:spcPts val="0"/>
              </a:spcBef>
            </a:pPr>
            <a:r>
              <a:rPr lang="en-CA" sz="2000" dirty="0" smtClean="0"/>
              <a:t>Inquiries pertaining to application for registration</a:t>
            </a:r>
          </a:p>
          <a:p>
            <a:pPr lvl="1"/>
            <a:r>
              <a:rPr lang="en-CA" sz="1800" dirty="0" smtClean="0">
                <a:hlinkClick r:id="rId6"/>
              </a:rPr>
              <a:t>MOCregister-Registrecontenant@tc.gc.ca</a:t>
            </a:r>
            <a:r>
              <a:rPr lang="en-CA" sz="1800" dirty="0" smtClean="0"/>
              <a:t> </a:t>
            </a:r>
          </a:p>
          <a:p>
            <a:pPr>
              <a:spcBef>
                <a:spcPts val="0"/>
              </a:spcBef>
            </a:pPr>
            <a:endParaRPr lang="en-CA" sz="2000" dirty="0" smtClean="0"/>
          </a:p>
          <a:p>
            <a:r>
              <a:rPr lang="en-CA" sz="2000" dirty="0" smtClean="0"/>
              <a:t>Technical inquiries</a:t>
            </a:r>
          </a:p>
          <a:p>
            <a:pPr lvl="1"/>
            <a:r>
              <a:rPr lang="en-CA" sz="1800" dirty="0" smtClean="0">
                <a:hlinkClick r:id="rId7"/>
              </a:rPr>
              <a:t>Tdgcontainers-tmdcontenants@tc.gc.ca</a:t>
            </a:r>
            <a:r>
              <a:rPr lang="en-CA" sz="1800" dirty="0" smtClean="0"/>
              <a:t> </a:t>
            </a:r>
          </a:p>
          <a:p>
            <a:pPr>
              <a:spcBef>
                <a:spcPts val="0"/>
              </a:spcBef>
            </a:pPr>
            <a:endParaRPr lang="en-CA" sz="2000" dirty="0" smtClean="0"/>
          </a:p>
          <a:p>
            <a:r>
              <a:rPr lang="en-CA" sz="2000" dirty="0" smtClean="0"/>
              <a:t>Equivalency Certificates (Permits)</a:t>
            </a:r>
          </a:p>
          <a:p>
            <a:pPr lvl="1"/>
            <a:r>
              <a:rPr lang="en-CA" sz="1800" dirty="0" smtClean="0">
                <a:hlinkClick r:id="rId8"/>
              </a:rPr>
              <a:t>tdgapprovals@tc.gc.ca</a:t>
            </a:r>
            <a:endParaRPr lang="en-CA" sz="1800" dirty="0" smtClean="0"/>
          </a:p>
          <a:p>
            <a:endParaRPr lang="en-CA" sz="2000" dirty="0" smtClean="0"/>
          </a:p>
        </p:txBody>
      </p:sp>
    </p:spTree>
    <p:extLst>
      <p:ext uri="{BB962C8B-B14F-4D97-AF65-F5344CB8AC3E}">
        <p14:creationId xmlns:p14="http://schemas.microsoft.com/office/powerpoint/2010/main" val="4234915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08738"/>
            <a:ext cx="9144000" cy="365125"/>
          </a:xfrm>
          <a:blipFill>
            <a:blip r:embed="rId3"/>
            <a:stretch>
              <a:fillRect/>
            </a:stretch>
          </a:blipFill>
        </p:spPr>
        <p:txBody>
          <a:bodyPr/>
          <a:lstStyle/>
          <a:p>
            <a:pPr>
              <a:defRPr/>
            </a:pPr>
            <a:r>
              <a:rPr lang="en-US" smtClean="0"/>
              <a:t>RDIMS 13492536</a:t>
            </a:r>
            <a:endParaRPr lang="en-US" dirty="0"/>
          </a:p>
        </p:txBody>
      </p:sp>
      <p:sp>
        <p:nvSpPr>
          <p:cNvPr id="4" name="TextBox 3"/>
          <p:cNvSpPr txBox="1"/>
          <p:nvPr/>
        </p:nvSpPr>
        <p:spPr>
          <a:xfrm>
            <a:off x="868363" y="542925"/>
            <a:ext cx="6980237" cy="808038"/>
          </a:xfrm>
          <a:prstGeom prst="rect">
            <a:avLst/>
          </a:prstGeom>
          <a:noFill/>
        </p:spPr>
        <p:txBody>
          <a:bodyPr/>
          <a:lstStyle/>
          <a:p>
            <a:pPr>
              <a:defRPr/>
            </a:pPr>
            <a:r>
              <a:rPr lang="en-US" altLang="en-US" sz="2800" b="1" kern="0"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TRAINING (PART 6)</a:t>
            </a:r>
            <a:endPar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7413" name="TextBox 5"/>
          <p:cNvSpPr txBox="1">
            <a:spLocks noChangeArrowheads="1"/>
          </p:cNvSpPr>
          <p:nvPr/>
        </p:nvSpPr>
        <p:spPr bwMode="auto">
          <a:xfrm>
            <a:off x="3938588" y="162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buFontTx/>
              <a:buNone/>
            </a:pPr>
            <a:endParaRPr lang="en-CA" altLang="en-US" sz="1800" b="0">
              <a:latin typeface="Calibri" panose="020F0502020204030204" pitchFamily="34" charset="0"/>
            </a:endParaRPr>
          </a:p>
        </p:txBody>
      </p:sp>
      <p:sp>
        <p:nvSpPr>
          <p:cNvPr id="17414" name="Rectangle 6"/>
          <p:cNvSpPr>
            <a:spLocks noChangeArrowheads="1"/>
          </p:cNvSpPr>
          <p:nvPr/>
        </p:nvSpPr>
        <p:spPr bwMode="auto">
          <a:xfrm>
            <a:off x="868363" y="1774825"/>
            <a:ext cx="598963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pPr>
            <a:endParaRPr lang="en-US" altLang="en-US" sz="1800" b="0">
              <a:latin typeface="Arial" panose="020B0604020202020204" pitchFamily="34" charset="0"/>
              <a:cs typeface="Arial" panose="020B0604020202020204" pitchFamily="34" charset="0"/>
            </a:endParaRPr>
          </a:p>
        </p:txBody>
      </p:sp>
      <p:sp>
        <p:nvSpPr>
          <p:cNvPr id="3" name="Rectangle 2"/>
          <p:cNvSpPr/>
          <p:nvPr/>
        </p:nvSpPr>
        <p:spPr>
          <a:xfrm>
            <a:off x="690563" y="1666875"/>
            <a:ext cx="7461250" cy="4271963"/>
          </a:xfrm>
          <a:prstGeom prst="rect">
            <a:avLst/>
          </a:prstGeom>
        </p:spPr>
        <p:txBody>
          <a:bodyPr/>
          <a:lstStyle/>
          <a:p>
            <a:pPr marL="342900" indent="-342900">
              <a:lnSpc>
                <a:spcPct val="90000"/>
              </a:lnSpc>
              <a:spcBef>
                <a:spcPct val="20000"/>
              </a:spcBef>
              <a:spcAft>
                <a:spcPts val="1000"/>
              </a:spcAft>
              <a:defRPr/>
            </a:pPr>
            <a:r>
              <a:rPr lang="en-US" altLang="en-US" sz="2000" b="1" kern="0" dirty="0">
                <a:latin typeface="Helvetica" panose="020B0604020202020204" pitchFamily="34" charset="0"/>
                <a:ea typeface="MS PGothic" panose="020B0600070205080204" pitchFamily="34" charset="-128"/>
                <a:cs typeface="Arial" pitchFamily="34" charset="0"/>
              </a:rPr>
              <a:t>Purpose</a:t>
            </a:r>
          </a:p>
          <a:p>
            <a:pPr marL="342900" indent="-342900">
              <a:lnSpc>
                <a:spcPct val="90000"/>
              </a:lnSpc>
              <a:spcBef>
                <a:spcPct val="20000"/>
              </a:spcBef>
              <a:spcAft>
                <a:spcPts val="1000"/>
              </a:spcAft>
              <a:defRPr/>
            </a:pPr>
            <a:endParaRPr lang="en-US" altLang="en-US" sz="2000" kern="0" dirty="0">
              <a:latin typeface="Helvetica" panose="020B0604020202020204" pitchFamily="34" charset="0"/>
              <a:ea typeface="MS PGothic" panose="020B0600070205080204" pitchFamily="34" charset="-128"/>
              <a:cs typeface="Arial" pitchFamily="34" charset="0"/>
            </a:endParaRPr>
          </a:p>
          <a:p>
            <a:pPr marL="342900" indent="-342900" eaLnBrk="1" fontAlgn="auto" hangingPunct="1">
              <a:lnSpc>
                <a:spcPct val="90000"/>
              </a:lnSpc>
              <a:spcBef>
                <a:spcPts val="0"/>
              </a:spcBef>
              <a:spcAft>
                <a:spcPts val="1000"/>
              </a:spcAft>
              <a:buFontTx/>
              <a:buChar char="•"/>
              <a:defRPr/>
            </a:pPr>
            <a:r>
              <a:rPr lang="en-US" sz="2000" kern="0" dirty="0">
                <a:latin typeface="Helvetica" panose="020B0604020202020204" pitchFamily="34" charset="0"/>
                <a:ea typeface="MS PGothic" panose="020B0600070205080204" pitchFamily="34" charset="-128"/>
                <a:cs typeface="Helvetica" panose="020B0604020202020204" pitchFamily="34" charset="0"/>
              </a:rPr>
              <a:t>To increase compliance and improve public safety by:</a:t>
            </a:r>
          </a:p>
          <a:p>
            <a:pPr marL="720000" lvl="1" indent="-285750" fontAlgn="auto">
              <a:lnSpc>
                <a:spcPct val="90000"/>
              </a:lnSpc>
              <a:spcBef>
                <a:spcPts val="0"/>
              </a:spcBef>
              <a:spcAft>
                <a:spcPts val="1000"/>
              </a:spcAft>
              <a:buFontTx/>
              <a:buChar char="–"/>
              <a:defRPr/>
            </a:pPr>
            <a:r>
              <a:rPr lang="en-US" sz="2000" kern="0" dirty="0">
                <a:latin typeface="Helvetica" panose="020B0604020202020204" pitchFamily="34" charset="0"/>
                <a:ea typeface="MS PGothic" panose="020B0600070205080204" pitchFamily="34" charset="-128"/>
                <a:cs typeface="Helvetica" panose="020B0604020202020204" pitchFamily="34" charset="0"/>
              </a:rPr>
              <a:t>ensuring that people who import, offer for transport, handle,  or transport dangerous goods have the knowledge and skills to perform their jobs; and  </a:t>
            </a:r>
          </a:p>
          <a:p>
            <a:pPr marL="720000" lvl="1" indent="-285750" fontAlgn="auto">
              <a:lnSpc>
                <a:spcPct val="90000"/>
              </a:lnSpc>
              <a:spcBef>
                <a:spcPts val="0"/>
              </a:spcBef>
              <a:spcAft>
                <a:spcPts val="1000"/>
              </a:spcAft>
              <a:buFontTx/>
              <a:buChar char="–"/>
              <a:defRPr/>
            </a:pPr>
            <a:r>
              <a:rPr lang="en-US" sz="2000" kern="0" dirty="0">
                <a:latin typeface="Helvetica" panose="020B0604020202020204" pitchFamily="34" charset="0"/>
                <a:ea typeface="MS PGothic" panose="020B0600070205080204" pitchFamily="34" charset="-128"/>
                <a:cs typeface="Helvetica" panose="020B0604020202020204" pitchFamily="34" charset="0"/>
              </a:rPr>
              <a:t>increasing clarity of the regulatory requirements.</a:t>
            </a:r>
          </a:p>
          <a:p>
            <a:pPr marL="463550" lvl="1" indent="-463550">
              <a:spcBef>
                <a:spcPts val="1200"/>
              </a:spcBef>
              <a:buFont typeface="Arial" pitchFamily="34" charset="0"/>
              <a:buChar char="•"/>
              <a:defRPr/>
            </a:pPr>
            <a:endParaRPr lang="en-US" altLang="en-US" sz="2400" dirty="0">
              <a:latin typeface="Helvetica" pitchFamily="34" charset="0"/>
              <a:ea typeface="MS PGothic" panose="020B0600070205080204" pitchFamily="34" charset="-128"/>
              <a:cs typeface="+mn-cs"/>
            </a:endParaRPr>
          </a:p>
        </p:txBody>
      </p:sp>
      <p:cxnSp>
        <p:nvCxnSpPr>
          <p:cNvPr id="8" name="Straight Connector 7"/>
          <p:cNvCxnSpPr/>
          <p:nvPr/>
        </p:nvCxnSpPr>
        <p:spPr>
          <a:xfrm>
            <a:off x="627063" y="1114425"/>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518060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08738"/>
            <a:ext cx="9144000" cy="365125"/>
          </a:xfrm>
          <a:blipFill>
            <a:blip r:embed="rId3"/>
            <a:stretch>
              <a:fillRect/>
            </a:stretch>
          </a:blipFill>
        </p:spPr>
        <p:txBody>
          <a:bodyPr/>
          <a:lstStyle/>
          <a:p>
            <a:pPr>
              <a:defRPr/>
            </a:pPr>
            <a:r>
              <a:rPr lang="en-US" smtClean="0"/>
              <a:t>RDIMS 13492536</a:t>
            </a:r>
            <a:endParaRPr lang="en-US" dirty="0"/>
          </a:p>
        </p:txBody>
      </p:sp>
      <p:sp>
        <p:nvSpPr>
          <p:cNvPr id="4" name="TextBox 3"/>
          <p:cNvSpPr txBox="1"/>
          <p:nvPr/>
        </p:nvSpPr>
        <p:spPr>
          <a:xfrm>
            <a:off x="952500" y="236538"/>
            <a:ext cx="6980238" cy="809625"/>
          </a:xfrm>
          <a:prstGeom prst="rect">
            <a:avLst/>
          </a:prstGeom>
          <a:noFill/>
        </p:spPr>
        <p:txBody>
          <a:bodyPr/>
          <a:lstStyle/>
          <a:p>
            <a:pPr>
              <a:defRPr/>
            </a:pPr>
            <a:r>
              <a:rPr lang="en-US" altLang="en-US" sz="2800" b="1" kern="0"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TRAINING (PART 6) – Continued</a:t>
            </a:r>
          </a:p>
          <a:p>
            <a:pPr>
              <a:defRPr/>
            </a:pPr>
            <a:endPar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19461" name="TextBox 5"/>
          <p:cNvSpPr txBox="1">
            <a:spLocks noChangeArrowheads="1"/>
          </p:cNvSpPr>
          <p:nvPr/>
        </p:nvSpPr>
        <p:spPr bwMode="auto">
          <a:xfrm>
            <a:off x="3938588" y="162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buFontTx/>
              <a:buNone/>
            </a:pPr>
            <a:endParaRPr lang="en-CA" altLang="en-US" sz="1800" b="0">
              <a:latin typeface="Calibri" panose="020F0502020204030204" pitchFamily="34" charset="0"/>
            </a:endParaRPr>
          </a:p>
        </p:txBody>
      </p:sp>
      <p:sp>
        <p:nvSpPr>
          <p:cNvPr id="19462" name="Rectangle 6"/>
          <p:cNvSpPr>
            <a:spLocks noChangeArrowheads="1"/>
          </p:cNvSpPr>
          <p:nvPr/>
        </p:nvSpPr>
        <p:spPr bwMode="auto">
          <a:xfrm>
            <a:off x="868363" y="1774825"/>
            <a:ext cx="598963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pPr>
            <a:endParaRPr lang="en-US" altLang="en-US" sz="1800" b="0">
              <a:latin typeface="Arial" panose="020B0604020202020204" pitchFamily="34" charset="0"/>
              <a:cs typeface="Arial" panose="020B0604020202020204" pitchFamily="34" charset="0"/>
            </a:endParaRPr>
          </a:p>
        </p:txBody>
      </p:sp>
      <p:sp>
        <p:nvSpPr>
          <p:cNvPr id="19463" name="Rectangle 2"/>
          <p:cNvSpPr>
            <a:spLocks noChangeArrowheads="1"/>
          </p:cNvSpPr>
          <p:nvPr/>
        </p:nvSpPr>
        <p:spPr bwMode="auto">
          <a:xfrm>
            <a:off x="627063" y="1431925"/>
            <a:ext cx="746125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marL="0" lvl="1">
              <a:lnSpc>
                <a:spcPct val="100000"/>
              </a:lnSpc>
              <a:spcBef>
                <a:spcPts val="1200"/>
              </a:spcBef>
              <a:buFontTx/>
              <a:buNone/>
            </a:pPr>
            <a:endParaRPr lang="en-US" altLang="en-US" sz="2000">
              <a:ea typeface="MS PGothic" panose="020B0600070205080204" pitchFamily="34" charset="-128"/>
            </a:endParaRPr>
          </a:p>
        </p:txBody>
      </p:sp>
      <p:cxnSp>
        <p:nvCxnSpPr>
          <p:cNvPr id="8" name="Straight Connector 7"/>
          <p:cNvCxnSpPr/>
          <p:nvPr/>
        </p:nvCxnSpPr>
        <p:spPr>
          <a:xfrm>
            <a:off x="627063" y="782638"/>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
        <p:nvSpPr>
          <p:cNvPr id="5" name="Rectangle 4"/>
          <p:cNvSpPr/>
          <p:nvPr/>
        </p:nvSpPr>
        <p:spPr>
          <a:xfrm>
            <a:off x="627063" y="898525"/>
            <a:ext cx="8131175" cy="5151438"/>
          </a:xfrm>
          <a:prstGeom prst="rect">
            <a:avLst/>
          </a:prstGeom>
        </p:spPr>
        <p:txBody>
          <a:bodyPr>
            <a:spAutoFit/>
          </a:bodyPr>
          <a:lstStyle/>
          <a:p>
            <a:pPr marL="284400" indent="-284400" fontAlgn="auto">
              <a:lnSpc>
                <a:spcPct val="90000"/>
              </a:lnSpc>
              <a:spcBef>
                <a:spcPts val="600"/>
              </a:spcBef>
              <a:spcAft>
                <a:spcPts val="1000"/>
              </a:spcAft>
              <a:defRPr/>
            </a:pPr>
            <a:r>
              <a:rPr lang="en-US" b="1" kern="0" dirty="0">
                <a:solidFill>
                  <a:prstClr val="black"/>
                </a:solidFill>
                <a:latin typeface="Helvetica" panose="020B0604020202020204" pitchFamily="34" charset="0"/>
                <a:ea typeface="MS PGothic" panose="020B0600070205080204" pitchFamily="34" charset="-128"/>
                <a:cs typeface="Helvetica" panose="020B0604020202020204" pitchFamily="34" charset="0"/>
              </a:rPr>
              <a:t>Progress to Date</a:t>
            </a:r>
            <a:endParaRPr lang="en-US" kern="0" dirty="0">
              <a:solidFill>
                <a:prstClr val="black"/>
              </a:solidFill>
              <a:latin typeface="Helvetica" panose="020B0604020202020204" pitchFamily="34" charset="0"/>
              <a:ea typeface="MS PGothic" panose="020B0600070205080204" pitchFamily="34" charset="-128"/>
              <a:cs typeface="Helvetica" panose="020B0604020202020204" pitchFamily="34" charset="0"/>
            </a:endParaRPr>
          </a:p>
          <a:p>
            <a:pPr marL="284400" indent="-284400" eaLnBrk="1" fontAlgn="auto" hangingPunct="1">
              <a:lnSpc>
                <a:spcPct val="90000"/>
              </a:lnSpc>
              <a:spcBef>
                <a:spcPts val="1000"/>
              </a:spcBef>
              <a:spcAft>
                <a:spcPts val="1000"/>
              </a:spcAft>
              <a:buFont typeface="Arial" panose="020B0604020202020204" pitchFamily="34" charset="0"/>
              <a:buChar char="•"/>
              <a:defRPr/>
            </a:pPr>
            <a:r>
              <a:rPr lang="en-US" kern="0" dirty="0">
                <a:solidFill>
                  <a:prstClr val="black"/>
                </a:solidFill>
                <a:latin typeface="Helvetica" panose="020B0604020202020204" pitchFamily="34" charset="0"/>
                <a:ea typeface="MS PGothic" panose="020B0600070205080204" pitchFamily="34" charset="-128"/>
                <a:cs typeface="Helvetica" panose="020B0604020202020204" pitchFamily="34" charset="0"/>
              </a:rPr>
              <a:t>Phase 1 targeted stakeholder consultation took place in fall 2015 to winter 2016.</a:t>
            </a:r>
          </a:p>
          <a:p>
            <a:pPr marL="284400" indent="-284400" eaLnBrk="1" fontAlgn="auto" hangingPunct="1">
              <a:lnSpc>
                <a:spcPct val="90000"/>
              </a:lnSpc>
              <a:spcBef>
                <a:spcPts val="600"/>
              </a:spcBef>
              <a:spcAft>
                <a:spcPts val="1000"/>
              </a:spcAft>
              <a:buFont typeface="Arial" panose="020B0604020202020204" pitchFamily="34" charset="0"/>
              <a:buChar char="•"/>
              <a:defRPr/>
            </a:pPr>
            <a:r>
              <a:rPr lang="en-US" dirty="0">
                <a:solidFill>
                  <a:prstClr val="black"/>
                </a:solidFill>
                <a:latin typeface="Helvetica" panose="020B0604020202020204" pitchFamily="34" charset="0"/>
                <a:ea typeface="ヒラギノ角ゴ Pro W3" pitchFamily="4" charset="-128"/>
                <a:cs typeface="Helvetica" panose="020B0604020202020204" pitchFamily="34" charset="0"/>
              </a:rPr>
              <a:t>Phase 1 stakeholder comments were reviewed and analyzed. A White Paper laying out TC’s proposals was developed in fall 2016.</a:t>
            </a:r>
          </a:p>
          <a:p>
            <a:pPr marL="284400" indent="-284400" eaLnBrk="1" fontAlgn="auto" hangingPunct="1">
              <a:lnSpc>
                <a:spcPct val="90000"/>
              </a:lnSpc>
              <a:spcBef>
                <a:spcPts val="600"/>
              </a:spcBef>
              <a:spcAft>
                <a:spcPts val="1000"/>
              </a:spcAft>
              <a:buFont typeface="Arial" panose="020B0604020202020204" pitchFamily="34" charset="0"/>
              <a:buChar char="•"/>
              <a:defRPr/>
            </a:pPr>
            <a:r>
              <a:rPr lang="en-US" dirty="0">
                <a:solidFill>
                  <a:prstClr val="black"/>
                </a:solidFill>
                <a:latin typeface="Helvetica" panose="020B0604020202020204" pitchFamily="34" charset="0"/>
                <a:ea typeface="ヒラギノ角ゴ Pro W3" pitchFamily="4" charset="-128"/>
                <a:cs typeface="Helvetica" panose="020B0604020202020204" pitchFamily="34" charset="0"/>
              </a:rPr>
              <a:t>Phase 2 online public consultations took place in fall 2016 to winter 2017 :</a:t>
            </a:r>
          </a:p>
          <a:p>
            <a:pPr marL="720000" lvl="1" indent="-285750" fontAlgn="auto">
              <a:lnSpc>
                <a:spcPct val="90000"/>
              </a:lnSpc>
              <a:spcBef>
                <a:spcPts val="0"/>
              </a:spcBef>
              <a:spcAft>
                <a:spcPts val="1000"/>
              </a:spcAft>
              <a:buFontTx/>
              <a:buChar char="–"/>
              <a:defRPr/>
            </a:pPr>
            <a:r>
              <a:rPr lang="en-CA" sz="1600" kern="0" dirty="0">
                <a:latin typeface="Helvetica" panose="020B0604020202020204" pitchFamily="34" charset="0"/>
                <a:ea typeface="MS PGothic" panose="020B0600070205080204" pitchFamily="34" charset="-128"/>
                <a:cs typeface="Helvetica" panose="020B0604020202020204" pitchFamily="34" charset="0"/>
              </a:rPr>
              <a:t>Replace the term “adequately trained” with what it means to be a “competent person;”</a:t>
            </a:r>
          </a:p>
          <a:p>
            <a:pPr marL="720000" lvl="1" indent="-285750" fontAlgn="auto">
              <a:lnSpc>
                <a:spcPct val="90000"/>
              </a:lnSpc>
              <a:spcBef>
                <a:spcPts val="0"/>
              </a:spcBef>
              <a:spcAft>
                <a:spcPts val="1000"/>
              </a:spcAft>
              <a:buFontTx/>
              <a:buChar char="–"/>
              <a:defRPr/>
            </a:pPr>
            <a:r>
              <a:rPr lang="en-CA" sz="1600" kern="0" dirty="0">
                <a:latin typeface="Helvetica" panose="020B0604020202020204" pitchFamily="34" charset="0"/>
                <a:ea typeface="MS PGothic" panose="020B0600070205080204" pitchFamily="34" charset="-128"/>
                <a:cs typeface="Helvetica" panose="020B0604020202020204" pitchFamily="34" charset="0"/>
              </a:rPr>
              <a:t>Develop: </a:t>
            </a:r>
          </a:p>
          <a:p>
            <a:pPr marL="1177200" lvl="2" indent="-285750" fontAlgn="auto">
              <a:lnSpc>
                <a:spcPct val="90000"/>
              </a:lnSpc>
              <a:spcBef>
                <a:spcPts val="0"/>
              </a:spcBef>
              <a:spcAft>
                <a:spcPts val="1000"/>
              </a:spcAft>
              <a:buFontTx/>
              <a:buChar char="–"/>
              <a:defRPr/>
            </a:pPr>
            <a:r>
              <a:rPr lang="en-CA" sz="1600" kern="0" dirty="0">
                <a:latin typeface="Helvetica" panose="020B0604020202020204" pitchFamily="34" charset="0"/>
                <a:ea typeface="MS PGothic" panose="020B0600070205080204" pitchFamily="34" charset="-128"/>
                <a:cs typeface="Helvetica" panose="020B0604020202020204" pitchFamily="34" charset="0"/>
              </a:rPr>
              <a:t>a competency framework to identify the skills needed for particular job functions; </a:t>
            </a:r>
          </a:p>
          <a:p>
            <a:pPr marL="1177200" lvl="2" indent="-285750" fontAlgn="auto">
              <a:lnSpc>
                <a:spcPct val="90000"/>
              </a:lnSpc>
              <a:spcBef>
                <a:spcPts val="0"/>
              </a:spcBef>
              <a:spcAft>
                <a:spcPts val="1000"/>
              </a:spcAft>
              <a:buFontTx/>
              <a:buChar char="–"/>
              <a:defRPr/>
            </a:pPr>
            <a:r>
              <a:rPr lang="en-CA" sz="1600" kern="0" dirty="0">
                <a:latin typeface="Helvetica" panose="020B0604020202020204" pitchFamily="34" charset="0"/>
                <a:ea typeface="MS PGothic" panose="020B0600070205080204" pitchFamily="34" charset="-128"/>
                <a:cs typeface="Helvetica" panose="020B0604020202020204" pitchFamily="34" charset="0"/>
              </a:rPr>
              <a:t>standards and guidelines to help training institutions/employers; and</a:t>
            </a:r>
          </a:p>
          <a:p>
            <a:pPr marL="1177200" lvl="2" indent="-285750" fontAlgn="auto">
              <a:lnSpc>
                <a:spcPct val="90000"/>
              </a:lnSpc>
              <a:spcBef>
                <a:spcPts val="0"/>
              </a:spcBef>
              <a:spcAft>
                <a:spcPts val="1000"/>
              </a:spcAft>
              <a:buFontTx/>
              <a:buChar char="–"/>
              <a:defRPr/>
            </a:pPr>
            <a:r>
              <a:rPr lang="en-CA" sz="1600" kern="0" dirty="0">
                <a:latin typeface="Helvetica" panose="020B0604020202020204" pitchFamily="34" charset="0"/>
                <a:ea typeface="MS PGothic" panose="020B0600070205080204" pitchFamily="34" charset="-128"/>
                <a:cs typeface="Helvetica" panose="020B0604020202020204" pitchFamily="34" charset="0"/>
              </a:rPr>
              <a:t>a general TDG 101 test (a basic level test).</a:t>
            </a:r>
          </a:p>
          <a:p>
            <a:pPr marL="284400" indent="-284400" eaLnBrk="1" fontAlgn="auto" hangingPunct="1">
              <a:lnSpc>
                <a:spcPct val="90000"/>
              </a:lnSpc>
              <a:spcBef>
                <a:spcPts val="600"/>
              </a:spcBef>
              <a:spcAft>
                <a:spcPts val="1000"/>
              </a:spcAft>
              <a:buFont typeface="Arial" panose="020B0604020202020204" pitchFamily="34" charset="0"/>
              <a:buChar char="•"/>
              <a:defRPr/>
            </a:pPr>
            <a:r>
              <a:rPr lang="en-CA" altLang="en-US" kern="0" dirty="0">
                <a:solidFill>
                  <a:prstClr val="black"/>
                </a:solidFill>
                <a:latin typeface="Helvetica" panose="020B0604020202020204" pitchFamily="34" charset="0"/>
                <a:ea typeface="MS PGothic" panose="020B0600070205080204" pitchFamily="34" charset="-128"/>
                <a:cs typeface="Helvetica" panose="020B0604020202020204" pitchFamily="34" charset="0"/>
              </a:rPr>
              <a:t>Over 60 responses were received from industry (67%), government (17%), trainers (10%) and “others” (6%).</a:t>
            </a:r>
            <a:endParaRPr lang="en-US" dirty="0">
              <a:solidFill>
                <a:prstClr val="black"/>
              </a:solidFill>
              <a:latin typeface="Helvetica" panose="020B0604020202020204" pitchFamily="34" charset="0"/>
              <a:ea typeface="ヒラギノ角ゴ Pro W3" pitchFamily="4" charset="-128"/>
              <a:cs typeface="Helvetica" panose="020B0604020202020204" pitchFamily="34" charset="0"/>
            </a:endParaRPr>
          </a:p>
        </p:txBody>
      </p:sp>
    </p:spTree>
    <p:extLst>
      <p:ext uri="{BB962C8B-B14F-4D97-AF65-F5344CB8AC3E}">
        <p14:creationId xmlns:p14="http://schemas.microsoft.com/office/powerpoint/2010/main" val="758298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80998" y="838200"/>
            <a:ext cx="8001001"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r>
              <a:rPr lang="en-CA" sz="2800" b="1" kern="0" dirty="0" smtClean="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TOPICS</a:t>
            </a:r>
            <a:endParaRPr lang="en-CA" sz="2800" b="1" kern="0"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23555" name="Rectangle 7"/>
          <p:cNvSpPr>
            <a:spLocks noGrp="1" noChangeArrowheads="1"/>
          </p:cNvSpPr>
          <p:nvPr>
            <p:ph idx="1"/>
          </p:nvPr>
        </p:nvSpPr>
        <p:spPr>
          <a:xfrm>
            <a:off x="380999" y="1828800"/>
            <a:ext cx="8623515" cy="4343400"/>
          </a:xfrm>
        </p:spPr>
        <p:txBody>
          <a:bodyPr/>
          <a:lstStyle/>
          <a:p>
            <a:pPr marL="341313" indent="-341313" eaLnBrk="1" hangingPunct="1">
              <a:spcBef>
                <a:spcPts val="600"/>
              </a:spcBef>
              <a:spcAft>
                <a:spcPts val="600"/>
              </a:spcAft>
              <a:buClr>
                <a:schemeClr val="tx1"/>
              </a:buClr>
            </a:pPr>
            <a:r>
              <a:rPr lang="en-CA" i="1" dirty="0">
                <a:ea typeface="ＭＳ Ｐゴシック" pitchFamily="34" charset="-128"/>
              </a:rPr>
              <a:t>International Harmonization Update</a:t>
            </a:r>
            <a:endParaRPr lang="en-CA" dirty="0">
              <a:ea typeface="ＭＳ Ｐゴシック" pitchFamily="34" charset="-128"/>
            </a:endParaRPr>
          </a:p>
          <a:p>
            <a:pPr marL="341313" indent="-341313" eaLnBrk="1" hangingPunct="1">
              <a:spcBef>
                <a:spcPts val="600"/>
              </a:spcBef>
              <a:spcAft>
                <a:spcPts val="600"/>
              </a:spcAft>
              <a:buClr>
                <a:schemeClr val="tx1"/>
              </a:buClr>
            </a:pPr>
            <a:r>
              <a:rPr lang="en-CA" dirty="0" smtClean="0">
                <a:ea typeface="ＭＳ Ｐゴシック" pitchFamily="34" charset="-128"/>
              </a:rPr>
              <a:t>MOC Standards</a:t>
            </a:r>
          </a:p>
          <a:p>
            <a:pPr marL="341313" indent="-341313" eaLnBrk="1" hangingPunct="1">
              <a:spcBef>
                <a:spcPts val="600"/>
              </a:spcBef>
              <a:spcAft>
                <a:spcPts val="600"/>
              </a:spcAft>
              <a:buClr>
                <a:schemeClr val="tx1"/>
              </a:buClr>
            </a:pPr>
            <a:r>
              <a:rPr lang="en-CA" dirty="0">
                <a:ea typeface="ＭＳ Ｐゴシック" pitchFamily="34" charset="-128"/>
              </a:rPr>
              <a:t>CGSB-43.151</a:t>
            </a:r>
          </a:p>
          <a:p>
            <a:pPr marL="341313" indent="-341313" eaLnBrk="1" hangingPunct="1">
              <a:spcBef>
                <a:spcPts val="600"/>
              </a:spcBef>
              <a:spcAft>
                <a:spcPts val="600"/>
              </a:spcAft>
              <a:buClr>
                <a:schemeClr val="tx1"/>
              </a:buClr>
            </a:pPr>
            <a:r>
              <a:rPr lang="en-CA" dirty="0" smtClean="0">
                <a:ea typeface="ＭＳ Ｐゴシック" pitchFamily="34" charset="-128"/>
              </a:rPr>
              <a:t>TC </a:t>
            </a:r>
            <a:r>
              <a:rPr lang="en-CA" dirty="0">
                <a:ea typeface="ＭＳ Ｐゴシック" pitchFamily="34" charset="-128"/>
              </a:rPr>
              <a:t>423</a:t>
            </a:r>
          </a:p>
          <a:p>
            <a:pPr marL="341313" indent="-341313" eaLnBrk="1" hangingPunct="1">
              <a:spcBef>
                <a:spcPts val="600"/>
              </a:spcBef>
              <a:spcAft>
                <a:spcPts val="600"/>
              </a:spcAft>
              <a:buClr>
                <a:schemeClr val="tx1"/>
              </a:buClr>
            </a:pPr>
            <a:r>
              <a:rPr lang="en-CA" dirty="0" smtClean="0">
                <a:ea typeface="ＭＳ Ｐゴシック" pitchFamily="34" charset="-128"/>
              </a:rPr>
              <a:t>Training (Part 6)</a:t>
            </a:r>
            <a:endParaRPr lang="en-CA" dirty="0">
              <a:ea typeface="ＭＳ Ｐゴシック" pitchFamily="34" charset="-128"/>
            </a:endParaRPr>
          </a:p>
          <a:p>
            <a:pPr marL="341313" indent="-341313" eaLnBrk="1" hangingPunct="1">
              <a:spcBef>
                <a:spcPts val="600"/>
              </a:spcBef>
              <a:spcAft>
                <a:spcPts val="600"/>
              </a:spcAft>
              <a:buClr>
                <a:schemeClr val="tx1"/>
              </a:buClr>
            </a:pPr>
            <a:endParaRPr lang="en-CA" dirty="0" smtClean="0">
              <a:ea typeface="ＭＳ Ｐゴシック" pitchFamily="34" charset="-128"/>
            </a:endParaRPr>
          </a:p>
        </p:txBody>
      </p:sp>
      <p:cxnSp>
        <p:nvCxnSpPr>
          <p:cNvPr id="5" name="Straight Connector 4"/>
          <p:cNvCxnSpPr/>
          <p:nvPr/>
        </p:nvCxnSpPr>
        <p:spPr>
          <a:xfrm>
            <a:off x="531478" y="1516063"/>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
        <p:nvSpPr>
          <p:cNvPr id="6" name="Espace réservé du pied de page 1"/>
          <p:cNvSpPr>
            <a:spLocks noGrp="1"/>
          </p:cNvSpPr>
          <p:nvPr>
            <p:ph type="ftr" sz="quarter" idx="11"/>
          </p:nvPr>
        </p:nvSpPr>
        <p:spPr>
          <a:xfrm>
            <a:off x="0" y="6484936"/>
            <a:ext cx="9144000" cy="365125"/>
          </a:xfrm>
          <a:blipFill>
            <a:blip r:embed="rId3"/>
            <a:stretch>
              <a:fillRect/>
            </a:stretch>
          </a:blipFill>
        </p:spPr>
        <p:txBody>
          <a:bodyPr/>
          <a:lstStyle/>
          <a:p>
            <a:pPr>
              <a:defRPr/>
            </a:pPr>
            <a:r>
              <a:rPr lang="en-US" smtClean="0"/>
              <a:t>RDIMS 13492536</a:t>
            </a:r>
            <a:endParaRPr lang="en-US" dirty="0"/>
          </a:p>
        </p:txBody>
      </p:sp>
    </p:spTree>
    <p:extLst>
      <p:ext uri="{BB962C8B-B14F-4D97-AF65-F5344CB8AC3E}">
        <p14:creationId xmlns:p14="http://schemas.microsoft.com/office/powerpoint/2010/main" val="18135847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08738"/>
            <a:ext cx="9144000" cy="365125"/>
          </a:xfrm>
          <a:blipFill>
            <a:blip r:embed="rId3"/>
            <a:stretch>
              <a:fillRect/>
            </a:stretch>
          </a:blipFill>
        </p:spPr>
        <p:txBody>
          <a:bodyPr/>
          <a:lstStyle/>
          <a:p>
            <a:pPr>
              <a:defRPr/>
            </a:pPr>
            <a:r>
              <a:rPr lang="en-US" smtClean="0"/>
              <a:t>RDIMS 13492536</a:t>
            </a:r>
            <a:endParaRPr lang="en-US" dirty="0"/>
          </a:p>
        </p:txBody>
      </p:sp>
      <p:sp>
        <p:nvSpPr>
          <p:cNvPr id="4" name="TextBox 3"/>
          <p:cNvSpPr txBox="1"/>
          <p:nvPr/>
        </p:nvSpPr>
        <p:spPr>
          <a:xfrm>
            <a:off x="868363" y="542925"/>
            <a:ext cx="6980237" cy="592138"/>
          </a:xfrm>
          <a:prstGeom prst="rect">
            <a:avLst/>
          </a:prstGeom>
          <a:noFill/>
        </p:spPr>
        <p:txBody>
          <a:bodyPr/>
          <a:lstStyle/>
          <a:p>
            <a:pPr>
              <a:defRPr/>
            </a:pPr>
            <a:r>
              <a:rPr lang="en-US" altLang="en-US" sz="2800" b="1" kern="0"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TRAINING (PART 6) – Continued</a:t>
            </a:r>
          </a:p>
          <a:p>
            <a:pPr>
              <a:defRPr/>
            </a:pPr>
            <a: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
            </a:r>
            <a:b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br>
            <a: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
            </a:r>
            <a:b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br>
            <a:endPar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21509" name="TextBox 5"/>
          <p:cNvSpPr txBox="1">
            <a:spLocks noChangeArrowheads="1"/>
          </p:cNvSpPr>
          <p:nvPr/>
        </p:nvSpPr>
        <p:spPr bwMode="auto">
          <a:xfrm>
            <a:off x="3938588" y="162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buFontTx/>
              <a:buNone/>
            </a:pPr>
            <a:endParaRPr lang="en-CA" altLang="en-US" sz="1800" b="0">
              <a:latin typeface="Calibri" panose="020F0502020204030204" pitchFamily="34" charset="0"/>
            </a:endParaRPr>
          </a:p>
        </p:txBody>
      </p:sp>
      <p:sp>
        <p:nvSpPr>
          <p:cNvPr id="21510" name="Rectangle 6"/>
          <p:cNvSpPr>
            <a:spLocks noChangeArrowheads="1"/>
          </p:cNvSpPr>
          <p:nvPr/>
        </p:nvSpPr>
        <p:spPr bwMode="auto">
          <a:xfrm>
            <a:off x="868363" y="1774825"/>
            <a:ext cx="598963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pPr>
            <a:endParaRPr lang="en-US" altLang="en-US" sz="1800" b="0">
              <a:latin typeface="Arial" panose="020B0604020202020204" pitchFamily="34" charset="0"/>
              <a:cs typeface="Arial" panose="020B0604020202020204" pitchFamily="34" charset="0"/>
            </a:endParaRPr>
          </a:p>
        </p:txBody>
      </p:sp>
      <p:sp>
        <p:nvSpPr>
          <p:cNvPr id="3" name="Rectangle 2"/>
          <p:cNvSpPr/>
          <p:nvPr/>
        </p:nvSpPr>
        <p:spPr>
          <a:xfrm>
            <a:off x="690563" y="1436688"/>
            <a:ext cx="7461250" cy="5416550"/>
          </a:xfrm>
          <a:prstGeom prst="rect">
            <a:avLst/>
          </a:prstGeom>
        </p:spPr>
        <p:txBody>
          <a:bodyPr/>
          <a:lstStyle/>
          <a:p>
            <a:pPr marL="284400" lvl="1" indent="-284400" eaLnBrk="1" fontAlgn="auto" hangingPunct="1">
              <a:lnSpc>
                <a:spcPct val="90000"/>
              </a:lnSpc>
              <a:spcBef>
                <a:spcPct val="20000"/>
              </a:spcBef>
              <a:spcAft>
                <a:spcPts val="1000"/>
              </a:spcAft>
              <a:defRPr/>
            </a:pPr>
            <a:r>
              <a:rPr lang="en-US" altLang="en-US" sz="2000" b="1" kern="0" dirty="0">
                <a:latin typeface="Helvetica" panose="020B0604020202020204" pitchFamily="34" charset="0"/>
                <a:ea typeface="ＭＳ Ｐゴシック" panose="020B0600070205080204" pitchFamily="34" charset="-128"/>
                <a:cs typeface="Helvetica" panose="020B0604020202020204" pitchFamily="34" charset="0"/>
              </a:rPr>
              <a:t>Proposed Approach </a:t>
            </a:r>
            <a:endParaRPr lang="en-US" sz="2000" dirty="0">
              <a:solidFill>
                <a:srgbClr val="000000"/>
              </a:solidFill>
              <a:latin typeface="Arial" panose="020B0604020202020204" pitchFamily="34" charset="0"/>
              <a:ea typeface="MS PGothic" pitchFamily="34" charset="-128"/>
              <a:cs typeface="Arial" panose="020B0604020202020204" pitchFamily="34" charset="0"/>
            </a:endParaRPr>
          </a:p>
          <a:p>
            <a:pPr>
              <a:defRPr/>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US" altLang="en-US" sz="2000" u="sng" dirty="0">
                <a:latin typeface="Helvetica" panose="020B0604020202020204" pitchFamily="34" charset="0"/>
                <a:ea typeface="ＭＳ Ｐゴシック" panose="020B0600070205080204" pitchFamily="34" charset="-128"/>
                <a:cs typeface="Helvetica" panose="020B0604020202020204" pitchFamily="34" charset="0"/>
              </a:rPr>
              <a:t>Two</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 key components would need to be met to satisfy the requirements in the TDGR for a “competent person”:</a:t>
            </a:r>
          </a:p>
          <a:p>
            <a:pPr>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marL="514350" indent="-514350">
              <a:buFontTx/>
              <a:buAutoNum type="arabicParenBoth"/>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General online TDG awareness training with a pass mark on a TDG 101 test; and</a:t>
            </a:r>
          </a:p>
          <a:p>
            <a:pPr marL="514350" indent="-514350">
              <a:buFontTx/>
              <a:buAutoNum type="arabicParenBoth"/>
              <a:defRPr/>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pPr marL="514350" indent="-514350">
              <a:buFontTx/>
              <a:buAutoNum type="arabicParenBoth"/>
              <a:defRPr/>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Job specific competency-based </a:t>
            </a:r>
            <a:r>
              <a:rPr lang="en-US" altLang="en-US" sz="2000" dirty="0" smtClean="0">
                <a:latin typeface="Helvetica" panose="020B0604020202020204" pitchFamily="34" charset="0"/>
                <a:ea typeface="ＭＳ Ｐゴシック" panose="020B0600070205080204" pitchFamily="34" charset="-128"/>
                <a:cs typeface="Helvetica" panose="020B0604020202020204" pitchFamily="34" charset="0"/>
              </a:rPr>
              <a:t>training and assessment (CBTA) </a:t>
            </a: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by employers.</a:t>
            </a:r>
          </a:p>
          <a:p>
            <a:pPr fontAlgn="auto">
              <a:spcBef>
                <a:spcPts val="600"/>
              </a:spcBef>
              <a:spcAft>
                <a:spcPts val="0"/>
              </a:spcAft>
              <a:defRPr/>
            </a:pPr>
            <a:endParaRPr lang="en-US" altLang="en-US" sz="2400" dirty="0">
              <a:latin typeface="Helvetica" pitchFamily="34" charset="0"/>
              <a:ea typeface="MS PGothic" panose="020B0600070205080204" pitchFamily="34" charset="-128"/>
              <a:cs typeface="+mn-cs"/>
            </a:endParaRPr>
          </a:p>
        </p:txBody>
      </p:sp>
      <p:cxnSp>
        <p:nvCxnSpPr>
          <p:cNvPr id="8" name="Straight Connector 7"/>
          <p:cNvCxnSpPr/>
          <p:nvPr/>
        </p:nvCxnSpPr>
        <p:spPr>
          <a:xfrm>
            <a:off x="690563" y="1060450"/>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804641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08738"/>
            <a:ext cx="9144000" cy="365125"/>
          </a:xfrm>
          <a:blipFill>
            <a:blip r:embed="rId3"/>
            <a:stretch>
              <a:fillRect/>
            </a:stretch>
          </a:blipFill>
        </p:spPr>
        <p:txBody>
          <a:bodyPr/>
          <a:lstStyle/>
          <a:p>
            <a:pPr>
              <a:defRPr/>
            </a:pPr>
            <a:r>
              <a:rPr lang="en-US" smtClean="0"/>
              <a:t>RDIMS 13492536</a:t>
            </a:r>
            <a:endParaRPr lang="en-US" dirty="0"/>
          </a:p>
        </p:txBody>
      </p:sp>
      <p:sp>
        <p:nvSpPr>
          <p:cNvPr id="4" name="TextBox 3"/>
          <p:cNvSpPr txBox="1"/>
          <p:nvPr/>
        </p:nvSpPr>
        <p:spPr>
          <a:xfrm>
            <a:off x="868363" y="542925"/>
            <a:ext cx="6980237" cy="569913"/>
          </a:xfrm>
          <a:prstGeom prst="rect">
            <a:avLst/>
          </a:prstGeom>
          <a:noFill/>
        </p:spPr>
        <p:txBody>
          <a:bodyPr/>
          <a:lstStyle/>
          <a:p>
            <a:pPr>
              <a:defRPr/>
            </a:pPr>
            <a:r>
              <a:rPr lang="en-US" altLang="en-US" sz="2800" b="1" kern="0"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TRAINING (PART 6) – Continued</a:t>
            </a:r>
          </a:p>
          <a:p>
            <a:pPr>
              <a:defRPr/>
            </a:pPr>
            <a: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
            </a:r>
            <a:b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br>
            <a: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t/>
            </a:r>
            <a:br>
              <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rPr>
            </a:br>
            <a:endParaRPr lang="en-CA" sz="3200" b="1" dirty="0">
              <a:solidFill>
                <a:srgbClr val="16165D"/>
              </a:solidFill>
              <a:latin typeface="Helvetica" panose="020B0604020202020204" pitchFamily="34" charset="0"/>
              <a:ea typeface="ＭＳ Ｐゴシック" panose="020B0600070205080204" pitchFamily="34" charset="-128"/>
              <a:cs typeface="Helvetica" panose="020B0604020202020204" pitchFamily="34" charset="0"/>
            </a:endParaRPr>
          </a:p>
        </p:txBody>
      </p:sp>
      <p:sp>
        <p:nvSpPr>
          <p:cNvPr id="23557" name="TextBox 5"/>
          <p:cNvSpPr txBox="1">
            <a:spLocks noChangeArrowheads="1"/>
          </p:cNvSpPr>
          <p:nvPr/>
        </p:nvSpPr>
        <p:spPr bwMode="auto">
          <a:xfrm>
            <a:off x="3938588" y="162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buFontTx/>
              <a:buNone/>
            </a:pPr>
            <a:endParaRPr lang="en-CA" altLang="en-US" sz="1800" b="0">
              <a:latin typeface="Calibri" panose="020F0502020204030204" pitchFamily="34" charset="0"/>
            </a:endParaRPr>
          </a:p>
        </p:txBody>
      </p:sp>
      <p:sp>
        <p:nvSpPr>
          <p:cNvPr id="23558" name="Rectangle 6"/>
          <p:cNvSpPr>
            <a:spLocks noChangeArrowheads="1"/>
          </p:cNvSpPr>
          <p:nvPr/>
        </p:nvSpPr>
        <p:spPr bwMode="auto">
          <a:xfrm>
            <a:off x="868363" y="1774825"/>
            <a:ext cx="5989637"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pPr>
            <a:endParaRPr lang="en-US" altLang="en-US" sz="1800" b="0">
              <a:latin typeface="Arial" panose="020B0604020202020204" pitchFamily="34" charset="0"/>
              <a:cs typeface="Arial" panose="020B0604020202020204" pitchFamily="34" charset="0"/>
            </a:endParaRPr>
          </a:p>
        </p:txBody>
      </p:sp>
      <p:sp>
        <p:nvSpPr>
          <p:cNvPr id="3" name="Rectangle 2"/>
          <p:cNvSpPr/>
          <p:nvPr/>
        </p:nvSpPr>
        <p:spPr>
          <a:xfrm>
            <a:off x="690563" y="2065338"/>
            <a:ext cx="8210550" cy="4170362"/>
          </a:xfrm>
          <a:prstGeom prst="rect">
            <a:avLst/>
          </a:prstGeom>
        </p:spPr>
        <p:txBody>
          <a:bodyPr/>
          <a:lstStyle/>
          <a:p>
            <a:pPr marL="284400" lvl="1" indent="-284400" eaLnBrk="1" fontAlgn="auto" hangingPunct="1">
              <a:lnSpc>
                <a:spcPct val="90000"/>
              </a:lnSpc>
              <a:spcBef>
                <a:spcPct val="20000"/>
              </a:spcBef>
              <a:spcAft>
                <a:spcPts val="1000"/>
              </a:spcAft>
              <a:defRPr/>
            </a:pPr>
            <a:r>
              <a:rPr lang="fr-CA" altLang="en-US" b="1" kern="0" dirty="0" err="1">
                <a:latin typeface="Helvetica" panose="020B0604020202020204" pitchFamily="34" charset="0"/>
                <a:ea typeface="ＭＳ Ｐゴシック" panose="020B0600070205080204" pitchFamily="34" charset="-128"/>
                <a:cs typeface="Helvetica" panose="020B0604020202020204" pitchFamily="34" charset="0"/>
              </a:rPr>
              <a:t>Next</a:t>
            </a:r>
            <a:r>
              <a:rPr lang="fr-CA" altLang="en-US" b="1" kern="0" dirty="0">
                <a:latin typeface="Helvetica" panose="020B0604020202020204" pitchFamily="34" charset="0"/>
                <a:ea typeface="ＭＳ Ｐゴシック" panose="020B0600070205080204" pitchFamily="34" charset="-128"/>
                <a:cs typeface="Helvetica" panose="020B0604020202020204" pitchFamily="34" charset="0"/>
              </a:rPr>
              <a:t> </a:t>
            </a:r>
            <a:r>
              <a:rPr lang="fr-CA" altLang="en-US" b="1" kern="0" dirty="0" err="1">
                <a:latin typeface="Helvetica" panose="020B0604020202020204" pitchFamily="34" charset="0"/>
                <a:ea typeface="ＭＳ Ｐゴシック" panose="020B0600070205080204" pitchFamily="34" charset="-128"/>
                <a:cs typeface="Helvetica" panose="020B0604020202020204" pitchFamily="34" charset="0"/>
              </a:rPr>
              <a:t>Steps</a:t>
            </a:r>
            <a:endParaRPr lang="en-US" altLang="en-US" sz="1600" kern="0" dirty="0">
              <a:latin typeface="Helvetica" pitchFamily="34" charset="0"/>
              <a:ea typeface="MS PGothic" panose="020B0600070205080204" pitchFamily="34" charset="-128"/>
              <a:cs typeface="Helvetica" panose="020B0604020202020204" pitchFamily="34" charset="0"/>
            </a:endParaRPr>
          </a:p>
          <a:p>
            <a:pPr marL="342900" lvl="1" indent="-342900" eaLnBrk="1" fontAlgn="auto" hangingPunct="1">
              <a:lnSpc>
                <a:spcPct val="90000"/>
              </a:lnSpc>
              <a:spcAft>
                <a:spcPts val="0"/>
              </a:spcAft>
              <a:buSzPct val="125000"/>
              <a:buFont typeface="Arial" panose="020B0604020202020204" pitchFamily="34" charset="0"/>
              <a:buChar char="•"/>
              <a:defRPr/>
            </a:pPr>
            <a:r>
              <a:rPr lang="en-US" dirty="0">
                <a:solidFill>
                  <a:prstClr val="black"/>
                </a:solidFill>
                <a:latin typeface="Arial" panose="020B0604020202020204" pitchFamily="34" charset="0"/>
                <a:ea typeface="MS PGothic" pitchFamily="34" charset="-128"/>
                <a:cs typeface="Arial" panose="020B0604020202020204" pitchFamily="34" charset="0"/>
              </a:rPr>
              <a:t>Development of the general awareness course and TDG 101 online test as well as the </a:t>
            </a:r>
            <a:r>
              <a:rPr lang="en-US" dirty="0" smtClean="0">
                <a:solidFill>
                  <a:prstClr val="black"/>
                </a:solidFill>
                <a:latin typeface="Arial" panose="020B0604020202020204" pitchFamily="34" charset="0"/>
                <a:ea typeface="MS PGothic" pitchFamily="34" charset="-128"/>
                <a:cs typeface="Arial" panose="020B0604020202020204" pitchFamily="34" charset="0"/>
              </a:rPr>
              <a:t>CBTA </a:t>
            </a:r>
            <a:r>
              <a:rPr lang="en-US" dirty="0">
                <a:solidFill>
                  <a:prstClr val="black"/>
                </a:solidFill>
                <a:latin typeface="Arial" panose="020B0604020202020204" pitchFamily="34" charset="0"/>
                <a:ea typeface="MS PGothic" pitchFamily="34" charset="-128"/>
                <a:cs typeface="Arial" panose="020B0604020202020204" pitchFamily="34" charset="0"/>
              </a:rPr>
              <a:t>standard.</a:t>
            </a:r>
          </a:p>
          <a:p>
            <a:pPr marL="0" lvl="1" eaLnBrk="1" fontAlgn="auto" hangingPunct="1">
              <a:lnSpc>
                <a:spcPct val="90000"/>
              </a:lnSpc>
              <a:spcAft>
                <a:spcPts val="0"/>
              </a:spcAft>
              <a:buSzPct val="125000"/>
              <a:defRPr/>
            </a:pPr>
            <a:endParaRPr lang="en-US" dirty="0">
              <a:solidFill>
                <a:prstClr val="black"/>
              </a:solidFill>
              <a:latin typeface="Arial" panose="020B0604020202020204" pitchFamily="34" charset="0"/>
              <a:ea typeface="MS PGothic" pitchFamily="34" charset="-128"/>
              <a:cs typeface="Arial" panose="020B0604020202020204" pitchFamily="34" charset="0"/>
            </a:endParaRPr>
          </a:p>
          <a:p>
            <a:pPr marL="342900" lvl="1" indent="-342900" eaLnBrk="1" fontAlgn="auto" hangingPunct="1">
              <a:lnSpc>
                <a:spcPct val="90000"/>
              </a:lnSpc>
              <a:spcAft>
                <a:spcPts val="0"/>
              </a:spcAft>
              <a:buSzPct val="125000"/>
              <a:buFont typeface="Arial" panose="020B0604020202020204" pitchFamily="34" charset="0"/>
              <a:buChar char="•"/>
              <a:defRPr/>
            </a:pPr>
            <a:r>
              <a:rPr lang="en-CA" altLang="en-US" kern="0" dirty="0">
                <a:latin typeface="Arial" panose="020B0604020202020204" pitchFamily="34" charset="0"/>
                <a:ea typeface="MS PGothic" panose="020B0600070205080204" pitchFamily="34" charset="-128"/>
                <a:cs typeface="Arial" panose="020B0604020202020204" pitchFamily="34" charset="0"/>
              </a:rPr>
              <a:t>Proposed amendments planned for publication in the </a:t>
            </a:r>
            <a:r>
              <a:rPr lang="en-CA" altLang="en-US" i="1" kern="0" dirty="0">
                <a:latin typeface="Arial" panose="020B0604020202020204" pitchFamily="34" charset="0"/>
                <a:ea typeface="MS PGothic" panose="020B0600070205080204" pitchFamily="34" charset="-128"/>
                <a:cs typeface="Arial" panose="020B0604020202020204" pitchFamily="34" charset="0"/>
              </a:rPr>
              <a:t>Canada Gazette</a:t>
            </a:r>
            <a:r>
              <a:rPr lang="en-CA" altLang="en-US" kern="0" dirty="0">
                <a:latin typeface="Arial" panose="020B0604020202020204" pitchFamily="34" charset="0"/>
                <a:ea typeface="MS PGothic" panose="020B0600070205080204" pitchFamily="34" charset="-128"/>
                <a:cs typeface="Arial" panose="020B0604020202020204" pitchFamily="34" charset="0"/>
              </a:rPr>
              <a:t>, Part I for public consultation in spring/summer 2019</a:t>
            </a:r>
            <a:r>
              <a:rPr lang="en-CA" altLang="en-US" dirty="0">
                <a:latin typeface="Arial" panose="020B0604020202020204" pitchFamily="34" charset="0"/>
                <a:ea typeface="MS PGothic" panose="020B0600070205080204" pitchFamily="34" charset="-128"/>
                <a:cs typeface="Arial" panose="020B0604020202020204" pitchFamily="34" charset="0"/>
              </a:rPr>
              <a:t>.</a:t>
            </a:r>
            <a:r>
              <a:rPr lang="en-CA" altLang="en-US" dirty="0">
                <a:latin typeface="Arial" panose="020B0604020202020204" pitchFamily="34" charset="0"/>
                <a:cs typeface="Arial" panose="020B0604020202020204" pitchFamily="34" charset="0"/>
              </a:rPr>
              <a:t> </a:t>
            </a:r>
            <a:endParaRPr lang="en-CA" dirty="0">
              <a:latin typeface="Arial" panose="020B0604020202020204" pitchFamily="34" charset="0"/>
              <a:ea typeface="MS PGothic" pitchFamily="34" charset="-128"/>
              <a:cs typeface="Arial" panose="020B0604020202020204" pitchFamily="34" charset="0"/>
            </a:endParaRPr>
          </a:p>
          <a:p>
            <a:pPr marL="0" lvl="1" fontAlgn="auto">
              <a:spcBef>
                <a:spcPts val="600"/>
              </a:spcBef>
              <a:spcAft>
                <a:spcPts val="0"/>
              </a:spcAft>
              <a:defRPr/>
            </a:pPr>
            <a:endParaRPr lang="en-US" sz="1600" kern="0" dirty="0">
              <a:solidFill>
                <a:srgbClr val="FF0000"/>
              </a:solidFill>
              <a:latin typeface="Arial" pitchFamily="34" charset="0"/>
              <a:ea typeface="ＭＳ Ｐゴシック" pitchFamily="-110" charset="-128"/>
              <a:cs typeface="Arial" pitchFamily="34" charset="0"/>
            </a:endParaRPr>
          </a:p>
          <a:p>
            <a:pPr marL="284400" lvl="1" indent="-284400" eaLnBrk="1" fontAlgn="auto" hangingPunct="1">
              <a:lnSpc>
                <a:spcPct val="90000"/>
              </a:lnSpc>
              <a:spcBef>
                <a:spcPct val="20000"/>
              </a:spcBef>
              <a:spcAft>
                <a:spcPts val="1000"/>
              </a:spcAft>
              <a:defRPr/>
            </a:pPr>
            <a:r>
              <a:rPr lang="en-US" altLang="en-US" b="1" kern="0" dirty="0">
                <a:latin typeface="Helvetica" panose="020B0604020202020204" pitchFamily="34" charset="0"/>
                <a:ea typeface="ＭＳ Ｐゴシック" panose="020B0600070205080204" pitchFamily="34" charset="-128"/>
                <a:cs typeface="Helvetica" panose="020B0604020202020204" pitchFamily="34" charset="0"/>
              </a:rPr>
              <a:t>For more information, please contact:</a:t>
            </a:r>
          </a:p>
          <a:p>
            <a:pPr marL="0" lvl="1">
              <a:spcBef>
                <a:spcPts val="1200"/>
              </a:spcBef>
              <a:defRPr/>
            </a:pPr>
            <a:r>
              <a:rPr lang="fr-CA" altLang="en-US" kern="0" dirty="0">
                <a:solidFill>
                  <a:srgbClr val="000000"/>
                </a:solidFill>
                <a:latin typeface="Helvetica" pitchFamily="34" charset="0"/>
                <a:ea typeface="ＭＳ Ｐゴシック" panose="020B0600070205080204" pitchFamily="34" charset="-128"/>
                <a:cs typeface="Helvetica" pitchFamily="34" charset="0"/>
                <a:hlinkClick r:id="rId4"/>
              </a:rPr>
              <a:t>TC.TDGRegulatoryProposal-TMDPropositionReglementaire.TC@tc.gc.ca</a:t>
            </a:r>
            <a:endParaRPr lang="en-US" altLang="en-US" dirty="0">
              <a:latin typeface="Helvetica" pitchFamily="34" charset="0"/>
              <a:ea typeface="MS PGothic" panose="020B0600070205080204" pitchFamily="34" charset="-128"/>
              <a:cs typeface="+mn-cs"/>
            </a:endParaRPr>
          </a:p>
        </p:txBody>
      </p:sp>
      <p:graphicFrame>
        <p:nvGraphicFramePr>
          <p:cNvPr id="8" name="Diagram 7"/>
          <p:cNvGraphicFramePr/>
          <p:nvPr/>
        </p:nvGraphicFramePr>
        <p:xfrm>
          <a:off x="965771" y="1187887"/>
          <a:ext cx="7664521" cy="8020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Connector 8"/>
          <p:cNvCxnSpPr/>
          <p:nvPr/>
        </p:nvCxnSpPr>
        <p:spPr>
          <a:xfrm>
            <a:off x="785813" y="1130300"/>
            <a:ext cx="7631112" cy="0"/>
          </a:xfrm>
          <a:prstGeom prst="line">
            <a:avLst/>
          </a:prstGeom>
          <a:noFill/>
          <a:ln w="25400" cap="flat" cmpd="sng" algn="ctr">
            <a:solidFill>
              <a:srgbClr val="80808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24103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408738"/>
            <a:ext cx="9144000" cy="365125"/>
          </a:xfrm>
          <a:blipFill>
            <a:blip r:embed="rId3"/>
            <a:stretch>
              <a:fillRect/>
            </a:stretch>
          </a:blipFill>
        </p:spPr>
        <p:txBody>
          <a:bodyPr/>
          <a:lstStyle/>
          <a:p>
            <a:pPr>
              <a:defRPr/>
            </a:pPr>
            <a:r>
              <a:rPr lang="en-US" smtClean="0"/>
              <a:t>RDIMS 13492536</a:t>
            </a:r>
            <a:endParaRPr lang="en-US" dirty="0"/>
          </a:p>
        </p:txBody>
      </p:sp>
      <p:sp>
        <p:nvSpPr>
          <p:cNvPr id="72708" name="TextBox 3"/>
          <p:cNvSpPr txBox="1">
            <a:spLocks noChangeArrowheads="1"/>
          </p:cNvSpPr>
          <p:nvPr/>
        </p:nvSpPr>
        <p:spPr bwMode="auto">
          <a:xfrm>
            <a:off x="868363" y="542925"/>
            <a:ext cx="77612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buFont typeface="Arial" panose="020B0604020202020204" pitchFamily="34" charset="0"/>
              <a:buNone/>
            </a:pPr>
            <a:endParaRPr lang="fr-CA" altLang="en-US">
              <a:solidFill>
                <a:srgbClr val="16165D"/>
              </a:solidFill>
              <a:ea typeface="MS PGothic" panose="020B0600070205080204" pitchFamily="34" charset="-128"/>
            </a:endParaRPr>
          </a:p>
          <a:p>
            <a:pPr>
              <a:lnSpc>
                <a:spcPct val="100000"/>
              </a:lnSpc>
              <a:spcBef>
                <a:spcPct val="0"/>
              </a:spcBef>
              <a:buFontTx/>
              <a:buNone/>
            </a:pPr>
            <a:endParaRPr lang="fr-CA" altLang="en-US" b="0">
              <a:ea typeface="MS PGothic" panose="020B0600070205080204" pitchFamily="34" charset="-128"/>
            </a:endParaRPr>
          </a:p>
        </p:txBody>
      </p:sp>
      <p:sp>
        <p:nvSpPr>
          <p:cNvPr id="72709" name="TextBox 5"/>
          <p:cNvSpPr txBox="1">
            <a:spLocks noChangeArrowheads="1"/>
          </p:cNvSpPr>
          <p:nvPr/>
        </p:nvSpPr>
        <p:spPr bwMode="auto">
          <a:xfrm>
            <a:off x="2057400" y="1506538"/>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00000"/>
              </a:lnSpc>
              <a:spcBef>
                <a:spcPct val="0"/>
              </a:spcBef>
              <a:buFontTx/>
              <a:buNone/>
            </a:pPr>
            <a:endParaRPr lang="en-CA" altLang="en-US" sz="1800" b="0">
              <a:latin typeface="Calibri" panose="020F0502020204030204" pitchFamily="34" charset="0"/>
            </a:endParaRPr>
          </a:p>
        </p:txBody>
      </p:sp>
      <p:sp>
        <p:nvSpPr>
          <p:cNvPr id="72710" name="Rectangle 6"/>
          <p:cNvSpPr>
            <a:spLocks noChangeArrowheads="1"/>
          </p:cNvSpPr>
          <p:nvPr/>
        </p:nvSpPr>
        <p:spPr bwMode="auto">
          <a:xfrm>
            <a:off x="831851" y="1018382"/>
            <a:ext cx="731043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b="1">
                <a:solidFill>
                  <a:schemeClr val="tx1"/>
                </a:solidFill>
                <a:latin typeface="Helvetica" panose="020B0604020202020204" pitchFamily="34" charset="0"/>
                <a:ea typeface="ヒラギノ角ゴ Pro W3"/>
                <a:cs typeface="Helvetica"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Helvetica" panose="020B0604020202020204" pitchFamily="34" charset="0"/>
                <a:ea typeface="ヒラギノ角ゴ Pro W3"/>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Helvetica" panose="020B0604020202020204" pitchFamily="34" charset="0"/>
                <a:ea typeface="ヒラギノ角ゴ Pro W3"/>
                <a:cs typeface="Helvetica"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Helvetica" panose="020B0604020202020204" pitchFamily="34" charset="0"/>
                <a:ea typeface="ヒラギノ角ゴ Pro W3"/>
                <a:cs typeface="Helvetica" panose="020B0604020202020204" pitchFamily="34" charset="0"/>
              </a:defRPr>
            </a:lvl9pPr>
          </a:lstStyle>
          <a:p>
            <a:pPr>
              <a:lnSpc>
                <a:spcPct val="115000"/>
              </a:lnSpc>
              <a:spcAft>
                <a:spcPts val="1000"/>
              </a:spcAft>
              <a:buFont typeface="Arial" panose="020B0604020202020204" pitchFamily="34" charset="0"/>
              <a:buNone/>
            </a:pPr>
            <a:endParaRPr lang="en-CA" altLang="en-US" sz="1600" b="0"/>
          </a:p>
        </p:txBody>
      </p:sp>
      <p:sp>
        <p:nvSpPr>
          <p:cNvPr id="3" name="Rectangle 2"/>
          <p:cNvSpPr/>
          <p:nvPr/>
        </p:nvSpPr>
        <p:spPr>
          <a:xfrm>
            <a:off x="687388" y="1619250"/>
            <a:ext cx="8210550" cy="3527425"/>
          </a:xfrm>
          <a:prstGeom prst="rect">
            <a:avLst/>
          </a:prstGeom>
        </p:spPr>
        <p:txBody>
          <a:bodyPr/>
          <a:lstStyle/>
          <a:p>
            <a:pPr>
              <a:spcBef>
                <a:spcPct val="20000"/>
              </a:spcBef>
              <a:defRPr/>
            </a:pPr>
            <a:endParaRPr lang="fr-CA" sz="1600" u="sng" kern="0" dirty="0">
              <a:solidFill>
                <a:srgbClr val="FF0000"/>
              </a:solidFill>
              <a:latin typeface="Helvetica" pitchFamily="34" charset="0"/>
              <a:ea typeface="ＭＳ Ｐゴシック" pitchFamily="34" charset="-128"/>
              <a:cs typeface="Helvetica" pitchFamily="34" charset="0"/>
            </a:endParaRPr>
          </a:p>
          <a:p>
            <a:pPr marL="342900" indent="-342900">
              <a:spcBef>
                <a:spcPct val="20000"/>
              </a:spcBef>
              <a:defRPr/>
            </a:pPr>
            <a:endParaRPr lang="en-CA" kern="0" dirty="0">
              <a:solidFill>
                <a:srgbClr val="000000"/>
              </a:solidFill>
              <a:latin typeface="Helvetica" pitchFamily="34" charset="0"/>
              <a:ea typeface="ＭＳ Ｐゴシック" pitchFamily="34" charset="-128"/>
              <a:cs typeface="Helvetica" pitchFamily="34" charset="0"/>
            </a:endParaRPr>
          </a:p>
          <a:p>
            <a:pPr marL="463550" lvl="1" indent="-463550">
              <a:spcBef>
                <a:spcPts val="1200"/>
              </a:spcBef>
              <a:buFont typeface="Arial" pitchFamily="34" charset="0"/>
              <a:buChar char="•"/>
              <a:defRPr/>
            </a:pPr>
            <a:endParaRPr lang="en-US" altLang="en-US" sz="2000" dirty="0">
              <a:latin typeface="Helvetica" pitchFamily="34" charset="0"/>
              <a:ea typeface="MS PGothic" panose="020B0600070205080204" pitchFamily="34" charset="-128"/>
              <a:cs typeface="+mn-cs"/>
            </a:endParaRPr>
          </a:p>
        </p:txBody>
      </p:sp>
      <p:sp>
        <p:nvSpPr>
          <p:cNvPr id="4" name="Rectangle 3"/>
          <p:cNvSpPr/>
          <p:nvPr/>
        </p:nvSpPr>
        <p:spPr>
          <a:xfrm>
            <a:off x="555625" y="889000"/>
            <a:ext cx="8074025" cy="2886944"/>
          </a:xfrm>
          <a:prstGeom prst="rect">
            <a:avLst/>
          </a:prstGeom>
        </p:spPr>
        <p:txBody>
          <a:bodyPr>
            <a:spAutoFit/>
          </a:bodyPr>
          <a:lstStyle/>
          <a:p>
            <a:pPr marL="342900" indent="-342900">
              <a:spcBef>
                <a:spcPct val="20000"/>
              </a:spcBef>
              <a:defRPr/>
            </a:pPr>
            <a:r>
              <a:rPr lang="fr-CA" altLang="en-US" sz="2000" b="1" u="sng" kern="0" dirty="0">
                <a:solidFill>
                  <a:srgbClr val="000000"/>
                </a:solidFill>
                <a:latin typeface="Helvetica" pitchFamily="34" charset="0"/>
                <a:ea typeface="ＭＳ Ｐゴシック" panose="020B0600070205080204" pitchFamily="34" charset="-128"/>
                <a:cs typeface="Helvetica" pitchFamily="34" charset="0"/>
              </a:rPr>
              <a:t>For more </a:t>
            </a:r>
            <a:r>
              <a:rPr lang="fr-CA" altLang="en-US" sz="2000" b="1" u="sng" kern="0" dirty="0" smtClean="0">
                <a:solidFill>
                  <a:srgbClr val="000000"/>
                </a:solidFill>
                <a:latin typeface="Helvetica" pitchFamily="34" charset="0"/>
                <a:ea typeface="ＭＳ Ｐゴシック" panose="020B0600070205080204" pitchFamily="34" charset="-128"/>
                <a:cs typeface="Helvetica" pitchFamily="34" charset="0"/>
              </a:rPr>
              <a:t>information on Training (Part 6), </a:t>
            </a:r>
          </a:p>
          <a:p>
            <a:pPr marL="342900" indent="-342900">
              <a:spcBef>
                <a:spcPct val="20000"/>
              </a:spcBef>
              <a:defRPr/>
            </a:pPr>
            <a:r>
              <a:rPr lang="fr-CA" altLang="en-US" sz="2000" b="1" u="sng" kern="0" dirty="0" err="1" smtClean="0">
                <a:solidFill>
                  <a:srgbClr val="000000"/>
                </a:solidFill>
                <a:latin typeface="Helvetica" pitchFamily="34" charset="0"/>
                <a:ea typeface="ＭＳ Ｐゴシック" panose="020B0600070205080204" pitchFamily="34" charset="-128"/>
                <a:cs typeface="Helvetica" pitchFamily="34" charset="0"/>
              </a:rPr>
              <a:t>please</a:t>
            </a:r>
            <a:r>
              <a:rPr lang="fr-CA" altLang="en-US" sz="2000" b="1" u="sng" kern="0" dirty="0" smtClean="0">
                <a:solidFill>
                  <a:srgbClr val="000000"/>
                </a:solidFill>
                <a:latin typeface="Helvetica" pitchFamily="34" charset="0"/>
                <a:ea typeface="ＭＳ Ｐゴシック" panose="020B0600070205080204" pitchFamily="34" charset="-128"/>
                <a:cs typeface="Helvetica" pitchFamily="34" charset="0"/>
              </a:rPr>
              <a:t> </a:t>
            </a:r>
            <a:r>
              <a:rPr lang="fr-CA" altLang="en-US" sz="2000" b="1" u="sng" kern="0" dirty="0">
                <a:solidFill>
                  <a:srgbClr val="000000"/>
                </a:solidFill>
                <a:latin typeface="Helvetica" pitchFamily="34" charset="0"/>
                <a:ea typeface="ＭＳ Ｐゴシック" panose="020B0600070205080204" pitchFamily="34" charset="-128"/>
                <a:cs typeface="Helvetica" pitchFamily="34" charset="0"/>
              </a:rPr>
              <a:t>contact</a:t>
            </a:r>
            <a:r>
              <a:rPr lang="fr-CA" altLang="en-US" sz="2000" kern="0" dirty="0">
                <a:solidFill>
                  <a:srgbClr val="000000"/>
                </a:solidFill>
                <a:latin typeface="Helvetica" pitchFamily="34" charset="0"/>
                <a:ea typeface="ＭＳ Ｐゴシック" panose="020B0600070205080204" pitchFamily="34" charset="-128"/>
                <a:cs typeface="Helvetica" pitchFamily="34" charset="0"/>
              </a:rPr>
              <a:t>: </a:t>
            </a:r>
            <a:br>
              <a:rPr lang="fr-CA" altLang="en-US" sz="2000" kern="0" dirty="0">
                <a:solidFill>
                  <a:srgbClr val="000000"/>
                </a:solidFill>
                <a:latin typeface="Helvetica" pitchFamily="34" charset="0"/>
                <a:ea typeface="ＭＳ Ｐゴシック" panose="020B0600070205080204" pitchFamily="34" charset="-128"/>
                <a:cs typeface="Helvetica" pitchFamily="34" charset="0"/>
              </a:rPr>
            </a:br>
            <a:endParaRPr lang="fr-CA" altLang="en-US" sz="2000" kern="0" dirty="0">
              <a:solidFill>
                <a:srgbClr val="000000"/>
              </a:solidFill>
              <a:latin typeface="Helvetica" pitchFamily="34" charset="0"/>
              <a:ea typeface="ＭＳ Ｐゴシック" panose="020B0600070205080204" pitchFamily="34" charset="-128"/>
              <a:cs typeface="Helvetica" pitchFamily="34" charset="0"/>
            </a:endParaRPr>
          </a:p>
          <a:p>
            <a:pPr marL="342900" indent="-342900">
              <a:spcBef>
                <a:spcPct val="20000"/>
              </a:spcBef>
              <a:defRPr/>
            </a:pPr>
            <a:r>
              <a:rPr lang="fr-CA" altLang="en-US" sz="2000" kern="0" dirty="0" smtClean="0">
                <a:solidFill>
                  <a:srgbClr val="000000"/>
                </a:solidFill>
                <a:latin typeface="Helvetica" pitchFamily="34" charset="0"/>
                <a:ea typeface="ＭＳ Ｐゴシック" panose="020B0600070205080204" pitchFamily="34" charset="-128"/>
                <a:cs typeface="Helvetica" pitchFamily="34" charset="0"/>
              </a:rPr>
              <a:t>Amira M. Sultan</a:t>
            </a:r>
            <a:endParaRPr lang="fr-CA" altLang="en-US" sz="2000" kern="0" dirty="0">
              <a:solidFill>
                <a:srgbClr val="000000"/>
              </a:solidFill>
              <a:latin typeface="Helvetica" pitchFamily="34" charset="0"/>
              <a:ea typeface="ＭＳ Ｐゴシック" panose="020B0600070205080204" pitchFamily="34" charset="-128"/>
              <a:cs typeface="Helvetica" pitchFamily="34" charset="0"/>
            </a:endParaRPr>
          </a:p>
          <a:p>
            <a:pPr marL="342900" indent="-342900">
              <a:spcBef>
                <a:spcPct val="20000"/>
              </a:spcBef>
              <a:defRPr/>
            </a:pPr>
            <a:r>
              <a:rPr lang="fr-CA" altLang="en-US" sz="2000" kern="0" dirty="0" smtClean="0">
                <a:solidFill>
                  <a:srgbClr val="000000"/>
                </a:solidFill>
                <a:latin typeface="Helvetica" pitchFamily="34" charset="0"/>
                <a:ea typeface="ＭＳ Ｐゴシック" panose="020B0600070205080204" pitchFamily="34" charset="-128"/>
                <a:cs typeface="Helvetica" pitchFamily="34" charset="0"/>
              </a:rPr>
              <a:t>Manager, Science Policy and International Engagement</a:t>
            </a:r>
            <a:endParaRPr lang="fr-CA" altLang="en-US" sz="2000" kern="0" dirty="0">
              <a:solidFill>
                <a:srgbClr val="000000"/>
              </a:solidFill>
              <a:latin typeface="Helvetica" pitchFamily="34" charset="0"/>
              <a:ea typeface="ＭＳ Ｐゴシック" panose="020B0600070205080204" pitchFamily="34" charset="-128"/>
              <a:cs typeface="Helvetica" pitchFamily="34" charset="0"/>
            </a:endParaRPr>
          </a:p>
          <a:p>
            <a:pPr marL="342900" indent="-342900">
              <a:spcBef>
                <a:spcPct val="20000"/>
              </a:spcBef>
              <a:defRPr/>
            </a:pPr>
            <a:r>
              <a:rPr lang="fr-CA" altLang="en-US" sz="2000" kern="0" dirty="0" smtClean="0">
                <a:solidFill>
                  <a:srgbClr val="000000"/>
                </a:solidFill>
                <a:latin typeface="Helvetica" pitchFamily="34" charset="0"/>
                <a:ea typeface="ＭＳ Ｐゴシック" panose="020B0600070205080204" pitchFamily="34" charset="-128"/>
                <a:cs typeface="Helvetica" pitchFamily="34" charset="0"/>
              </a:rPr>
              <a:t>Transportation of Dangerous </a:t>
            </a:r>
            <a:r>
              <a:rPr lang="fr-CA" altLang="en-US" sz="2000" kern="0" dirty="0" err="1" smtClean="0">
                <a:solidFill>
                  <a:srgbClr val="000000"/>
                </a:solidFill>
                <a:latin typeface="Helvetica" pitchFamily="34" charset="0"/>
                <a:ea typeface="ＭＳ Ｐゴシック" panose="020B0600070205080204" pitchFamily="34" charset="-128"/>
                <a:cs typeface="Helvetica" pitchFamily="34" charset="0"/>
              </a:rPr>
              <a:t>Goods</a:t>
            </a:r>
            <a:endParaRPr lang="fr-CA" altLang="en-US" sz="2000" kern="0" dirty="0">
              <a:solidFill>
                <a:srgbClr val="000000"/>
              </a:solidFill>
              <a:latin typeface="Helvetica" pitchFamily="34" charset="0"/>
              <a:ea typeface="ＭＳ Ｐゴシック" panose="020B0600070205080204" pitchFamily="34" charset="-128"/>
              <a:cs typeface="Helvetica" pitchFamily="34" charset="0"/>
            </a:endParaRPr>
          </a:p>
          <a:p>
            <a:pPr marL="342900" indent="-342900">
              <a:spcBef>
                <a:spcPct val="20000"/>
              </a:spcBef>
              <a:defRPr/>
            </a:pPr>
            <a:r>
              <a:rPr lang="fr-CA" altLang="en-US" sz="2000" kern="0" dirty="0">
                <a:solidFill>
                  <a:srgbClr val="000000"/>
                </a:solidFill>
                <a:latin typeface="Helvetica" pitchFamily="34" charset="0"/>
                <a:ea typeface="ＭＳ Ｐゴシック" panose="020B0600070205080204" pitchFamily="34" charset="-128"/>
                <a:cs typeface="Helvetica" pitchFamily="34" charset="0"/>
              </a:rPr>
              <a:t>Transport Canada / </a:t>
            </a:r>
            <a:r>
              <a:rPr lang="fr-CA" altLang="en-US" sz="2000" kern="0" dirty="0" err="1">
                <a:solidFill>
                  <a:srgbClr val="000000"/>
                </a:solidFill>
                <a:latin typeface="Helvetica" pitchFamily="34" charset="0"/>
                <a:ea typeface="ＭＳ Ｐゴシック" panose="020B0600070205080204" pitchFamily="34" charset="-128"/>
                <a:cs typeface="Helvetica" pitchFamily="34" charset="0"/>
              </a:rPr>
              <a:t>Government</a:t>
            </a:r>
            <a:r>
              <a:rPr lang="fr-CA" altLang="en-US" sz="2000" kern="0" dirty="0">
                <a:solidFill>
                  <a:srgbClr val="000000"/>
                </a:solidFill>
                <a:latin typeface="Helvetica" pitchFamily="34" charset="0"/>
                <a:ea typeface="ＭＳ Ｐゴシック" panose="020B0600070205080204" pitchFamily="34" charset="-128"/>
                <a:cs typeface="Helvetica" pitchFamily="34" charset="0"/>
              </a:rPr>
              <a:t> of Canada</a:t>
            </a:r>
          </a:p>
          <a:p>
            <a:pPr marL="342900" indent="-342900">
              <a:spcBef>
                <a:spcPct val="20000"/>
              </a:spcBef>
              <a:defRPr/>
            </a:pPr>
            <a:r>
              <a:rPr lang="fr-CA" altLang="en-US" kern="0" dirty="0" smtClean="0">
                <a:solidFill>
                  <a:srgbClr val="000000"/>
                </a:solidFill>
                <a:latin typeface="Helvetica" pitchFamily="34" charset="0"/>
                <a:ea typeface="ＭＳ Ｐゴシック" panose="020B0600070205080204" pitchFamily="34" charset="-128"/>
                <a:cs typeface="Helvetica" pitchFamily="34" charset="0"/>
                <a:hlinkClick r:id="rId4"/>
              </a:rPr>
              <a:t>Amira.sultan@tc.gc.ca</a:t>
            </a:r>
            <a:r>
              <a:rPr lang="fr-CA" altLang="en-US" kern="0" dirty="0" smtClean="0">
                <a:solidFill>
                  <a:srgbClr val="000000"/>
                </a:solidFill>
                <a:latin typeface="Helvetica" pitchFamily="34" charset="0"/>
                <a:ea typeface="ＭＳ Ｐゴシック" panose="020B0600070205080204" pitchFamily="34" charset="-128"/>
                <a:cs typeface="Helvetica" pitchFamily="34" charset="0"/>
              </a:rPr>
              <a:t>  </a:t>
            </a:r>
            <a:endParaRPr lang="fr-CA" altLang="en-US" kern="0" dirty="0">
              <a:solidFill>
                <a:srgbClr val="000000"/>
              </a:solidFill>
              <a:latin typeface="Helvetica" pitchFamily="34" charset="0"/>
              <a:ea typeface="ＭＳ Ｐゴシック" panose="020B0600070205080204" pitchFamily="34" charset="-128"/>
              <a:cs typeface="Helvetica" pitchFamily="34" charset="0"/>
            </a:endParaRPr>
          </a:p>
        </p:txBody>
      </p:sp>
      <p:pic>
        <p:nvPicPr>
          <p:cNvPr id="10" name="Picture 1"/>
          <p:cNvPicPr>
            <a:picLocks noChangeAspect="1"/>
          </p:cNvPicPr>
          <p:nvPr/>
        </p:nvPicPr>
        <p:blipFill>
          <a:blip r:embed="rId5">
            <a:duotone>
              <a:srgbClr val="AAE2CA">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930330" y="357187"/>
            <a:ext cx="2699320" cy="269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479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INTERNATIONAL HARMONIZATION UPDATE (IHU)</a:t>
            </a:r>
          </a:p>
        </p:txBody>
      </p:sp>
      <p:sp>
        <p:nvSpPr>
          <p:cNvPr id="12291" name="Content Placeholder 2"/>
          <p:cNvSpPr>
            <a:spLocks noGrp="1"/>
          </p:cNvSpPr>
          <p:nvPr>
            <p:ph idx="1"/>
          </p:nvPr>
        </p:nvSpPr>
        <p:spPr/>
        <p:txBody>
          <a:bodyPr/>
          <a:lstStyle/>
          <a:p>
            <a:r>
              <a:rPr lang="en-CA" altLang="en-US" sz="2400" i="1" dirty="0" smtClean="0">
                <a:ea typeface="ヒラギノ角ゴ Pro W3"/>
                <a:cs typeface="ヒラギノ角ゴ Pro W3"/>
              </a:rPr>
              <a:t>Regulations Amending the Transportation of Dangerous Goods Regulations (International Harmonization Update, 2016)</a:t>
            </a:r>
            <a:r>
              <a:rPr lang="en-CA" altLang="en-US" sz="2400" dirty="0" smtClean="0">
                <a:ea typeface="ヒラギノ角ゴ Pro W3"/>
                <a:cs typeface="ヒラギノ角ゴ Pro W3"/>
              </a:rPr>
              <a:t> published in </a:t>
            </a:r>
            <a:r>
              <a:rPr lang="en-CA" altLang="en-US" sz="2400" i="1" dirty="0" smtClean="0">
                <a:ea typeface="ヒラギノ角ゴ Pro W3"/>
                <a:cs typeface="ヒラギノ角ゴ Pro W3"/>
              </a:rPr>
              <a:t>Canada Gazette Part II</a:t>
            </a:r>
            <a:r>
              <a:rPr lang="en-CA" altLang="en-US" sz="2400" dirty="0" smtClean="0">
                <a:ea typeface="ヒラギノ角ゴ Pro W3"/>
                <a:cs typeface="ヒラギノ角ゴ Pro W3"/>
              </a:rPr>
              <a:t> on July 12, 2017</a:t>
            </a:r>
          </a:p>
          <a:p>
            <a:endParaRPr lang="en-US" altLang="en-US" sz="2400" dirty="0" smtClean="0">
              <a:ea typeface="ヒラギノ角ゴ Pro W3"/>
              <a:cs typeface="ヒラギノ角ゴ Pro W3"/>
            </a:endParaRPr>
          </a:p>
          <a:p>
            <a:pPr>
              <a:defRPr/>
            </a:pPr>
            <a:r>
              <a:rPr lang="en-US" sz="2400" dirty="0">
                <a:ea typeface="ヒラギノ角ゴ Pro W3"/>
                <a:cs typeface="ヒラギノ角ゴ Pro W3"/>
                <a:sym typeface="Wingdings" panose="05000000000000000000" pitchFamily="2" charset="2"/>
              </a:rPr>
              <a:t>Main </a:t>
            </a:r>
            <a:r>
              <a:rPr lang="en-US" sz="2400" dirty="0" smtClean="0">
                <a:ea typeface="ヒラギノ角ゴ Pro W3"/>
                <a:cs typeface="ヒラギノ角ゴ Pro W3"/>
                <a:sym typeface="Wingdings" panose="05000000000000000000" pitchFamily="2" charset="2"/>
              </a:rPr>
              <a:t>objectives</a:t>
            </a:r>
          </a:p>
          <a:p>
            <a:pPr lvl="1">
              <a:defRPr/>
            </a:pPr>
            <a:r>
              <a:rPr lang="en-US" sz="2000" dirty="0" smtClean="0">
                <a:ea typeface="ヒラギノ角ゴ Pro W3"/>
                <a:cs typeface="ヒラギノ角ゴ Pro W3"/>
                <a:sym typeface="Wingdings" panose="05000000000000000000" pitchFamily="2" charset="2"/>
              </a:rPr>
              <a:t>Dynamic referencing for MOC standards</a:t>
            </a:r>
          </a:p>
          <a:p>
            <a:pPr lvl="1">
              <a:defRPr/>
            </a:pPr>
            <a:r>
              <a:rPr lang="en-US" sz="2000" dirty="0" smtClean="0">
                <a:ea typeface="ヒラギノ角ゴ Pro W3"/>
                <a:cs typeface="ヒラギノ角ゴ Pro W3"/>
                <a:sym typeface="Wingdings" panose="05000000000000000000" pitchFamily="2" charset="2"/>
              </a:rPr>
              <a:t>Harmonize with international requirements</a:t>
            </a:r>
          </a:p>
          <a:p>
            <a:pPr lvl="1">
              <a:defRPr/>
            </a:pPr>
            <a:r>
              <a:rPr lang="en-US" sz="2000" dirty="0" smtClean="0">
                <a:ea typeface="ヒラギノ角ゴ Pro W3"/>
                <a:cs typeface="ヒラギノ角ゴ Pro W3"/>
                <a:sym typeface="Wingdings" panose="05000000000000000000" pitchFamily="2" charset="2"/>
              </a:rPr>
              <a:t>Increase reciprocity with US</a:t>
            </a:r>
            <a:endParaRPr lang="en-US" sz="2000" dirty="0">
              <a:ea typeface="ヒラギノ角ゴ Pro W3"/>
              <a:cs typeface="ヒラギノ角ゴ Pro W3"/>
              <a:sym typeface="Wingdings" panose="05000000000000000000" pitchFamily="2" charset="2"/>
            </a:endParaRPr>
          </a:p>
        </p:txBody>
      </p:sp>
      <p:sp>
        <p:nvSpPr>
          <p:cNvPr id="4" name="Espace réservé du pied de page 1"/>
          <p:cNvSpPr>
            <a:spLocks noGrp="1"/>
          </p:cNvSpPr>
          <p:nvPr>
            <p:ph type="ftr" sz="quarter" idx="11"/>
          </p:nvPr>
        </p:nvSpPr>
        <p:spPr>
          <a:xfrm>
            <a:off x="0" y="6380163"/>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Tree>
    <p:extLst>
      <p:ext uri="{BB962C8B-B14F-4D97-AF65-F5344CB8AC3E}">
        <p14:creationId xmlns:p14="http://schemas.microsoft.com/office/powerpoint/2010/main" val="295211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INTERNATIONAL HARMONIZATION UPDATE (IHU)</a:t>
            </a:r>
          </a:p>
        </p:txBody>
      </p:sp>
      <p:sp>
        <p:nvSpPr>
          <p:cNvPr id="12291" name="Content Placeholder 2"/>
          <p:cNvSpPr>
            <a:spLocks noGrp="1"/>
          </p:cNvSpPr>
          <p:nvPr>
            <p:ph idx="1"/>
          </p:nvPr>
        </p:nvSpPr>
        <p:spPr/>
        <p:txBody>
          <a:bodyPr/>
          <a:lstStyle/>
          <a:p>
            <a:pPr marL="0" indent="0">
              <a:buNone/>
            </a:pPr>
            <a:r>
              <a:rPr lang="en-US" altLang="en-US" sz="2400" dirty="0" smtClean="0">
                <a:ea typeface="ヒラギノ角ゴ Pro W3"/>
                <a:cs typeface="ヒラギノ角ゴ Pro W3"/>
                <a:sym typeface="Wingdings" panose="05000000000000000000" pitchFamily="2" charset="2"/>
              </a:rPr>
              <a:t>Other changes</a:t>
            </a:r>
          </a:p>
          <a:p>
            <a:r>
              <a:rPr lang="en-US" altLang="en-US" sz="2400" dirty="0" smtClean="0">
                <a:ea typeface="ヒラギノ角ゴ Pro W3"/>
                <a:cs typeface="ヒラギノ角ゴ Pro W3"/>
                <a:sym typeface="Wingdings" panose="05000000000000000000" pitchFamily="2" charset="2"/>
              </a:rPr>
              <a:t>Shipping name can include “WASTE” for waste dangerous goods</a:t>
            </a:r>
          </a:p>
          <a:p>
            <a:r>
              <a:rPr lang="en-US" altLang="en-US" sz="2400" dirty="0" smtClean="0">
                <a:ea typeface="ヒラギノ角ゴ Pro W3"/>
                <a:cs typeface="ヒラギノ角ゴ Pro W3"/>
                <a:sym typeface="Wingdings" panose="05000000000000000000" pitchFamily="2" charset="2"/>
              </a:rPr>
              <a:t>Specified size and contrast for “OVERPACK” marking</a:t>
            </a:r>
          </a:p>
          <a:p>
            <a:pPr lvl="1"/>
            <a:r>
              <a:rPr lang="en-US" altLang="en-US" sz="2000" dirty="0" smtClean="0">
                <a:ea typeface="ヒラギノ角ゴ Pro W3"/>
                <a:cs typeface="ヒラギノ角ゴ Pro W3"/>
                <a:sym typeface="Wingdings" panose="05000000000000000000" pitchFamily="2" charset="2"/>
              </a:rPr>
              <a:t>And no longer required if safety marks inside are visible</a:t>
            </a:r>
          </a:p>
          <a:p>
            <a:r>
              <a:rPr lang="en-US" altLang="en-US" sz="2400" dirty="0" smtClean="0">
                <a:ea typeface="ヒラギノ角ゴ Pro W3"/>
                <a:cs typeface="ヒラギノ角ゴ Pro W3"/>
                <a:sym typeface="Wingdings" panose="05000000000000000000" pitchFamily="2" charset="2"/>
              </a:rPr>
              <a:t>Manufacturers of SMOCs and IBCs must provide a “notice” to the initial user</a:t>
            </a:r>
          </a:p>
          <a:p>
            <a:r>
              <a:rPr lang="en-US" altLang="en-US" sz="2400" dirty="0" smtClean="0">
                <a:ea typeface="ヒラギノ角ゴ Pro W3"/>
                <a:cs typeface="ヒラギノ角ゴ Pro W3"/>
                <a:sym typeface="Wingdings" panose="05000000000000000000" pitchFamily="2" charset="2"/>
              </a:rPr>
              <a:t>DOT SPs accepted up to 1</a:t>
            </a:r>
            <a:r>
              <a:rPr lang="en-US" altLang="en-US" sz="2400" baseline="30000" dirty="0" smtClean="0">
                <a:ea typeface="ヒラギノ角ゴ Pro W3"/>
                <a:cs typeface="ヒラギノ角ゴ Pro W3"/>
                <a:sym typeface="Wingdings" panose="05000000000000000000" pitchFamily="2" charset="2"/>
              </a:rPr>
              <a:t>st</a:t>
            </a:r>
            <a:r>
              <a:rPr lang="en-US" altLang="en-US" sz="2400" dirty="0" smtClean="0">
                <a:ea typeface="ヒラギノ角ゴ Pro W3"/>
                <a:cs typeface="ヒラギノ角ゴ Pro W3"/>
                <a:sym typeface="Wingdings" panose="05000000000000000000" pitchFamily="2" charset="2"/>
              </a:rPr>
              <a:t> destination in Canada by road or rail</a:t>
            </a:r>
          </a:p>
          <a:p>
            <a:pPr lvl="1"/>
            <a:r>
              <a:rPr lang="en-US" altLang="en-US" sz="2000" dirty="0" smtClean="0">
                <a:ea typeface="ヒラギノ角ゴ Pro W3"/>
                <a:cs typeface="ヒラギノ角ゴ Pro W3"/>
                <a:sym typeface="Wingdings" panose="05000000000000000000" pitchFamily="2" charset="2"/>
              </a:rPr>
              <a:t>Doesn’t apply to TDG forbidden dangerous goods</a:t>
            </a:r>
          </a:p>
          <a:p>
            <a:r>
              <a:rPr lang="en-US" altLang="en-US" sz="2400" dirty="0" smtClean="0">
                <a:ea typeface="ヒラギノ角ゴ Pro W3"/>
                <a:cs typeface="ヒラギノ角ゴ Pro W3"/>
                <a:sym typeface="Wingdings" panose="05000000000000000000" pitchFamily="2" charset="2"/>
              </a:rPr>
              <a:t>Marine pollutant listing harmonized with IMDG</a:t>
            </a:r>
          </a:p>
          <a:p>
            <a:pPr marL="0" indent="0">
              <a:buNone/>
            </a:pPr>
            <a:endParaRPr lang="en-US" altLang="en-US" sz="2400" b="1" u="sng" dirty="0" smtClean="0">
              <a:solidFill>
                <a:srgbClr val="FF0000"/>
              </a:solidFill>
              <a:latin typeface="Helvetica" panose="020B0604020202020204" pitchFamily="34" charset="0"/>
              <a:ea typeface="ヒラギノ角ゴ Pro W3"/>
              <a:cs typeface="ヒラギノ角ゴ Pro W3"/>
              <a:sym typeface="Wingdings" panose="05000000000000000000" pitchFamily="2" charset="2"/>
            </a:endParaRPr>
          </a:p>
        </p:txBody>
      </p:sp>
      <p:sp>
        <p:nvSpPr>
          <p:cNvPr id="4" name="Espace réservé du pied de page 1"/>
          <p:cNvSpPr>
            <a:spLocks noGrp="1"/>
          </p:cNvSpPr>
          <p:nvPr>
            <p:ph type="ftr" sz="quarter" idx="11"/>
          </p:nvPr>
        </p:nvSpPr>
        <p:spPr>
          <a:xfrm>
            <a:off x="0" y="6380163"/>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Tree>
    <p:extLst>
      <p:ext uri="{BB962C8B-B14F-4D97-AF65-F5344CB8AC3E}">
        <p14:creationId xmlns:p14="http://schemas.microsoft.com/office/powerpoint/2010/main" val="3770197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STANDARDS REFERENCING </a:t>
            </a:r>
          </a:p>
        </p:txBody>
      </p:sp>
      <p:sp>
        <p:nvSpPr>
          <p:cNvPr id="4" name="Espace réservé du pied de page 1"/>
          <p:cNvSpPr>
            <a:spLocks noGrp="1"/>
          </p:cNvSpPr>
          <p:nvPr>
            <p:ph type="ftr" sz="quarter" idx="11"/>
          </p:nvPr>
        </p:nvSpPr>
        <p:spPr>
          <a:xfrm>
            <a:off x="0" y="6380163"/>
            <a:ext cx="9144000" cy="365125"/>
          </a:xfrm>
          <a:blipFill>
            <a:blip r:embed="rId3"/>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457481503"/>
              </p:ext>
            </p:extLst>
          </p:nvPr>
        </p:nvGraphicFramePr>
        <p:xfrm>
          <a:off x="628650" y="15208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989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600" b="1" dirty="0" smtClean="0">
                <a:solidFill>
                  <a:srgbClr val="002060"/>
                </a:solidFill>
                <a:latin typeface="Helvetica" panose="020B0604020202020204" pitchFamily="34" charset="0"/>
                <a:ea typeface="ヒラギノ角ゴ Pro W3"/>
                <a:cs typeface="ヒラギノ角ゴ Pro W3"/>
              </a:rPr>
              <a:t>STANDARDS’ REFERENCING</a:t>
            </a:r>
          </a:p>
        </p:txBody>
      </p:sp>
      <p:sp>
        <p:nvSpPr>
          <p:cNvPr id="3" name="Content Placeholder 2"/>
          <p:cNvSpPr>
            <a:spLocks noGrp="1"/>
          </p:cNvSpPr>
          <p:nvPr>
            <p:ph idx="1"/>
          </p:nvPr>
        </p:nvSpPr>
        <p:spPr>
          <a:xfrm>
            <a:off x="628650" y="1392488"/>
            <a:ext cx="7886700" cy="4351338"/>
          </a:xfrm>
        </p:spPr>
        <p:txBody>
          <a:bodyPr/>
          <a:lstStyle/>
          <a:p>
            <a:pPr>
              <a:defRPr/>
            </a:pPr>
            <a:r>
              <a:rPr lang="en-US" sz="2400" b="1" dirty="0" smtClean="0"/>
              <a:t>Static Referencing</a:t>
            </a:r>
          </a:p>
          <a:p>
            <a:pPr lvl="1">
              <a:defRPr/>
            </a:pPr>
            <a:r>
              <a:rPr lang="en-US" dirty="0" smtClean="0"/>
              <a:t>Refers to the incorporation of a document as it exists at the time it is made part of the regulation</a:t>
            </a:r>
          </a:p>
          <a:p>
            <a:pPr lvl="1">
              <a:defRPr/>
            </a:pPr>
            <a:r>
              <a:rPr lang="en-US" i="1" dirty="0" smtClean="0"/>
              <a:t>Update requires regulatory amendment</a:t>
            </a:r>
          </a:p>
          <a:p>
            <a:endParaRPr lang="en-US" altLang="en-US" sz="2400" b="1" dirty="0" smtClean="0">
              <a:ea typeface="ヒラギノ角ゴ Pro W3"/>
              <a:cs typeface="ヒラギノ角ゴ Pro W3"/>
            </a:endParaRPr>
          </a:p>
          <a:p>
            <a:r>
              <a:rPr lang="en-US" altLang="en-US" sz="2400" b="1" dirty="0" smtClean="0">
                <a:ea typeface="ヒラギノ角ゴ Pro W3"/>
                <a:cs typeface="ヒラギノ角ゴ Pro W3"/>
              </a:rPr>
              <a:t>Dynamic Referencing (Ambulatory)</a:t>
            </a:r>
            <a:endParaRPr lang="en-US" altLang="en-US" sz="2400" b="1" dirty="0">
              <a:ea typeface="ヒラギノ角ゴ Pro W3"/>
              <a:cs typeface="ヒラギノ角ゴ Pro W3"/>
            </a:endParaRPr>
          </a:p>
          <a:p>
            <a:pPr lvl="1"/>
            <a:r>
              <a:rPr lang="en-US" altLang="en-US" dirty="0">
                <a:ea typeface="ヒラギノ角ゴ Pro W3"/>
              </a:rPr>
              <a:t>Refers to the incorporation of a document in such a way as to include any future changes to that document without a need to remake the regulation</a:t>
            </a:r>
          </a:p>
          <a:p>
            <a:pPr lvl="1"/>
            <a:r>
              <a:rPr lang="en-US" altLang="en-US" i="1" dirty="0" smtClean="0">
                <a:ea typeface="ヒラギノ角ゴ Pro W3"/>
              </a:rPr>
              <a:t>Update </a:t>
            </a:r>
            <a:r>
              <a:rPr lang="en-US" altLang="en-US" i="1" dirty="0">
                <a:ea typeface="ヒラギノ角ゴ Pro W3"/>
              </a:rPr>
              <a:t>does not require regulatory amendment</a:t>
            </a:r>
          </a:p>
          <a:p>
            <a:pPr marL="0" indent="0">
              <a:buFont typeface="Arial" panose="020B0604020202020204" pitchFamily="34" charset="0"/>
              <a:buNone/>
              <a:defRPr/>
            </a:pPr>
            <a:endParaRPr lang="en-US" sz="2400" dirty="0" smtClean="0"/>
          </a:p>
          <a:p>
            <a:pPr>
              <a:defRPr/>
            </a:pPr>
            <a:endParaRPr lang="en-US" sz="2400" dirty="0" smtClean="0"/>
          </a:p>
          <a:p>
            <a:pPr lvl="1">
              <a:defRPr/>
            </a:pPr>
            <a:endParaRPr lang="en-US" sz="2000" dirty="0" smtClean="0">
              <a:latin typeface="Helvetica" panose="020B0604020202020204" pitchFamily="34" charset="0"/>
              <a:cs typeface="Helvetica" panose="020B0604020202020204" pitchFamily="34" charset="0"/>
            </a:endParaRPr>
          </a:p>
          <a:p>
            <a:pPr marL="0" indent="0">
              <a:buFont typeface="Arial" panose="020B0604020202020204" pitchFamily="34" charset="0"/>
              <a:buNone/>
              <a:defRPr/>
            </a:pPr>
            <a:endParaRPr lang="en-US" sz="2400" dirty="0" smtClean="0"/>
          </a:p>
        </p:txBody>
      </p:sp>
      <p:sp>
        <p:nvSpPr>
          <p:cNvPr id="4" name="Espace réservé du pied de page 1"/>
          <p:cNvSpPr>
            <a:spLocks noGrp="1"/>
          </p:cNvSpPr>
          <p:nvPr>
            <p:ph type="ftr" sz="quarter" idx="11"/>
          </p:nvPr>
        </p:nvSpPr>
        <p:spPr>
          <a:xfrm>
            <a:off x="0" y="6380163"/>
            <a:ext cx="9144000" cy="365125"/>
          </a:xfrm>
          <a:blipFill>
            <a:blip r:embed="rId2"/>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Tree>
    <p:extLst>
      <p:ext uri="{BB962C8B-B14F-4D97-AF65-F5344CB8AC3E}">
        <p14:creationId xmlns:p14="http://schemas.microsoft.com/office/powerpoint/2010/main" val="345429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INTERNATIONAL HARMONIZATION UPDATE (IHU)</a:t>
            </a:r>
          </a:p>
        </p:txBody>
      </p:sp>
      <p:sp>
        <p:nvSpPr>
          <p:cNvPr id="14339" name="Content Placeholder 2"/>
          <p:cNvSpPr>
            <a:spLocks noGrp="1"/>
          </p:cNvSpPr>
          <p:nvPr>
            <p:ph idx="1"/>
          </p:nvPr>
        </p:nvSpPr>
        <p:spPr/>
        <p:txBody>
          <a:bodyPr/>
          <a:lstStyle/>
          <a:p>
            <a:r>
              <a:rPr lang="en-US" altLang="en-US" b="1" dirty="0" smtClean="0">
                <a:latin typeface="Helvetica" panose="020B0604020202020204" pitchFamily="34" charset="0"/>
                <a:ea typeface="ヒラギノ角ゴ Pro W3"/>
                <a:cs typeface="ヒラギノ角ゴ Pro W3"/>
                <a:sym typeface="Wingdings" panose="05000000000000000000" pitchFamily="2" charset="2"/>
              </a:rPr>
              <a:t>MOC Standards / Requirements with a Dynamic Reference</a:t>
            </a:r>
          </a:p>
          <a:p>
            <a:pPr lvl="1"/>
            <a:r>
              <a:rPr lang="en-US" altLang="en-US" dirty="0" smtClean="0">
                <a:latin typeface="Helvetica" panose="020B0604020202020204" pitchFamily="34" charset="0"/>
                <a:ea typeface="ヒラギノ角ゴ Pro W3"/>
                <a:sym typeface="Wingdings" panose="05000000000000000000" pitchFamily="2" charset="2"/>
              </a:rPr>
              <a:t>CGSB, CSA, 49 CFR, ICAO, IMDG, UN</a:t>
            </a:r>
          </a:p>
          <a:p>
            <a:pPr>
              <a:defRPr/>
            </a:pPr>
            <a:r>
              <a:rPr lang="en-US" b="1" dirty="0" smtClean="0"/>
              <a:t>Transition </a:t>
            </a:r>
            <a:r>
              <a:rPr lang="en-US" b="1" dirty="0"/>
              <a:t>Period</a:t>
            </a:r>
          </a:p>
          <a:p>
            <a:pPr lvl="1">
              <a:defRPr/>
            </a:pPr>
            <a:r>
              <a:rPr lang="en-US" dirty="0">
                <a:sym typeface="Wingdings" panose="05000000000000000000" pitchFamily="2" charset="2"/>
              </a:rPr>
              <a:t>6 month transition period started on </a:t>
            </a:r>
            <a:r>
              <a:rPr lang="en-US" dirty="0" smtClean="0">
                <a:sym typeface="Wingdings" panose="05000000000000000000" pitchFamily="2" charset="2"/>
              </a:rPr>
              <a:t>July 12, 2017</a:t>
            </a:r>
            <a:endParaRPr lang="en-US" b="1" dirty="0">
              <a:sym typeface="Wingdings" panose="05000000000000000000" pitchFamily="2" charset="2"/>
            </a:endParaRPr>
          </a:p>
          <a:p>
            <a:pPr lvl="2">
              <a:defRPr/>
            </a:pPr>
            <a:r>
              <a:rPr lang="en-US" dirty="0">
                <a:sym typeface="Wingdings" panose="05000000000000000000" pitchFamily="2" charset="2"/>
              </a:rPr>
              <a:t>Option of </a:t>
            </a:r>
            <a:r>
              <a:rPr lang="en-US" dirty="0" smtClean="0">
                <a:sym typeface="Wingdings" panose="05000000000000000000" pitchFamily="2" charset="2"/>
              </a:rPr>
              <a:t>complying with either the </a:t>
            </a:r>
            <a:r>
              <a:rPr lang="en-US" dirty="0">
                <a:sym typeface="Wingdings" panose="05000000000000000000" pitchFamily="2" charset="2"/>
              </a:rPr>
              <a:t>previous version </a:t>
            </a:r>
            <a:r>
              <a:rPr lang="en-US" dirty="0" smtClean="0">
                <a:sym typeface="Wingdings" panose="05000000000000000000" pitchFamily="2" charset="2"/>
              </a:rPr>
              <a:t>or new version of </a:t>
            </a:r>
            <a:r>
              <a:rPr lang="en-US" dirty="0">
                <a:sym typeface="Wingdings" panose="05000000000000000000" pitchFamily="2" charset="2"/>
              </a:rPr>
              <a:t>the safety </a:t>
            </a:r>
            <a:r>
              <a:rPr lang="en-US" dirty="0" smtClean="0">
                <a:sym typeface="Wingdings" panose="05000000000000000000" pitchFamily="2" charset="2"/>
              </a:rPr>
              <a:t>standard</a:t>
            </a:r>
            <a:endParaRPr lang="en-US" dirty="0">
              <a:sym typeface="Wingdings" panose="05000000000000000000" pitchFamily="2" charset="2"/>
            </a:endParaRPr>
          </a:p>
          <a:p>
            <a:pPr lvl="1">
              <a:defRPr/>
            </a:pPr>
            <a:r>
              <a:rPr lang="en-US" b="1" dirty="0" smtClean="0">
                <a:sym typeface="Wingdings" panose="05000000000000000000" pitchFamily="2" charset="2"/>
              </a:rPr>
              <a:t>January </a:t>
            </a:r>
            <a:r>
              <a:rPr lang="en-US" b="1" dirty="0">
                <a:sym typeface="Wingdings" panose="05000000000000000000" pitchFamily="2" charset="2"/>
              </a:rPr>
              <a:t>12, 2018 </a:t>
            </a:r>
            <a:r>
              <a:rPr lang="en-US" dirty="0">
                <a:sym typeface="Wingdings" panose="05000000000000000000" pitchFamily="2" charset="2"/>
              </a:rPr>
              <a:t>–</a:t>
            </a:r>
            <a:r>
              <a:rPr lang="en-US" b="1" dirty="0">
                <a:sym typeface="Wingdings" panose="05000000000000000000" pitchFamily="2" charset="2"/>
              </a:rPr>
              <a:t> </a:t>
            </a:r>
            <a:r>
              <a:rPr lang="en-US" dirty="0">
                <a:sym typeface="Wingdings" panose="05000000000000000000" pitchFamily="2" charset="2"/>
              </a:rPr>
              <a:t>End of 6 month transition period</a:t>
            </a:r>
          </a:p>
          <a:p>
            <a:pPr lvl="2">
              <a:defRPr/>
            </a:pPr>
            <a:r>
              <a:rPr lang="en-US" dirty="0">
                <a:sym typeface="Wingdings" panose="05000000000000000000" pitchFamily="2" charset="2"/>
              </a:rPr>
              <a:t>Must use the latest published version of the safety standard</a:t>
            </a:r>
            <a:endParaRPr lang="en-US" b="1" dirty="0">
              <a:sym typeface="Wingdings" panose="05000000000000000000" pitchFamily="2" charset="2"/>
            </a:endParaRPr>
          </a:p>
          <a:p>
            <a:endParaRPr lang="en-US" altLang="en-US" b="1" dirty="0" smtClean="0">
              <a:latin typeface="Helvetica" panose="020B0604020202020204" pitchFamily="34" charset="0"/>
              <a:ea typeface="ヒラギノ角ゴ Pro W3"/>
              <a:sym typeface="Wingdings" panose="05000000000000000000" pitchFamily="2" charset="2"/>
            </a:endParaRPr>
          </a:p>
        </p:txBody>
      </p:sp>
      <p:sp>
        <p:nvSpPr>
          <p:cNvPr id="4" name="Espace réservé du pied de page 1"/>
          <p:cNvSpPr>
            <a:spLocks noGrp="1"/>
          </p:cNvSpPr>
          <p:nvPr>
            <p:ph type="ftr" sz="quarter" idx="11"/>
          </p:nvPr>
        </p:nvSpPr>
        <p:spPr>
          <a:xfrm>
            <a:off x="0" y="6380163"/>
            <a:ext cx="9144000" cy="365125"/>
          </a:xfrm>
          <a:blipFill>
            <a:blip r:embed="rId2"/>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Tree>
    <p:extLst>
      <p:ext uri="{BB962C8B-B14F-4D97-AF65-F5344CB8AC3E}">
        <p14:creationId xmlns:p14="http://schemas.microsoft.com/office/powerpoint/2010/main" val="338493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600" b="1" smtClean="0">
                <a:solidFill>
                  <a:srgbClr val="002060"/>
                </a:solidFill>
                <a:latin typeface="Helvetica" panose="020B0604020202020204" pitchFamily="34" charset="0"/>
                <a:ea typeface="ヒラギノ角ゴ Pro W3"/>
                <a:cs typeface="ヒラギノ角ゴ Pro W3"/>
              </a:rPr>
              <a:t>INTERNATIONAL HARMONIZATION UPDATE (IHU) – CGSB / CSA</a:t>
            </a:r>
          </a:p>
        </p:txBody>
      </p:sp>
      <p:sp>
        <p:nvSpPr>
          <p:cNvPr id="16387" name="Content Placeholder 2"/>
          <p:cNvSpPr>
            <a:spLocks noGrp="1"/>
          </p:cNvSpPr>
          <p:nvPr>
            <p:ph idx="1"/>
          </p:nvPr>
        </p:nvSpPr>
        <p:spPr>
          <a:xfrm>
            <a:off x="628650" y="1955800"/>
            <a:ext cx="7886700" cy="4351338"/>
          </a:xfrm>
        </p:spPr>
        <p:txBody>
          <a:bodyPr/>
          <a:lstStyle/>
          <a:p>
            <a:r>
              <a:rPr lang="en-US" altLang="en-US" b="1" dirty="0" smtClean="0">
                <a:latin typeface="Helvetica" panose="020B0604020202020204" pitchFamily="34" charset="0"/>
                <a:ea typeface="ヒラギノ角ゴ Pro W3"/>
                <a:cs typeface="ヒラギノ角ゴ Pro W3"/>
                <a:sym typeface="Wingdings" panose="05000000000000000000" pitchFamily="2" charset="2"/>
              </a:rPr>
              <a:t>General Period (After January 12, 2018)</a:t>
            </a:r>
          </a:p>
          <a:p>
            <a:endParaRPr lang="en-US" altLang="en-US" b="1" dirty="0" smtClean="0">
              <a:latin typeface="Helvetica" panose="020B0604020202020204" pitchFamily="34" charset="0"/>
              <a:ea typeface="ヒラギノ角ゴ Pro W3"/>
              <a:cs typeface="ヒラギノ角ゴ Pro W3"/>
              <a:sym typeface="Wingdings" panose="05000000000000000000" pitchFamily="2" charset="2"/>
            </a:endParaRPr>
          </a:p>
          <a:p>
            <a:pPr lvl="1"/>
            <a:r>
              <a:rPr lang="en-US" altLang="en-US" dirty="0" smtClean="0">
                <a:latin typeface="Helvetica" panose="020B0604020202020204" pitchFamily="34" charset="0"/>
                <a:ea typeface="ヒラギノ角ゴ Pro W3"/>
                <a:sym typeface="Wingdings" panose="05000000000000000000" pitchFamily="2" charset="2"/>
              </a:rPr>
              <a:t>Individual 6 month transition period will start on date of publication of specific CGSB / CSA safety standard </a:t>
            </a:r>
          </a:p>
          <a:p>
            <a:pPr lvl="2"/>
            <a:r>
              <a:rPr lang="en-US" altLang="en-US" dirty="0" smtClean="0">
                <a:latin typeface="Helvetica" panose="020B0604020202020204" pitchFamily="34" charset="0"/>
                <a:ea typeface="ヒラギノ角ゴ Pro W3"/>
                <a:sym typeface="Wingdings" panose="05000000000000000000" pitchFamily="2" charset="2"/>
              </a:rPr>
              <a:t>Option of complying with previous edition or newly published edition of CGSB / CSA safety standard</a:t>
            </a:r>
          </a:p>
          <a:p>
            <a:pPr lvl="2"/>
            <a:endParaRPr lang="en-US" altLang="en-US" dirty="0" smtClean="0">
              <a:latin typeface="Helvetica" panose="020B0604020202020204" pitchFamily="34" charset="0"/>
              <a:ea typeface="ヒラギノ角ゴ Pro W3"/>
              <a:sym typeface="Wingdings" panose="05000000000000000000" pitchFamily="2" charset="2"/>
            </a:endParaRPr>
          </a:p>
          <a:p>
            <a:pPr lvl="1"/>
            <a:r>
              <a:rPr lang="en-US" altLang="en-US" dirty="0" smtClean="0">
                <a:latin typeface="Helvetica" panose="020B0604020202020204" pitchFamily="34" charset="0"/>
                <a:ea typeface="ヒラギノ角ゴ Pro W3"/>
                <a:sym typeface="Wingdings" panose="05000000000000000000" pitchFamily="2" charset="2"/>
              </a:rPr>
              <a:t>Must use the latest published version 6 months after its publication </a:t>
            </a:r>
          </a:p>
        </p:txBody>
      </p:sp>
      <p:sp>
        <p:nvSpPr>
          <p:cNvPr id="4" name="Espace réservé du pied de page 1"/>
          <p:cNvSpPr>
            <a:spLocks noGrp="1"/>
          </p:cNvSpPr>
          <p:nvPr>
            <p:ph type="ftr" sz="quarter" idx="11"/>
          </p:nvPr>
        </p:nvSpPr>
        <p:spPr>
          <a:xfrm>
            <a:off x="0" y="6389688"/>
            <a:ext cx="9144000" cy="365125"/>
          </a:xfrm>
          <a:blipFill>
            <a:blip r:embed="rId2"/>
            <a:stretch>
              <a:fillRect/>
            </a:stretch>
          </a:blipFill>
        </p:spPr>
        <p:txBody>
          <a:bodyPr/>
          <a:lstStyle/>
          <a:p>
            <a:pPr>
              <a:defRPr/>
            </a:pPr>
            <a:r>
              <a:rPr lang="en-US" smtClean="0">
                <a:solidFill>
                  <a:schemeClr val="tx1"/>
                </a:solidFill>
              </a:rPr>
              <a:t>RDIMS 13492536</a:t>
            </a:r>
            <a:endParaRPr lang="en-US" dirty="0">
              <a:solidFill>
                <a:schemeClr val="tx1"/>
              </a:solidFill>
            </a:endParaRPr>
          </a:p>
        </p:txBody>
      </p:sp>
    </p:spTree>
    <p:extLst>
      <p:ext uri="{BB962C8B-B14F-4D97-AF65-F5344CB8AC3E}">
        <p14:creationId xmlns:p14="http://schemas.microsoft.com/office/powerpoint/2010/main" val="26736339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emirer\LOCALS~1\Temp\articulate\presenter\imgtemp\ZTD9S4r2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1459</TotalTime>
  <Words>2091</Words>
  <Application>Microsoft Office PowerPoint</Application>
  <PresentationFormat>On-screen Show (4:3)</PresentationFormat>
  <Paragraphs>386</Paragraphs>
  <Slides>32</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MS PGothic</vt:lpstr>
      <vt:lpstr>MS PGothic</vt:lpstr>
      <vt:lpstr>Arial</vt:lpstr>
      <vt:lpstr>Calibri</vt:lpstr>
      <vt:lpstr>Calibri Light</vt:lpstr>
      <vt:lpstr>Helvetica</vt:lpstr>
      <vt:lpstr>Symbol</vt:lpstr>
      <vt:lpstr>Times New Roman</vt:lpstr>
      <vt:lpstr>Wingdings</vt:lpstr>
      <vt:lpstr>ヒラギノ角ゴ Pro W3</vt:lpstr>
      <vt:lpstr>Thème Office</vt:lpstr>
      <vt:lpstr>PowerPoint Presentation</vt:lpstr>
      <vt:lpstr>PURPOSE</vt:lpstr>
      <vt:lpstr>PowerPoint Presentation</vt:lpstr>
      <vt:lpstr>INTERNATIONAL HARMONIZATION UPDATE (IHU)</vt:lpstr>
      <vt:lpstr>INTERNATIONAL HARMONIZATION UPDATE (IHU)</vt:lpstr>
      <vt:lpstr>STANDARDS REFERENCING </vt:lpstr>
      <vt:lpstr>STANDARDS’ REFERENCING</vt:lpstr>
      <vt:lpstr>INTERNATIONAL HARMONIZATION UPDATE (IHU)</vt:lpstr>
      <vt:lpstr>INTERNATIONAL HARMONIZATION UPDATE (IHU) – CGSB / CSA</vt:lpstr>
      <vt:lpstr>INTERNATIONAL HARMONIZATION UPDATE (IHU) – CGSB / CSA</vt:lpstr>
      <vt:lpstr>INTERNATIONAL HARMONIZATION UPDATE (IHU)</vt:lpstr>
      <vt:lpstr>STANDARD DEVELOPMENT</vt:lpstr>
      <vt:lpstr>MOC STANDARD STATUS</vt:lpstr>
      <vt:lpstr>CGSB-43.146</vt:lpstr>
      <vt:lpstr>TP14850</vt:lpstr>
      <vt:lpstr>CSA B620 / B621 / B622</vt:lpstr>
      <vt:lpstr>CSA B625</vt:lpstr>
      <vt:lpstr>CGSB 43.126</vt:lpstr>
      <vt:lpstr>CGSB-43.145 (NEW)</vt:lpstr>
      <vt:lpstr>CGSB-43.145 (NEW)</vt:lpstr>
      <vt:lpstr>CGSB-43.151</vt:lpstr>
      <vt:lpstr>CGSB-43.151</vt:lpstr>
      <vt:lpstr>HIGHWAY TANK SELECTION</vt:lpstr>
      <vt:lpstr>TC 423 SPECIFICATION</vt:lpstr>
      <vt:lpstr>TC 423 SPECIFICATION</vt:lpstr>
      <vt:lpstr>TC 423 SPECIFICATION</vt:lpstr>
      <vt:lpstr>PowerPoint Presentation</vt:lpstr>
      <vt:lpstr>PowerPoint Presentation</vt:lpstr>
      <vt:lpstr>PowerPoint Presentation</vt:lpstr>
      <vt:lpstr>PowerPoint Presentation</vt:lpstr>
      <vt:lpstr>PowerPoint Presentation</vt:lpstr>
      <vt:lpstr>PowerPoint Presentation</vt:lpstr>
    </vt:vector>
  </TitlesOfParts>
  <Company>Transport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Delisle, Marie-Josée</dc:creator>
  <cp:lastModifiedBy>Singh, Shaun</cp:lastModifiedBy>
  <cp:revision>182</cp:revision>
  <cp:lastPrinted>2017-05-05T13:16:34Z</cp:lastPrinted>
  <dcterms:created xsi:type="dcterms:W3CDTF">2017-01-19T18:39:38Z</dcterms:created>
  <dcterms:modified xsi:type="dcterms:W3CDTF">2017-11-15T19:22:44Z</dcterms:modified>
</cp:coreProperties>
</file>